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0A_86568FEB.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0C_199C6324.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35"/>
  </p:notesMasterIdLst>
  <p:sldIdLst>
    <p:sldId id="257" r:id="rId6"/>
    <p:sldId id="258" r:id="rId7"/>
    <p:sldId id="259" r:id="rId8"/>
    <p:sldId id="263" r:id="rId9"/>
    <p:sldId id="262" r:id="rId10"/>
    <p:sldId id="261" r:id="rId11"/>
    <p:sldId id="260" r:id="rId12"/>
    <p:sldId id="298" r:id="rId13"/>
    <p:sldId id="300" r:id="rId14"/>
    <p:sldId id="284" r:id="rId15"/>
    <p:sldId id="285" r:id="rId16"/>
    <p:sldId id="266" r:id="rId17"/>
    <p:sldId id="286" r:id="rId18"/>
    <p:sldId id="288" r:id="rId19"/>
    <p:sldId id="287" r:id="rId20"/>
    <p:sldId id="268" r:id="rId21"/>
    <p:sldId id="289" r:id="rId22"/>
    <p:sldId id="290" r:id="rId23"/>
    <p:sldId id="291" r:id="rId24"/>
    <p:sldId id="294" r:id="rId25"/>
    <p:sldId id="296" r:id="rId26"/>
    <p:sldId id="295" r:id="rId27"/>
    <p:sldId id="297" r:id="rId28"/>
    <p:sldId id="293" r:id="rId29"/>
    <p:sldId id="271" r:id="rId30"/>
    <p:sldId id="272" r:id="rId31"/>
    <p:sldId id="273" r:id="rId32"/>
    <p:sldId id="274"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7D0180C-773C-B522-83D2-216611734DB7}" name="Steve Ollier" initials="SO" userId="S::steve.ollier@royalgreenwich.gov.uk::1be9cb31-e9ce-41c3-9097-b2da242c8190" providerId="AD"/>
  <p188:author id="{9264066B-F763-FD58-4737-8320933C3631}" name="Bethany Mindham" initials="BM" userId="S::bethany.mindham@royalgreenwich.gov.uk::335b0bfb-97a9-434b-9485-cdce9611e571" providerId="AD"/>
  <p188:author id="{8C38CBD8-9CB7-E358-94DF-7E6149794669}" name="Alex Sturtivant" initials="AS" userId="S::Alex.Sturtivant@royalgreenwich.gov.uk::05ead3f8-a71e-41c6-9f9d-44406ed944f2"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7AB2C2-2060-4DED-A785-80AECB39ED33}" v="1922" dt="2022-09-22T10:32:21.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ia-Marie Annett" userId="S::alysia-marie.annett@royalgreenwich.gov.uk::e7bf688c-ccea-4248-8dab-8092b7e4c7ff" providerId="AD" clId="Web-{5DCCF39A-67BB-1EFE-7BCD-2E8BAFB9B70E}"/>
    <pc:docChg chg="modSld">
      <pc:chgData name="Alysia-Marie Annett" userId="S::alysia-marie.annett@royalgreenwich.gov.uk::e7bf688c-ccea-4248-8dab-8092b7e4c7ff" providerId="AD" clId="Web-{5DCCF39A-67BB-1EFE-7BCD-2E8BAFB9B70E}" dt="2022-09-09T10:17:33.592" v="55" actId="20577"/>
      <pc:docMkLst>
        <pc:docMk/>
      </pc:docMkLst>
      <pc:sldChg chg="modSp">
        <pc:chgData name="Alysia-Marie Annett" userId="S::alysia-marie.annett@royalgreenwich.gov.uk::e7bf688c-ccea-4248-8dab-8092b7e4c7ff" providerId="AD" clId="Web-{5DCCF39A-67BB-1EFE-7BCD-2E8BAFB9B70E}" dt="2022-09-09T09:49:08.117" v="3" actId="14100"/>
        <pc:sldMkLst>
          <pc:docMk/>
          <pc:sldMk cId="1364124868" sldId="286"/>
        </pc:sldMkLst>
        <pc:picChg chg="mod">
          <ac:chgData name="Alysia-Marie Annett" userId="S::alysia-marie.annett@royalgreenwich.gov.uk::e7bf688c-ccea-4248-8dab-8092b7e4c7ff" providerId="AD" clId="Web-{5DCCF39A-67BB-1EFE-7BCD-2E8BAFB9B70E}" dt="2022-09-09T09:49:08.117" v="3" actId="14100"/>
          <ac:picMkLst>
            <pc:docMk/>
            <pc:sldMk cId="1364124868" sldId="286"/>
            <ac:picMk id="13" creationId="{322C8220-F065-B3FA-DFBE-9F6664A804AC}"/>
          </ac:picMkLst>
        </pc:picChg>
        <pc:picChg chg="mod">
          <ac:chgData name="Alysia-Marie Annett" userId="S::alysia-marie.annett@royalgreenwich.gov.uk::e7bf688c-ccea-4248-8dab-8092b7e4c7ff" providerId="AD" clId="Web-{5DCCF39A-67BB-1EFE-7BCD-2E8BAFB9B70E}" dt="2022-09-09T09:49:03.429" v="1" actId="14100"/>
          <ac:picMkLst>
            <pc:docMk/>
            <pc:sldMk cId="1364124868" sldId="286"/>
            <ac:picMk id="17" creationId="{AD4DD30E-4BA8-6959-14C9-46776F73FE0E}"/>
          </ac:picMkLst>
        </pc:picChg>
      </pc:sldChg>
      <pc:sldChg chg="modSp">
        <pc:chgData name="Alysia-Marie Annett" userId="S::alysia-marie.annett@royalgreenwich.gov.uk::e7bf688c-ccea-4248-8dab-8092b7e4c7ff" providerId="AD" clId="Web-{5DCCF39A-67BB-1EFE-7BCD-2E8BAFB9B70E}" dt="2022-09-09T10:17:33.592" v="55" actId="20577"/>
        <pc:sldMkLst>
          <pc:docMk/>
          <pc:sldMk cId="2347625191" sldId="287"/>
        </pc:sldMkLst>
        <pc:spChg chg="mod">
          <ac:chgData name="Alysia-Marie Annett" userId="S::alysia-marie.annett@royalgreenwich.gov.uk::e7bf688c-ccea-4248-8dab-8092b7e4c7ff" providerId="AD" clId="Web-{5DCCF39A-67BB-1EFE-7BCD-2E8BAFB9B70E}" dt="2022-09-09T10:17:33.592" v="55" actId="20577"/>
          <ac:spMkLst>
            <pc:docMk/>
            <pc:sldMk cId="2347625191" sldId="287"/>
            <ac:spMk id="6" creationId="{5CADC8EC-DAE7-0845-AB85-A2A4CADB880A}"/>
          </ac:spMkLst>
        </pc:spChg>
      </pc:sldChg>
      <pc:sldChg chg="modSp">
        <pc:chgData name="Alysia-Marie Annett" userId="S::alysia-marie.annett@royalgreenwich.gov.uk::e7bf688c-ccea-4248-8dab-8092b7e4c7ff" providerId="AD" clId="Web-{5DCCF39A-67BB-1EFE-7BCD-2E8BAFB9B70E}" dt="2022-09-09T09:51:15.604" v="40" actId="14100"/>
        <pc:sldMkLst>
          <pc:docMk/>
          <pc:sldMk cId="959759824" sldId="288"/>
        </pc:sldMkLst>
        <pc:spChg chg="mod">
          <ac:chgData name="Alysia-Marie Annett" userId="S::alysia-marie.annett@royalgreenwich.gov.uk::e7bf688c-ccea-4248-8dab-8092b7e4c7ff" providerId="AD" clId="Web-{5DCCF39A-67BB-1EFE-7BCD-2E8BAFB9B70E}" dt="2022-09-09T09:51:15.604" v="40" actId="14100"/>
          <ac:spMkLst>
            <pc:docMk/>
            <pc:sldMk cId="959759824" sldId="288"/>
            <ac:spMk id="12" creationId="{36A37B4E-908D-4E81-9668-1239AAC56331}"/>
          </ac:spMkLst>
        </pc:spChg>
        <pc:spChg chg="mod">
          <ac:chgData name="Alysia-Marie Annett" userId="S::alysia-marie.annett@royalgreenwich.gov.uk::e7bf688c-ccea-4248-8dab-8092b7e4c7ff" providerId="AD" clId="Web-{5DCCF39A-67BB-1EFE-7BCD-2E8BAFB9B70E}" dt="2022-09-09T09:50:49.431" v="29" actId="1076"/>
          <ac:spMkLst>
            <pc:docMk/>
            <pc:sldMk cId="959759824" sldId="288"/>
            <ac:spMk id="19" creationId="{C4480A3E-EA4D-9FAB-86DE-80C650D083F2}"/>
          </ac:spMkLst>
        </pc:spChg>
      </pc:sldChg>
    </pc:docChg>
  </pc:docChgLst>
  <pc:docChgLst>
    <pc:chgData name="Alysia-Marie Annett" userId="S::alysia-marie.annett@royalgreenwich.gov.uk::e7bf688c-ccea-4248-8dab-8092b7e4c7ff" providerId="AD" clId="Web-{4A107146-3CEC-B6CD-9AED-0A4344965934}"/>
    <pc:docChg chg="modSld">
      <pc:chgData name="Alysia-Marie Annett" userId="S::alysia-marie.annett@royalgreenwich.gov.uk::e7bf688c-ccea-4248-8dab-8092b7e4c7ff" providerId="AD" clId="Web-{4A107146-3CEC-B6CD-9AED-0A4344965934}" dt="2022-09-09T14:58:07.236" v="241" actId="20577"/>
      <pc:docMkLst>
        <pc:docMk/>
      </pc:docMkLst>
      <pc:sldChg chg="modSp">
        <pc:chgData name="Alysia-Marie Annett" userId="S::alysia-marie.annett@royalgreenwich.gov.uk::e7bf688c-ccea-4248-8dab-8092b7e4c7ff" providerId="AD" clId="Web-{4A107146-3CEC-B6CD-9AED-0A4344965934}" dt="2022-09-09T14:58:07.236" v="241" actId="20577"/>
        <pc:sldMkLst>
          <pc:docMk/>
          <pc:sldMk cId="2347625191" sldId="287"/>
        </pc:sldMkLst>
        <pc:spChg chg="mod">
          <ac:chgData name="Alysia-Marie Annett" userId="S::alysia-marie.annett@royalgreenwich.gov.uk::e7bf688c-ccea-4248-8dab-8092b7e4c7ff" providerId="AD" clId="Web-{4A107146-3CEC-B6CD-9AED-0A4344965934}" dt="2022-09-09T14:58:07.236" v="241" actId="20577"/>
          <ac:spMkLst>
            <pc:docMk/>
            <pc:sldMk cId="2347625191" sldId="287"/>
            <ac:spMk id="6" creationId="{5CADC8EC-DAE7-0845-AB85-A2A4CADB880A}"/>
          </ac:spMkLst>
        </pc:spChg>
      </pc:sldChg>
    </pc:docChg>
  </pc:docChgLst>
  <pc:docChgLst>
    <pc:chgData name="Steve Ollier" userId="S::steve.ollier@royalgreenwich.gov.uk::1be9cb31-e9ce-41c3-9097-b2da242c8190" providerId="AD" clId="Web-{FABFF2AA-4BFC-A465-CF28-0AD2CBBB5AA4}"/>
    <pc:docChg chg="modSld">
      <pc:chgData name="Steve Ollier" userId="S::steve.ollier@royalgreenwich.gov.uk::1be9cb31-e9ce-41c3-9097-b2da242c8190" providerId="AD" clId="Web-{FABFF2AA-4BFC-A465-CF28-0AD2CBBB5AA4}" dt="2022-09-12T09:04:47.237" v="7" actId="1076"/>
      <pc:docMkLst>
        <pc:docMk/>
      </pc:docMkLst>
      <pc:sldChg chg="delSp">
        <pc:chgData name="Steve Ollier" userId="S::steve.ollier@royalgreenwich.gov.uk::1be9cb31-e9ce-41c3-9097-b2da242c8190" providerId="AD" clId="Web-{FABFF2AA-4BFC-A465-CF28-0AD2CBBB5AA4}" dt="2022-09-12T08:47:48.218" v="1"/>
        <pc:sldMkLst>
          <pc:docMk/>
          <pc:sldMk cId="1462057518" sldId="291"/>
        </pc:sldMkLst>
        <pc:spChg chg="del">
          <ac:chgData name="Steve Ollier" userId="S::steve.ollier@royalgreenwich.gov.uk::1be9cb31-e9ce-41c3-9097-b2da242c8190" providerId="AD" clId="Web-{FABFF2AA-4BFC-A465-CF28-0AD2CBBB5AA4}" dt="2022-09-12T08:47:48.218" v="1"/>
          <ac:spMkLst>
            <pc:docMk/>
            <pc:sldMk cId="1462057518" sldId="291"/>
            <ac:spMk id="24" creationId="{9987535A-9DCA-9CF4-D198-F6853C34EDE5}"/>
          </ac:spMkLst>
        </pc:spChg>
        <pc:spChg chg="del">
          <ac:chgData name="Steve Ollier" userId="S::steve.ollier@royalgreenwich.gov.uk::1be9cb31-e9ce-41c3-9097-b2da242c8190" providerId="AD" clId="Web-{FABFF2AA-4BFC-A465-CF28-0AD2CBBB5AA4}" dt="2022-09-12T08:47:31.999" v="0"/>
          <ac:spMkLst>
            <pc:docMk/>
            <pc:sldMk cId="1462057518" sldId="291"/>
            <ac:spMk id="27" creationId="{A1B07A07-8403-0EAA-AD8D-FF9B9750022B}"/>
          </ac:spMkLst>
        </pc:spChg>
      </pc:sldChg>
      <pc:sldChg chg="delSp modSp">
        <pc:chgData name="Steve Ollier" userId="S::steve.ollier@royalgreenwich.gov.uk::1be9cb31-e9ce-41c3-9097-b2da242c8190" providerId="AD" clId="Web-{FABFF2AA-4BFC-A465-CF28-0AD2CBBB5AA4}" dt="2022-09-12T09:04:47.237" v="7" actId="1076"/>
        <pc:sldMkLst>
          <pc:docMk/>
          <pc:sldMk cId="1797540732" sldId="294"/>
        </pc:sldMkLst>
        <pc:spChg chg="del">
          <ac:chgData name="Steve Ollier" userId="S::steve.ollier@royalgreenwich.gov.uk::1be9cb31-e9ce-41c3-9097-b2da242c8190" providerId="AD" clId="Web-{FABFF2AA-4BFC-A465-CF28-0AD2CBBB5AA4}" dt="2022-09-12T09:04:38.268" v="6"/>
          <ac:spMkLst>
            <pc:docMk/>
            <pc:sldMk cId="1797540732" sldId="294"/>
            <ac:spMk id="24" creationId="{9987535A-9DCA-9CF4-D198-F6853C34EDE5}"/>
          </ac:spMkLst>
        </pc:spChg>
        <pc:spChg chg="del">
          <ac:chgData name="Steve Ollier" userId="S::steve.ollier@royalgreenwich.gov.uk::1be9cb31-e9ce-41c3-9097-b2da242c8190" providerId="AD" clId="Web-{FABFF2AA-4BFC-A465-CF28-0AD2CBBB5AA4}" dt="2022-09-12T09:04:12.079" v="5"/>
          <ac:spMkLst>
            <pc:docMk/>
            <pc:sldMk cId="1797540732" sldId="294"/>
            <ac:spMk id="26" creationId="{D346CC45-433A-7058-EB53-1A344779625F}"/>
          </ac:spMkLst>
        </pc:spChg>
        <pc:spChg chg="mod">
          <ac:chgData name="Steve Ollier" userId="S::steve.ollier@royalgreenwich.gov.uk::1be9cb31-e9ce-41c3-9097-b2da242c8190" providerId="AD" clId="Web-{FABFF2AA-4BFC-A465-CF28-0AD2CBBB5AA4}" dt="2022-09-12T09:04:47.237" v="7" actId="1076"/>
          <ac:spMkLst>
            <pc:docMk/>
            <pc:sldMk cId="1797540732" sldId="294"/>
            <ac:spMk id="27" creationId="{A1B07A07-8403-0EAA-AD8D-FF9B9750022B}"/>
          </ac:spMkLst>
        </pc:spChg>
      </pc:sldChg>
    </pc:docChg>
  </pc:docChgLst>
  <pc:docChgLst>
    <pc:chgData name="Alysia-Marie Annett" userId="S::alysia-marie.annett@royalgreenwich.gov.uk::e7bf688c-ccea-4248-8dab-8092b7e4c7ff" providerId="AD" clId="Web-{FF3C9785-A3ED-E702-74C5-383DD62877CC}"/>
    <pc:docChg chg="addSld delSld modSld sldOrd">
      <pc:chgData name="Alysia-Marie Annett" userId="S::alysia-marie.annett@royalgreenwich.gov.uk::e7bf688c-ccea-4248-8dab-8092b7e4c7ff" providerId="AD" clId="Web-{FF3C9785-A3ED-E702-74C5-383DD62877CC}" dt="2022-09-08T10:56:04.662" v="740" actId="20577"/>
      <pc:docMkLst>
        <pc:docMk/>
      </pc:docMkLst>
      <pc:sldChg chg="ord">
        <pc:chgData name="Alysia-Marie Annett" userId="S::alysia-marie.annett@royalgreenwich.gov.uk::e7bf688c-ccea-4248-8dab-8092b7e4c7ff" providerId="AD" clId="Web-{FF3C9785-A3ED-E702-74C5-383DD62877CC}" dt="2022-09-08T10:07:15.787" v="7"/>
        <pc:sldMkLst>
          <pc:docMk/>
          <pc:sldMk cId="2816354991" sldId="275"/>
        </pc:sldMkLst>
      </pc:sldChg>
      <pc:sldChg chg="new del">
        <pc:chgData name="Alysia-Marie Annett" userId="S::alysia-marie.annett@royalgreenwich.gov.uk::e7bf688c-ccea-4248-8dab-8092b7e4c7ff" providerId="AD" clId="Web-{FF3C9785-A3ED-E702-74C5-383DD62877CC}" dt="2022-09-08T10:06:21.098" v="4"/>
        <pc:sldMkLst>
          <pc:docMk/>
          <pc:sldMk cId="4194338434" sldId="278"/>
        </pc:sldMkLst>
      </pc:sldChg>
      <pc:sldChg chg="add">
        <pc:chgData name="Alysia-Marie Annett" userId="S::alysia-marie.annett@royalgreenwich.gov.uk::e7bf688c-ccea-4248-8dab-8092b7e4c7ff" providerId="AD" clId="Web-{FF3C9785-A3ED-E702-74C5-383DD62877CC}" dt="2022-09-08T10:06:17.051" v="1"/>
        <pc:sldMkLst>
          <pc:docMk/>
          <pc:sldMk cId="3531531529" sldId="279"/>
        </pc:sldMkLst>
      </pc:sldChg>
      <pc:sldChg chg="add">
        <pc:chgData name="Alysia-Marie Annett" userId="S::alysia-marie.annett@royalgreenwich.gov.uk::e7bf688c-ccea-4248-8dab-8092b7e4c7ff" providerId="AD" clId="Web-{FF3C9785-A3ED-E702-74C5-383DD62877CC}" dt="2022-09-08T10:06:17.379" v="2"/>
        <pc:sldMkLst>
          <pc:docMk/>
          <pc:sldMk cId="547233631" sldId="280"/>
        </pc:sldMkLst>
      </pc:sldChg>
      <pc:sldChg chg="add">
        <pc:chgData name="Alysia-Marie Annett" userId="S::alysia-marie.annett@royalgreenwich.gov.uk::e7bf688c-ccea-4248-8dab-8092b7e4c7ff" providerId="AD" clId="Web-{FF3C9785-A3ED-E702-74C5-383DD62877CC}" dt="2022-09-08T10:06:17.739" v="3"/>
        <pc:sldMkLst>
          <pc:docMk/>
          <pc:sldMk cId="3728473476" sldId="281"/>
        </pc:sldMkLst>
      </pc:sldChg>
      <pc:sldChg chg="add">
        <pc:chgData name="Alysia-Marie Annett" userId="S::alysia-marie.annett@royalgreenwich.gov.uk::e7bf688c-ccea-4248-8dab-8092b7e4c7ff" providerId="AD" clId="Web-{FF3C9785-A3ED-E702-74C5-383DD62877CC}" dt="2022-09-08T10:07:08.162" v="5"/>
        <pc:sldMkLst>
          <pc:docMk/>
          <pc:sldMk cId="951593655" sldId="282"/>
        </pc:sldMkLst>
      </pc:sldChg>
      <pc:sldChg chg="add">
        <pc:chgData name="Alysia-Marie Annett" userId="S::alysia-marie.annett@royalgreenwich.gov.uk::e7bf688c-ccea-4248-8dab-8092b7e4c7ff" providerId="AD" clId="Web-{FF3C9785-A3ED-E702-74C5-383DD62877CC}" dt="2022-09-08T10:07:08.209" v="6"/>
        <pc:sldMkLst>
          <pc:docMk/>
          <pc:sldMk cId="2337221924" sldId="283"/>
        </pc:sldMkLst>
      </pc:sldChg>
      <pc:sldChg chg="addSp modSp">
        <pc:chgData name="Alysia-Marie Annett" userId="S::alysia-marie.annett@royalgreenwich.gov.uk::e7bf688c-ccea-4248-8dab-8092b7e4c7ff" providerId="AD" clId="Web-{FF3C9785-A3ED-E702-74C5-383DD62877CC}" dt="2022-09-08T10:56:04.662" v="740" actId="20577"/>
        <pc:sldMkLst>
          <pc:docMk/>
          <pc:sldMk cId="1364124868" sldId="286"/>
        </pc:sldMkLst>
        <pc:spChg chg="mod">
          <ac:chgData name="Alysia-Marie Annett" userId="S::alysia-marie.annett@royalgreenwich.gov.uk::e7bf688c-ccea-4248-8dab-8092b7e4c7ff" providerId="AD" clId="Web-{FF3C9785-A3ED-E702-74C5-383DD62877CC}" dt="2022-09-08T10:55:34.880" v="718" actId="20577"/>
          <ac:spMkLst>
            <pc:docMk/>
            <pc:sldMk cId="1364124868" sldId="286"/>
            <ac:spMk id="2" creationId="{070AED3D-CA4E-4E53-B930-F11AD20426AD}"/>
          </ac:spMkLst>
        </pc:spChg>
        <pc:spChg chg="mod">
          <ac:chgData name="Alysia-Marie Annett" userId="S::alysia-marie.annett@royalgreenwich.gov.uk::e7bf688c-ccea-4248-8dab-8092b7e4c7ff" providerId="AD" clId="Web-{FF3C9785-A3ED-E702-74C5-383DD62877CC}" dt="2022-09-08T10:55:47.755" v="730" actId="20577"/>
          <ac:spMkLst>
            <pc:docMk/>
            <pc:sldMk cId="1364124868" sldId="286"/>
            <ac:spMk id="4" creationId="{AD6643B2-BD6B-C374-81DC-26C6E11193C4}"/>
          </ac:spMkLst>
        </pc:spChg>
        <pc:spChg chg="mod">
          <ac:chgData name="Alysia-Marie Annett" userId="S::alysia-marie.annett@royalgreenwich.gov.uk::e7bf688c-ccea-4248-8dab-8092b7e4c7ff" providerId="AD" clId="Web-{FF3C9785-A3ED-E702-74C5-383DD62877CC}" dt="2022-09-08T10:55:42.755" v="722" actId="20577"/>
          <ac:spMkLst>
            <pc:docMk/>
            <pc:sldMk cId="1364124868" sldId="286"/>
            <ac:spMk id="8" creationId="{DF84D2FE-0878-A1FC-4379-5713B3A32AB5}"/>
          </ac:spMkLst>
        </pc:spChg>
        <pc:spChg chg="add mod">
          <ac:chgData name="Alysia-Marie Annett" userId="S::alysia-marie.annett@royalgreenwich.gov.uk::e7bf688c-ccea-4248-8dab-8092b7e4c7ff" providerId="AD" clId="Web-{FF3C9785-A3ED-E702-74C5-383DD62877CC}" dt="2022-09-08T10:56:04.662" v="740" actId="20577"/>
          <ac:spMkLst>
            <pc:docMk/>
            <pc:sldMk cId="1364124868" sldId="286"/>
            <ac:spMk id="11" creationId="{CFE331AB-5419-319E-2D90-885E40E0287F}"/>
          </ac:spMkLst>
        </pc:spChg>
      </pc:sldChg>
      <pc:sldChg chg="addSp delSp modSp">
        <pc:chgData name="Alysia-Marie Annett" userId="S::alysia-marie.annett@royalgreenwich.gov.uk::e7bf688c-ccea-4248-8dab-8092b7e4c7ff" providerId="AD" clId="Web-{FF3C9785-A3ED-E702-74C5-383DD62877CC}" dt="2022-09-08T10:53:29.737" v="640" actId="14100"/>
        <pc:sldMkLst>
          <pc:docMk/>
          <pc:sldMk cId="959759824" sldId="288"/>
        </pc:sldMkLst>
        <pc:spChg chg="mod">
          <ac:chgData name="Alysia-Marie Annett" userId="S::alysia-marie.annett@royalgreenwich.gov.uk::e7bf688c-ccea-4248-8dab-8092b7e4c7ff" providerId="AD" clId="Web-{FF3C9785-A3ED-E702-74C5-383DD62877CC}" dt="2022-09-08T10:48:26.027" v="597" actId="20577"/>
          <ac:spMkLst>
            <pc:docMk/>
            <pc:sldMk cId="959759824" sldId="288"/>
            <ac:spMk id="3" creationId="{09486965-BB12-D29F-4315-F76206AC970E}"/>
          </ac:spMkLst>
        </pc:spChg>
        <pc:spChg chg="del">
          <ac:chgData name="Alysia-Marie Annett" userId="S::alysia-marie.annett@royalgreenwich.gov.uk::e7bf688c-ccea-4248-8dab-8092b7e4c7ff" providerId="AD" clId="Web-{FF3C9785-A3ED-E702-74C5-383DD62877CC}" dt="2022-09-08T10:43:41.880" v="116"/>
          <ac:spMkLst>
            <pc:docMk/>
            <pc:sldMk cId="959759824" sldId="288"/>
            <ac:spMk id="6" creationId="{5CADC8EC-DAE7-0845-AB85-A2A4CADB880A}"/>
          </ac:spMkLst>
        </pc:spChg>
        <pc:spChg chg="add del mod">
          <ac:chgData name="Alysia-Marie Annett" userId="S::alysia-marie.annett@royalgreenwich.gov.uk::e7bf688c-ccea-4248-8dab-8092b7e4c7ff" providerId="AD" clId="Web-{FF3C9785-A3ED-E702-74C5-383DD62877CC}" dt="2022-09-08T10:28:23.423" v="11"/>
          <ac:spMkLst>
            <pc:docMk/>
            <pc:sldMk cId="959759824" sldId="288"/>
            <ac:spMk id="11" creationId="{2C5100F9-4F67-1696-FA35-E06E59E7F14C}"/>
          </ac:spMkLst>
        </pc:spChg>
        <pc:spChg chg="add mod">
          <ac:chgData name="Alysia-Marie Annett" userId="S::alysia-marie.annett@royalgreenwich.gov.uk::e7bf688c-ccea-4248-8dab-8092b7e4c7ff" providerId="AD" clId="Web-{FF3C9785-A3ED-E702-74C5-383DD62877CC}" dt="2022-09-08T10:49:25.388" v="604" actId="20577"/>
          <ac:spMkLst>
            <pc:docMk/>
            <pc:sldMk cId="959759824" sldId="288"/>
            <ac:spMk id="20" creationId="{9DD2B308-AC76-924F-AB69-D59ABC1F9AA3}"/>
          </ac:spMkLst>
        </pc:spChg>
        <pc:spChg chg="add del mod">
          <ac:chgData name="Alysia-Marie Annett" userId="S::alysia-marie.annett@royalgreenwich.gov.uk::e7bf688c-ccea-4248-8dab-8092b7e4c7ff" providerId="AD" clId="Web-{FF3C9785-A3ED-E702-74C5-383DD62877CC}" dt="2022-09-08T10:50:25.951" v="613"/>
          <ac:spMkLst>
            <pc:docMk/>
            <pc:sldMk cId="959759824" sldId="288"/>
            <ac:spMk id="21" creationId="{9697C996-99A6-8E5D-42CA-AFDC2F631006}"/>
          </ac:spMkLst>
        </pc:spChg>
        <pc:spChg chg="add del mod">
          <ac:chgData name="Alysia-Marie Annett" userId="S::alysia-marie.annett@royalgreenwich.gov.uk::e7bf688c-ccea-4248-8dab-8092b7e4c7ff" providerId="AD" clId="Web-{FF3C9785-A3ED-E702-74C5-383DD62877CC}" dt="2022-09-08T10:51:50.266" v="624"/>
          <ac:spMkLst>
            <pc:docMk/>
            <pc:sldMk cId="959759824" sldId="288"/>
            <ac:spMk id="22" creationId="{081CFA79-7A79-DFCC-65AC-307DE2C95009}"/>
          </ac:spMkLst>
        </pc:spChg>
        <pc:spChg chg="add del mod">
          <ac:chgData name="Alysia-Marie Annett" userId="S::alysia-marie.annett@royalgreenwich.gov.uk::e7bf688c-ccea-4248-8dab-8092b7e4c7ff" providerId="AD" clId="Web-{FF3C9785-A3ED-E702-74C5-383DD62877CC}" dt="2022-09-08T10:52:10.032" v="627"/>
          <ac:spMkLst>
            <pc:docMk/>
            <pc:sldMk cId="959759824" sldId="288"/>
            <ac:spMk id="23" creationId="{70A27B80-A727-3548-75F5-C78AB2F4A43D}"/>
          </ac:spMkLst>
        </pc:spChg>
        <pc:picChg chg="add del mod">
          <ac:chgData name="Alysia-Marie Annett" userId="S::alysia-marie.annett@royalgreenwich.gov.uk::e7bf688c-ccea-4248-8dab-8092b7e4c7ff" providerId="AD" clId="Web-{FF3C9785-A3ED-E702-74C5-383DD62877CC}" dt="2022-09-08T10:38:40.389" v="35"/>
          <ac:picMkLst>
            <pc:docMk/>
            <pc:sldMk cId="959759824" sldId="288"/>
            <ac:picMk id="12" creationId="{4A705273-9462-33DD-483A-DD96CD358A9A}"/>
          </ac:picMkLst>
        </pc:picChg>
        <pc:picChg chg="add del mod">
          <ac:chgData name="Alysia-Marie Annett" userId="S::alysia-marie.annett@royalgreenwich.gov.uk::e7bf688c-ccea-4248-8dab-8092b7e4c7ff" providerId="AD" clId="Web-{FF3C9785-A3ED-E702-74C5-383DD62877CC}" dt="2022-09-08T10:38:41.280" v="36"/>
          <ac:picMkLst>
            <pc:docMk/>
            <pc:sldMk cId="959759824" sldId="288"/>
            <ac:picMk id="13" creationId="{CD141C44-630E-FF49-80FC-FABD8089C519}"/>
          </ac:picMkLst>
        </pc:picChg>
        <pc:picChg chg="add mod modCrop">
          <ac:chgData name="Alysia-Marie Annett" userId="S::alysia-marie.annett@royalgreenwich.gov.uk::e7bf688c-ccea-4248-8dab-8092b7e4c7ff" providerId="AD" clId="Web-{FF3C9785-A3ED-E702-74C5-383DD62877CC}" dt="2022-09-08T10:49:48.419" v="606" actId="1076"/>
          <ac:picMkLst>
            <pc:docMk/>
            <pc:sldMk cId="959759824" sldId="288"/>
            <ac:picMk id="14" creationId="{003BAFFC-6593-C068-CDE7-D5DC1D8217D8}"/>
          </ac:picMkLst>
        </pc:picChg>
        <pc:picChg chg="add mod modCrop">
          <ac:chgData name="Alysia-Marie Annett" userId="S::alysia-marie.annett@royalgreenwich.gov.uk::e7bf688c-ccea-4248-8dab-8092b7e4c7ff" providerId="AD" clId="Web-{FF3C9785-A3ED-E702-74C5-383DD62877CC}" dt="2022-09-08T10:49:50.591" v="607" actId="1076"/>
          <ac:picMkLst>
            <pc:docMk/>
            <pc:sldMk cId="959759824" sldId="288"/>
            <ac:picMk id="15" creationId="{65580DD6-C6C2-851E-2BC9-FEDE4CB1F620}"/>
          </ac:picMkLst>
        </pc:picChg>
        <pc:picChg chg="add mod modCrop">
          <ac:chgData name="Alysia-Marie Annett" userId="S::alysia-marie.annett@royalgreenwich.gov.uk::e7bf688c-ccea-4248-8dab-8092b7e4c7ff" providerId="AD" clId="Web-{FF3C9785-A3ED-E702-74C5-383DD62877CC}" dt="2022-09-08T10:43:10.926" v="91" actId="1076"/>
          <ac:picMkLst>
            <pc:docMk/>
            <pc:sldMk cId="959759824" sldId="288"/>
            <ac:picMk id="16" creationId="{9D1C1A10-DA9D-4E53-8777-AFC41292F30C}"/>
          </ac:picMkLst>
        </pc:picChg>
        <pc:picChg chg="add mod modCrop">
          <ac:chgData name="Alysia-Marie Annett" userId="S::alysia-marie.annett@royalgreenwich.gov.uk::e7bf688c-ccea-4248-8dab-8092b7e4c7ff" providerId="AD" clId="Web-{FF3C9785-A3ED-E702-74C5-383DD62877CC}" dt="2022-09-08T10:43:08.161" v="90" actId="1076"/>
          <ac:picMkLst>
            <pc:docMk/>
            <pc:sldMk cId="959759824" sldId="288"/>
            <ac:picMk id="17" creationId="{CFA8824D-6661-A722-777E-4A63E1652B94}"/>
          </ac:picMkLst>
        </pc:picChg>
        <pc:cxnChg chg="add mod">
          <ac:chgData name="Alysia-Marie Annett" userId="S::alysia-marie.annett@royalgreenwich.gov.uk::e7bf688c-ccea-4248-8dab-8092b7e4c7ff" providerId="AD" clId="Web-{FF3C9785-A3ED-E702-74C5-383DD62877CC}" dt="2022-09-08T10:49:45.607" v="605" actId="14100"/>
          <ac:cxnSpMkLst>
            <pc:docMk/>
            <pc:sldMk cId="959759824" sldId="288"/>
            <ac:cxnSpMk id="18" creationId="{FD1C0CAF-FFEF-2083-A09B-C4B57A272FA1}"/>
          </ac:cxnSpMkLst>
        </pc:cxnChg>
        <pc:cxnChg chg="add mod">
          <ac:chgData name="Alysia-Marie Annett" userId="S::alysia-marie.annett@royalgreenwich.gov.uk::e7bf688c-ccea-4248-8dab-8092b7e4c7ff" providerId="AD" clId="Web-{FF3C9785-A3ED-E702-74C5-383DD62877CC}" dt="2022-09-08T10:53:29.737" v="640" actId="14100"/>
          <ac:cxnSpMkLst>
            <pc:docMk/>
            <pc:sldMk cId="959759824" sldId="288"/>
            <ac:cxnSpMk id="24" creationId="{1FB8397E-D720-A8FE-9F07-E74D8DAC1BB5}"/>
          </ac:cxnSpMkLst>
        </pc:cxnChg>
        <pc:cxnChg chg="add mod">
          <ac:chgData name="Alysia-Marie Annett" userId="S::alysia-marie.annett@royalgreenwich.gov.uk::e7bf688c-ccea-4248-8dab-8092b7e4c7ff" providerId="AD" clId="Web-{FF3C9785-A3ED-E702-74C5-383DD62877CC}" dt="2022-09-08T10:53:24.252" v="639" actId="14100"/>
          <ac:cxnSpMkLst>
            <pc:docMk/>
            <pc:sldMk cId="959759824" sldId="288"/>
            <ac:cxnSpMk id="25" creationId="{7B4DCBB7-14B7-2763-17EA-2A0335E5366E}"/>
          </ac:cxnSpMkLst>
        </pc:cxnChg>
      </pc:sldChg>
    </pc:docChg>
  </pc:docChgLst>
  <pc:docChgLst>
    <pc:chgData name="Alex Sturtivant" userId="05ead3f8-a71e-41c6-9f9d-44406ed944f2" providerId="ADAL" clId="{137AB2C2-2060-4DED-A785-80AECB39ED33}"/>
    <pc:docChg chg="undo custSel addSld delSld modSld sldOrd">
      <pc:chgData name="Alex Sturtivant" userId="05ead3f8-a71e-41c6-9f9d-44406ed944f2" providerId="ADAL" clId="{137AB2C2-2060-4DED-A785-80AECB39ED33}" dt="2022-09-22T10:34:01.641" v="6417" actId="1076"/>
      <pc:docMkLst>
        <pc:docMk/>
      </pc:docMkLst>
      <pc:sldChg chg="modNotesTx">
        <pc:chgData name="Alex Sturtivant" userId="05ead3f8-a71e-41c6-9f9d-44406ed944f2" providerId="ADAL" clId="{137AB2C2-2060-4DED-A785-80AECB39ED33}" dt="2022-09-13T14:55:32.596" v="6265" actId="20577"/>
        <pc:sldMkLst>
          <pc:docMk/>
          <pc:sldMk cId="2601102297" sldId="257"/>
        </pc:sldMkLst>
      </pc:sldChg>
      <pc:sldChg chg="modNotesTx">
        <pc:chgData name="Alex Sturtivant" userId="05ead3f8-a71e-41c6-9f9d-44406ed944f2" providerId="ADAL" clId="{137AB2C2-2060-4DED-A785-80AECB39ED33}" dt="2022-09-13T14:32:30.926" v="6237" actId="20577"/>
        <pc:sldMkLst>
          <pc:docMk/>
          <pc:sldMk cId="1266779274" sldId="258"/>
        </pc:sldMkLst>
      </pc:sldChg>
      <pc:sldChg chg="modSp mod modNotesTx">
        <pc:chgData name="Alex Sturtivant" userId="05ead3f8-a71e-41c6-9f9d-44406ed944f2" providerId="ADAL" clId="{137AB2C2-2060-4DED-A785-80AECB39ED33}" dt="2022-09-13T10:28:09.441" v="4372" actId="12"/>
        <pc:sldMkLst>
          <pc:docMk/>
          <pc:sldMk cId="1519389369" sldId="259"/>
        </pc:sldMkLst>
        <pc:spChg chg="mod">
          <ac:chgData name="Alex Sturtivant" userId="05ead3f8-a71e-41c6-9f9d-44406ed944f2" providerId="ADAL" clId="{137AB2C2-2060-4DED-A785-80AECB39ED33}" dt="2022-09-09T07:47:31.042" v="4351" actId="20577"/>
          <ac:spMkLst>
            <pc:docMk/>
            <pc:sldMk cId="1519389369" sldId="259"/>
            <ac:spMk id="11" creationId="{4E663313-C002-E42B-5FFF-5C7FD47B00EA}"/>
          </ac:spMkLst>
        </pc:spChg>
        <pc:spChg chg="mod">
          <ac:chgData name="Alex Sturtivant" userId="05ead3f8-a71e-41c6-9f9d-44406ed944f2" providerId="ADAL" clId="{137AB2C2-2060-4DED-A785-80AECB39ED33}" dt="2022-09-08T10:34:49.686" v="2179" actId="20577"/>
          <ac:spMkLst>
            <pc:docMk/>
            <pc:sldMk cId="1519389369" sldId="259"/>
            <ac:spMk id="12" creationId="{99B566C7-901B-25D2-E1E9-755C10DB1A11}"/>
          </ac:spMkLst>
        </pc:spChg>
      </pc:sldChg>
      <pc:sldChg chg="modNotesTx">
        <pc:chgData name="Alex Sturtivant" userId="05ead3f8-a71e-41c6-9f9d-44406ed944f2" providerId="ADAL" clId="{137AB2C2-2060-4DED-A785-80AECB39ED33}" dt="2022-09-13T10:28:59.661" v="4395" actId="20577"/>
        <pc:sldMkLst>
          <pc:docMk/>
          <pc:sldMk cId="1840324531" sldId="260"/>
        </pc:sldMkLst>
      </pc:sldChg>
      <pc:sldChg chg="modNotesTx">
        <pc:chgData name="Alex Sturtivant" userId="05ead3f8-a71e-41c6-9f9d-44406ed944f2" providerId="ADAL" clId="{137AB2C2-2060-4DED-A785-80AECB39ED33}" dt="2022-09-13T10:28:51.751" v="4388" actId="20577"/>
        <pc:sldMkLst>
          <pc:docMk/>
          <pc:sldMk cId="540860377" sldId="261"/>
        </pc:sldMkLst>
      </pc:sldChg>
      <pc:sldChg chg="modSp mod modNotesTx">
        <pc:chgData name="Alex Sturtivant" userId="05ead3f8-a71e-41c6-9f9d-44406ed944f2" providerId="ADAL" clId="{137AB2C2-2060-4DED-A785-80AECB39ED33}" dt="2022-09-13T10:28:34.664" v="4384" actId="12"/>
        <pc:sldMkLst>
          <pc:docMk/>
          <pc:sldMk cId="2476928185" sldId="262"/>
        </pc:sldMkLst>
        <pc:spChg chg="mod">
          <ac:chgData name="Alex Sturtivant" userId="05ead3f8-a71e-41c6-9f9d-44406ed944f2" providerId="ADAL" clId="{137AB2C2-2060-4DED-A785-80AECB39ED33}" dt="2022-09-08T10:35:13.669" v="2180" actId="207"/>
          <ac:spMkLst>
            <pc:docMk/>
            <pc:sldMk cId="2476928185" sldId="262"/>
            <ac:spMk id="32" creationId="{F521E50F-A466-DE47-8D4E-FF12DA20B209}"/>
          </ac:spMkLst>
        </pc:spChg>
      </pc:sldChg>
      <pc:sldChg chg="modNotesTx">
        <pc:chgData name="Alex Sturtivant" userId="05ead3f8-a71e-41c6-9f9d-44406ed944f2" providerId="ADAL" clId="{137AB2C2-2060-4DED-A785-80AECB39ED33}" dt="2022-09-13T10:28:19.646" v="4375"/>
        <pc:sldMkLst>
          <pc:docMk/>
          <pc:sldMk cId="2269415711" sldId="263"/>
        </pc:sldMkLst>
      </pc:sldChg>
      <pc:sldChg chg="addSp modSp del mod addCm delCm modNotesTx">
        <pc:chgData name="Alex Sturtivant" userId="05ead3f8-a71e-41c6-9f9d-44406ed944f2" providerId="ADAL" clId="{137AB2C2-2060-4DED-A785-80AECB39ED33}" dt="2022-09-13T11:03:32.601" v="4396" actId="47"/>
        <pc:sldMkLst>
          <pc:docMk/>
          <pc:sldMk cId="944582072" sldId="264"/>
        </pc:sldMkLst>
        <pc:spChg chg="mod">
          <ac:chgData name="Alex Sturtivant" userId="05ead3f8-a71e-41c6-9f9d-44406ed944f2" providerId="ADAL" clId="{137AB2C2-2060-4DED-A785-80AECB39ED33}" dt="2022-09-08T10:27:45.214" v="2034" actId="20577"/>
          <ac:spMkLst>
            <pc:docMk/>
            <pc:sldMk cId="944582072" sldId="264"/>
            <ac:spMk id="2" creationId="{04A7AA3C-C951-4690-B960-C03261CFCFA6}"/>
          </ac:spMkLst>
        </pc:spChg>
        <pc:spChg chg="add mod">
          <ac:chgData name="Alex Sturtivant" userId="05ead3f8-a71e-41c6-9f9d-44406ed944f2" providerId="ADAL" clId="{137AB2C2-2060-4DED-A785-80AECB39ED33}" dt="2022-09-08T10:08:17.983" v="382" actId="20577"/>
          <ac:spMkLst>
            <pc:docMk/>
            <pc:sldMk cId="944582072" sldId="264"/>
            <ac:spMk id="3" creationId="{09486965-BB12-D29F-4315-F76206AC970E}"/>
          </ac:spMkLst>
        </pc:spChg>
      </pc:sldChg>
      <pc:sldChg chg="del">
        <pc:chgData name="Alex Sturtivant" userId="05ead3f8-a71e-41c6-9f9d-44406ed944f2" providerId="ADAL" clId="{137AB2C2-2060-4DED-A785-80AECB39ED33}" dt="2022-09-08T10:12:53.140" v="929" actId="47"/>
        <pc:sldMkLst>
          <pc:docMk/>
          <pc:sldMk cId="576992580" sldId="265"/>
        </pc:sldMkLst>
      </pc:sldChg>
      <pc:sldChg chg="del">
        <pc:chgData name="Alex Sturtivant" userId="05ead3f8-a71e-41c6-9f9d-44406ed944f2" providerId="ADAL" clId="{137AB2C2-2060-4DED-A785-80AECB39ED33}" dt="2022-09-13T11:03:44.247" v="4397" actId="47"/>
        <pc:sldMkLst>
          <pc:docMk/>
          <pc:sldMk cId="193376816" sldId="267"/>
        </pc:sldMkLst>
      </pc:sldChg>
      <pc:sldChg chg="modSp mod">
        <pc:chgData name="Alex Sturtivant" userId="05ead3f8-a71e-41c6-9f9d-44406ed944f2" providerId="ADAL" clId="{137AB2C2-2060-4DED-A785-80AECB39ED33}" dt="2022-09-08T08:13:40.728" v="3" actId="20577"/>
        <pc:sldMkLst>
          <pc:docMk/>
          <pc:sldMk cId="429679396" sldId="268"/>
        </pc:sldMkLst>
        <pc:spChg chg="mod">
          <ac:chgData name="Alex Sturtivant" userId="05ead3f8-a71e-41c6-9f9d-44406ed944f2" providerId="ADAL" clId="{137AB2C2-2060-4DED-A785-80AECB39ED33}" dt="2022-09-08T08:13:40.728" v="3" actId="20577"/>
          <ac:spMkLst>
            <pc:docMk/>
            <pc:sldMk cId="429679396" sldId="268"/>
            <ac:spMk id="6" creationId="{5CADC8EC-DAE7-0845-AB85-A2A4CADB880A}"/>
          </ac:spMkLst>
        </pc:spChg>
      </pc:sldChg>
      <pc:sldChg chg="del">
        <pc:chgData name="Alex Sturtivant" userId="05ead3f8-a71e-41c6-9f9d-44406ed944f2" providerId="ADAL" clId="{137AB2C2-2060-4DED-A785-80AECB39ED33}" dt="2022-09-08T10:26:07.979" v="1865" actId="47"/>
        <pc:sldMkLst>
          <pc:docMk/>
          <pc:sldMk cId="1462927697" sldId="270"/>
        </pc:sldMkLst>
      </pc:sldChg>
      <pc:sldChg chg="addSp delSp modSp mod modNotesTx">
        <pc:chgData name="Alex Sturtivant" userId="05ead3f8-a71e-41c6-9f9d-44406ed944f2" providerId="ADAL" clId="{137AB2C2-2060-4DED-A785-80AECB39ED33}" dt="2022-09-13T14:29:49.588" v="6232" actId="1076"/>
        <pc:sldMkLst>
          <pc:docMk/>
          <pc:sldMk cId="332877724" sldId="272"/>
        </pc:sldMkLst>
        <pc:spChg chg="mod">
          <ac:chgData name="Alex Sturtivant" userId="05ead3f8-a71e-41c6-9f9d-44406ed944f2" providerId="ADAL" clId="{137AB2C2-2060-4DED-A785-80AECB39ED33}" dt="2022-09-08T15:27:12.738" v="4241" actId="20577"/>
          <ac:spMkLst>
            <pc:docMk/>
            <pc:sldMk cId="332877724" sldId="272"/>
            <ac:spMk id="2" creationId="{9B7C484C-43C2-083C-C608-76B38643EE67}"/>
          </ac:spMkLst>
        </pc:spChg>
        <pc:spChg chg="add mod">
          <ac:chgData name="Alex Sturtivant" userId="05ead3f8-a71e-41c6-9f9d-44406ed944f2" providerId="ADAL" clId="{137AB2C2-2060-4DED-A785-80AECB39ED33}" dt="2022-09-13T14:22:16.592" v="5320" actId="1076"/>
          <ac:spMkLst>
            <pc:docMk/>
            <pc:sldMk cId="332877724" sldId="272"/>
            <ac:spMk id="6" creationId="{A19E9009-E246-D33C-5210-288BA44E0EFB}"/>
          </ac:spMkLst>
        </pc:spChg>
        <pc:spChg chg="add mod">
          <ac:chgData name="Alex Sturtivant" userId="05ead3f8-a71e-41c6-9f9d-44406ed944f2" providerId="ADAL" clId="{137AB2C2-2060-4DED-A785-80AECB39ED33}" dt="2022-09-13T14:29:49.588" v="6232" actId="1076"/>
          <ac:spMkLst>
            <pc:docMk/>
            <pc:sldMk cId="332877724" sldId="272"/>
            <ac:spMk id="7" creationId="{577846B2-5EE1-96D1-5709-58351EE8CEA4}"/>
          </ac:spMkLst>
        </pc:spChg>
        <pc:picChg chg="add del mod">
          <ac:chgData name="Alex Sturtivant" userId="05ead3f8-a71e-41c6-9f9d-44406ed944f2" providerId="ADAL" clId="{137AB2C2-2060-4DED-A785-80AECB39ED33}" dt="2022-09-13T14:29:46.174" v="6231" actId="478"/>
          <ac:picMkLst>
            <pc:docMk/>
            <pc:sldMk cId="332877724" sldId="272"/>
            <ac:picMk id="9" creationId="{B7CCB22E-73B3-3DB3-8B18-C54DC690A2C8}"/>
          </ac:picMkLst>
        </pc:picChg>
      </pc:sldChg>
      <pc:sldChg chg="modSp mod">
        <pc:chgData name="Alex Sturtivant" userId="05ead3f8-a71e-41c6-9f9d-44406ed944f2" providerId="ADAL" clId="{137AB2C2-2060-4DED-A785-80AECB39ED33}" dt="2022-09-08T15:28:42.943" v="4261" actId="20577"/>
        <pc:sldMkLst>
          <pc:docMk/>
          <pc:sldMk cId="1515688254" sldId="273"/>
        </pc:sldMkLst>
        <pc:spChg chg="mod">
          <ac:chgData name="Alex Sturtivant" userId="05ead3f8-a71e-41c6-9f9d-44406ed944f2" providerId="ADAL" clId="{137AB2C2-2060-4DED-A785-80AECB39ED33}" dt="2022-09-08T15:28:42.943" v="4261" actId="20577"/>
          <ac:spMkLst>
            <pc:docMk/>
            <pc:sldMk cId="1515688254" sldId="273"/>
            <ac:spMk id="6" creationId="{5CADC8EC-DAE7-0845-AB85-A2A4CADB880A}"/>
          </ac:spMkLst>
        </pc:spChg>
      </pc:sldChg>
      <pc:sldChg chg="modSp del mod">
        <pc:chgData name="Alex Sturtivant" userId="05ead3f8-a71e-41c6-9f9d-44406ed944f2" providerId="ADAL" clId="{137AB2C2-2060-4DED-A785-80AECB39ED33}" dt="2022-09-08T10:26:05.646" v="1864" actId="47"/>
        <pc:sldMkLst>
          <pc:docMk/>
          <pc:sldMk cId="2816354991" sldId="275"/>
        </pc:sldMkLst>
        <pc:spChg chg="mod">
          <ac:chgData name="Alex Sturtivant" userId="05ead3f8-a71e-41c6-9f9d-44406ed944f2" providerId="ADAL" clId="{137AB2C2-2060-4DED-A785-80AECB39ED33}" dt="2022-09-08T08:16:34.246" v="181" actId="20577"/>
          <ac:spMkLst>
            <pc:docMk/>
            <pc:sldMk cId="2816354991" sldId="275"/>
            <ac:spMk id="3" creationId="{5D9BCE7E-CC77-E6A3-7E7F-BA4FB703313A}"/>
          </ac:spMkLst>
        </pc:spChg>
      </pc:sldChg>
      <pc:sldChg chg="del">
        <pc:chgData name="Alex Sturtivant" userId="05ead3f8-a71e-41c6-9f9d-44406ed944f2" providerId="ADAL" clId="{137AB2C2-2060-4DED-A785-80AECB39ED33}" dt="2022-09-08T08:14:57.478" v="94" actId="47"/>
        <pc:sldMkLst>
          <pc:docMk/>
          <pc:sldMk cId="1072945316" sldId="276"/>
        </pc:sldMkLst>
      </pc:sldChg>
      <pc:sldChg chg="modSp new del mod ord">
        <pc:chgData name="Alex Sturtivant" userId="05ead3f8-a71e-41c6-9f9d-44406ed944f2" providerId="ADAL" clId="{137AB2C2-2060-4DED-A785-80AECB39ED33}" dt="2022-09-08T10:26:03.467" v="1863" actId="47"/>
        <pc:sldMkLst>
          <pc:docMk/>
          <pc:sldMk cId="622091327" sldId="277"/>
        </pc:sldMkLst>
        <pc:spChg chg="mod">
          <ac:chgData name="Alex Sturtivant" userId="05ead3f8-a71e-41c6-9f9d-44406ed944f2" providerId="ADAL" clId="{137AB2C2-2060-4DED-A785-80AECB39ED33}" dt="2022-09-08T08:14:10.337" v="93" actId="20577"/>
          <ac:spMkLst>
            <pc:docMk/>
            <pc:sldMk cId="622091327" sldId="277"/>
            <ac:spMk id="3" creationId="{89893F3D-30B7-920F-38D1-7BBD4887ED46}"/>
          </ac:spMkLst>
        </pc:spChg>
      </pc:sldChg>
      <pc:sldChg chg="addSp delSp modSp add mod">
        <pc:chgData name="Alex Sturtivant" userId="05ead3f8-a71e-41c6-9f9d-44406ed944f2" providerId="ADAL" clId="{137AB2C2-2060-4DED-A785-80AECB39ED33}" dt="2022-09-08T10:31:55.090" v="2131" actId="20577"/>
        <pc:sldMkLst>
          <pc:docMk/>
          <pc:sldMk cId="690159538" sldId="284"/>
        </pc:sldMkLst>
        <pc:spChg chg="del">
          <ac:chgData name="Alex Sturtivant" userId="05ead3f8-a71e-41c6-9f9d-44406ed944f2" providerId="ADAL" clId="{137AB2C2-2060-4DED-A785-80AECB39ED33}" dt="2022-09-08T10:11:34.062" v="795" actId="478"/>
          <ac:spMkLst>
            <pc:docMk/>
            <pc:sldMk cId="690159538" sldId="284"/>
            <ac:spMk id="2" creationId="{04A7AA3C-C951-4690-B960-C03261CFCFA6}"/>
          </ac:spMkLst>
        </pc:spChg>
        <pc:spChg chg="mod">
          <ac:chgData name="Alex Sturtivant" userId="05ead3f8-a71e-41c6-9f9d-44406ed944f2" providerId="ADAL" clId="{137AB2C2-2060-4DED-A785-80AECB39ED33}" dt="2022-09-08T10:11:42.136" v="836" actId="20577"/>
          <ac:spMkLst>
            <pc:docMk/>
            <pc:sldMk cId="690159538" sldId="284"/>
            <ac:spMk id="3" creationId="{09486965-BB12-D29F-4315-F76206AC970E}"/>
          </ac:spMkLst>
        </pc:spChg>
        <pc:spChg chg="add mod">
          <ac:chgData name="Alex Sturtivant" userId="05ead3f8-a71e-41c6-9f9d-44406ed944f2" providerId="ADAL" clId="{137AB2C2-2060-4DED-A785-80AECB39ED33}" dt="2022-09-08T10:31:55.090" v="2131" actId="20577"/>
          <ac:spMkLst>
            <pc:docMk/>
            <pc:sldMk cId="690159538" sldId="284"/>
            <ac:spMk id="4" creationId="{EDF766FD-12C5-F41A-E423-307F58F4542E}"/>
          </ac:spMkLst>
        </pc:spChg>
      </pc:sldChg>
      <pc:sldChg chg="addSp modSp add mod">
        <pc:chgData name="Alex Sturtivant" userId="05ead3f8-a71e-41c6-9f9d-44406ed944f2" providerId="ADAL" clId="{137AB2C2-2060-4DED-A785-80AECB39ED33}" dt="2022-09-13T08:27:19.058" v="4359" actId="20577"/>
        <pc:sldMkLst>
          <pc:docMk/>
          <pc:sldMk cId="2406805958" sldId="285"/>
        </pc:sldMkLst>
        <pc:spChg chg="add mod">
          <ac:chgData name="Alex Sturtivant" userId="05ead3f8-a71e-41c6-9f9d-44406ed944f2" providerId="ADAL" clId="{137AB2C2-2060-4DED-A785-80AECB39ED33}" dt="2022-09-13T08:27:19.058" v="4359" actId="20577"/>
          <ac:spMkLst>
            <pc:docMk/>
            <pc:sldMk cId="2406805958" sldId="285"/>
            <ac:spMk id="2" creationId="{060C31F6-CEC1-68FF-6D7E-0B294B9AA523}"/>
          </ac:spMkLst>
        </pc:spChg>
        <pc:spChg chg="mod">
          <ac:chgData name="Alex Sturtivant" userId="05ead3f8-a71e-41c6-9f9d-44406ed944f2" providerId="ADAL" clId="{137AB2C2-2060-4DED-A785-80AECB39ED33}" dt="2022-09-08T10:12:13.121" v="858" actId="20577"/>
          <ac:spMkLst>
            <pc:docMk/>
            <pc:sldMk cId="2406805958" sldId="285"/>
            <ac:spMk id="3" creationId="{09486965-BB12-D29F-4315-F76206AC970E}"/>
          </ac:spMkLst>
        </pc:spChg>
      </pc:sldChg>
      <pc:sldChg chg="addSp modSp add mod ord">
        <pc:chgData name="Alex Sturtivant" userId="05ead3f8-a71e-41c6-9f9d-44406ed944f2" providerId="ADAL" clId="{137AB2C2-2060-4DED-A785-80AECB39ED33}" dt="2022-09-09T07:15:02.956" v="4291" actId="1076"/>
        <pc:sldMkLst>
          <pc:docMk/>
          <pc:sldMk cId="1364124868" sldId="286"/>
        </pc:sldMkLst>
        <pc:spChg chg="add mod">
          <ac:chgData name="Alex Sturtivant" userId="05ead3f8-a71e-41c6-9f9d-44406ed944f2" providerId="ADAL" clId="{137AB2C2-2060-4DED-A785-80AECB39ED33}" dt="2022-09-09T07:15:02.956" v="4291" actId="1076"/>
          <ac:spMkLst>
            <pc:docMk/>
            <pc:sldMk cId="1364124868" sldId="286"/>
            <ac:spMk id="2" creationId="{070AED3D-CA4E-4E53-B930-F11AD20426AD}"/>
          </ac:spMkLst>
        </pc:spChg>
        <pc:spChg chg="mod">
          <ac:chgData name="Alex Sturtivant" userId="05ead3f8-a71e-41c6-9f9d-44406ed944f2" providerId="ADAL" clId="{137AB2C2-2060-4DED-A785-80AECB39ED33}" dt="2022-09-08T10:15:46.678" v="1047" actId="20577"/>
          <ac:spMkLst>
            <pc:docMk/>
            <pc:sldMk cId="1364124868" sldId="286"/>
            <ac:spMk id="3" creationId="{09486965-BB12-D29F-4315-F76206AC970E}"/>
          </ac:spMkLst>
        </pc:spChg>
        <pc:spChg chg="add mod">
          <ac:chgData name="Alex Sturtivant" userId="05ead3f8-a71e-41c6-9f9d-44406ed944f2" providerId="ADAL" clId="{137AB2C2-2060-4DED-A785-80AECB39ED33}" dt="2022-09-09T07:15:02.956" v="4291" actId="1076"/>
          <ac:spMkLst>
            <pc:docMk/>
            <pc:sldMk cId="1364124868" sldId="286"/>
            <ac:spMk id="4" creationId="{AD6643B2-BD6B-C374-81DC-26C6E11193C4}"/>
          </ac:spMkLst>
        </pc:spChg>
        <pc:spChg chg="add mod">
          <ac:chgData name="Alex Sturtivant" userId="05ead3f8-a71e-41c6-9f9d-44406ed944f2" providerId="ADAL" clId="{137AB2C2-2060-4DED-A785-80AECB39ED33}" dt="2022-09-09T07:15:02.956" v="4291" actId="1076"/>
          <ac:spMkLst>
            <pc:docMk/>
            <pc:sldMk cId="1364124868" sldId="286"/>
            <ac:spMk id="8" creationId="{DF84D2FE-0878-A1FC-4379-5713B3A32AB5}"/>
          </ac:spMkLst>
        </pc:spChg>
      </pc:sldChg>
      <pc:sldChg chg="delSp modSp add mod modNotesTx">
        <pc:chgData name="Alex Sturtivant" userId="05ead3f8-a71e-41c6-9f9d-44406ed944f2" providerId="ADAL" clId="{137AB2C2-2060-4DED-A785-80AECB39ED33}" dt="2022-09-08T15:13:23.380" v="3703" actId="1076"/>
        <pc:sldMkLst>
          <pc:docMk/>
          <pc:sldMk cId="2347625191" sldId="287"/>
        </pc:sldMkLst>
        <pc:spChg chg="del">
          <ac:chgData name="Alex Sturtivant" userId="05ead3f8-a71e-41c6-9f9d-44406ed944f2" providerId="ADAL" clId="{137AB2C2-2060-4DED-A785-80AECB39ED33}" dt="2022-09-08T10:16:38.241" v="1103" actId="478"/>
          <ac:spMkLst>
            <pc:docMk/>
            <pc:sldMk cId="2347625191" sldId="287"/>
            <ac:spMk id="2" creationId="{070AED3D-CA4E-4E53-B930-F11AD20426AD}"/>
          </ac:spMkLst>
        </pc:spChg>
        <pc:spChg chg="mod">
          <ac:chgData name="Alex Sturtivant" userId="05ead3f8-a71e-41c6-9f9d-44406ed944f2" providerId="ADAL" clId="{137AB2C2-2060-4DED-A785-80AECB39ED33}" dt="2022-09-08T10:16:36.399" v="1102" actId="20577"/>
          <ac:spMkLst>
            <pc:docMk/>
            <pc:sldMk cId="2347625191" sldId="287"/>
            <ac:spMk id="3" creationId="{09486965-BB12-D29F-4315-F76206AC970E}"/>
          </ac:spMkLst>
        </pc:spChg>
        <pc:spChg chg="del">
          <ac:chgData name="Alex Sturtivant" userId="05ead3f8-a71e-41c6-9f9d-44406ed944f2" providerId="ADAL" clId="{137AB2C2-2060-4DED-A785-80AECB39ED33}" dt="2022-09-08T10:16:38.954" v="1105" actId="478"/>
          <ac:spMkLst>
            <pc:docMk/>
            <pc:sldMk cId="2347625191" sldId="287"/>
            <ac:spMk id="4" creationId="{AD6643B2-BD6B-C374-81DC-26C6E11193C4}"/>
          </ac:spMkLst>
        </pc:spChg>
        <pc:spChg chg="mod">
          <ac:chgData name="Alex Sturtivant" userId="05ead3f8-a71e-41c6-9f9d-44406ed944f2" providerId="ADAL" clId="{137AB2C2-2060-4DED-A785-80AECB39ED33}" dt="2022-09-08T15:13:23.380" v="3703" actId="1076"/>
          <ac:spMkLst>
            <pc:docMk/>
            <pc:sldMk cId="2347625191" sldId="287"/>
            <ac:spMk id="6" creationId="{5CADC8EC-DAE7-0845-AB85-A2A4CADB880A}"/>
          </ac:spMkLst>
        </pc:spChg>
        <pc:spChg chg="del">
          <ac:chgData name="Alex Sturtivant" userId="05ead3f8-a71e-41c6-9f9d-44406ed944f2" providerId="ADAL" clId="{137AB2C2-2060-4DED-A785-80AECB39ED33}" dt="2022-09-08T10:16:38.636" v="1104" actId="478"/>
          <ac:spMkLst>
            <pc:docMk/>
            <pc:sldMk cId="2347625191" sldId="287"/>
            <ac:spMk id="8" creationId="{DF84D2FE-0878-A1FC-4379-5713B3A32AB5}"/>
          </ac:spMkLst>
        </pc:spChg>
      </pc:sldChg>
      <pc:sldChg chg="delSp modSp add mod">
        <pc:chgData name="Alex Sturtivant" userId="05ead3f8-a71e-41c6-9f9d-44406ed944f2" providerId="ADAL" clId="{137AB2C2-2060-4DED-A785-80AECB39ED33}" dt="2022-09-08T10:19:20.521" v="1415" actId="20577"/>
        <pc:sldMkLst>
          <pc:docMk/>
          <pc:sldMk cId="959759824" sldId="288"/>
        </pc:sldMkLst>
        <pc:spChg chg="del">
          <ac:chgData name="Alex Sturtivant" userId="05ead3f8-a71e-41c6-9f9d-44406ed944f2" providerId="ADAL" clId="{137AB2C2-2060-4DED-A785-80AECB39ED33}" dt="2022-09-08T10:19:06.088" v="1342" actId="478"/>
          <ac:spMkLst>
            <pc:docMk/>
            <pc:sldMk cId="959759824" sldId="288"/>
            <ac:spMk id="2" creationId="{070AED3D-CA4E-4E53-B930-F11AD20426AD}"/>
          </ac:spMkLst>
        </pc:spChg>
        <pc:spChg chg="mod">
          <ac:chgData name="Alex Sturtivant" userId="05ead3f8-a71e-41c6-9f9d-44406ed944f2" providerId="ADAL" clId="{137AB2C2-2060-4DED-A785-80AECB39ED33}" dt="2022-09-08T10:19:20.521" v="1415" actId="20577"/>
          <ac:spMkLst>
            <pc:docMk/>
            <pc:sldMk cId="959759824" sldId="288"/>
            <ac:spMk id="3" creationId="{09486965-BB12-D29F-4315-F76206AC970E}"/>
          </ac:spMkLst>
        </pc:spChg>
        <pc:spChg chg="del">
          <ac:chgData name="Alex Sturtivant" userId="05ead3f8-a71e-41c6-9f9d-44406ed944f2" providerId="ADAL" clId="{137AB2C2-2060-4DED-A785-80AECB39ED33}" dt="2022-09-08T10:19:07.088" v="1344" actId="478"/>
          <ac:spMkLst>
            <pc:docMk/>
            <pc:sldMk cId="959759824" sldId="288"/>
            <ac:spMk id="4" creationId="{AD6643B2-BD6B-C374-81DC-26C6E11193C4}"/>
          </ac:spMkLst>
        </pc:spChg>
        <pc:spChg chg="del">
          <ac:chgData name="Alex Sturtivant" userId="05ead3f8-a71e-41c6-9f9d-44406ed944f2" providerId="ADAL" clId="{137AB2C2-2060-4DED-A785-80AECB39ED33}" dt="2022-09-08T10:19:06.552" v="1343" actId="478"/>
          <ac:spMkLst>
            <pc:docMk/>
            <pc:sldMk cId="959759824" sldId="288"/>
            <ac:spMk id="8" creationId="{DF84D2FE-0878-A1FC-4379-5713B3A32AB5}"/>
          </ac:spMkLst>
        </pc:spChg>
      </pc:sldChg>
      <pc:sldChg chg="addSp modSp add mod modNotesTx">
        <pc:chgData name="Alex Sturtivant" userId="05ead3f8-a71e-41c6-9f9d-44406ed944f2" providerId="ADAL" clId="{137AB2C2-2060-4DED-A785-80AECB39ED33}" dt="2022-09-08T15:46:07.652" v="4286" actId="20577"/>
        <pc:sldMkLst>
          <pc:docMk/>
          <pc:sldMk cId="1858159246" sldId="289"/>
        </pc:sldMkLst>
        <pc:spChg chg="add mod">
          <ac:chgData name="Alex Sturtivant" userId="05ead3f8-a71e-41c6-9f9d-44406ed944f2" providerId="ADAL" clId="{137AB2C2-2060-4DED-A785-80AECB39ED33}" dt="2022-09-08T11:11:14.411" v="2213" actId="21"/>
          <ac:spMkLst>
            <pc:docMk/>
            <pc:sldMk cId="1858159246" sldId="289"/>
            <ac:spMk id="2" creationId="{007721F8-215F-E193-1CC0-FA990B748433}"/>
          </ac:spMkLst>
        </pc:spChg>
        <pc:spChg chg="mod">
          <ac:chgData name="Alex Sturtivant" userId="05ead3f8-a71e-41c6-9f9d-44406ed944f2" providerId="ADAL" clId="{137AB2C2-2060-4DED-A785-80AECB39ED33}" dt="2022-09-08T11:10:58.453" v="2212" actId="20577"/>
          <ac:spMkLst>
            <pc:docMk/>
            <pc:sldMk cId="1858159246" sldId="289"/>
            <ac:spMk id="3" creationId="{09486965-BB12-D29F-4315-F76206AC970E}"/>
          </ac:spMkLst>
        </pc:spChg>
        <pc:spChg chg="add mod">
          <ac:chgData name="Alex Sturtivant" userId="05ead3f8-a71e-41c6-9f9d-44406ed944f2" providerId="ADAL" clId="{137AB2C2-2060-4DED-A785-80AECB39ED33}" dt="2022-09-08T15:46:07.652" v="4286" actId="20577"/>
          <ac:spMkLst>
            <pc:docMk/>
            <pc:sldMk cId="1858159246" sldId="289"/>
            <ac:spMk id="4" creationId="{664F8B89-4855-1E5A-329C-D17267F9D399}"/>
          </ac:spMkLst>
        </pc:spChg>
        <pc:spChg chg="mod">
          <ac:chgData name="Alex Sturtivant" userId="05ead3f8-a71e-41c6-9f9d-44406ed944f2" providerId="ADAL" clId="{137AB2C2-2060-4DED-A785-80AECB39ED33}" dt="2022-09-08T10:21:36.017" v="1519" actId="1076"/>
          <ac:spMkLst>
            <pc:docMk/>
            <pc:sldMk cId="1858159246" sldId="289"/>
            <ac:spMk id="6" creationId="{5CADC8EC-DAE7-0845-AB85-A2A4CADB880A}"/>
          </ac:spMkLst>
        </pc:spChg>
      </pc:sldChg>
      <pc:sldChg chg="addSp delSp modSp add mod modNotesTx">
        <pc:chgData name="Alex Sturtivant" userId="05ead3f8-a71e-41c6-9f9d-44406ed944f2" providerId="ADAL" clId="{137AB2C2-2060-4DED-A785-80AECB39ED33}" dt="2022-09-08T15:03:59.358" v="3565" actId="1037"/>
        <pc:sldMkLst>
          <pc:docMk/>
          <pc:sldMk cId="3238227295" sldId="290"/>
        </pc:sldMkLst>
        <pc:spChg chg="del">
          <ac:chgData name="Alex Sturtivant" userId="05ead3f8-a71e-41c6-9f9d-44406ed944f2" providerId="ADAL" clId="{137AB2C2-2060-4DED-A785-80AECB39ED33}" dt="2022-09-08T10:22:24.169" v="1614" actId="478"/>
          <ac:spMkLst>
            <pc:docMk/>
            <pc:sldMk cId="3238227295" sldId="290"/>
            <ac:spMk id="2" creationId="{007721F8-215F-E193-1CC0-FA990B748433}"/>
          </ac:spMkLst>
        </pc:spChg>
        <pc:spChg chg="mod">
          <ac:chgData name="Alex Sturtivant" userId="05ead3f8-a71e-41c6-9f9d-44406ed944f2" providerId="ADAL" clId="{137AB2C2-2060-4DED-A785-80AECB39ED33}" dt="2022-09-08T14:49:48.627" v="3157" actId="20577"/>
          <ac:spMkLst>
            <pc:docMk/>
            <pc:sldMk cId="3238227295" sldId="290"/>
            <ac:spMk id="3" creationId="{09486965-BB12-D29F-4315-F76206AC970E}"/>
          </ac:spMkLst>
        </pc:spChg>
        <pc:spChg chg="add del mod">
          <ac:chgData name="Alex Sturtivant" userId="05ead3f8-a71e-41c6-9f9d-44406ed944f2" providerId="ADAL" clId="{137AB2C2-2060-4DED-A785-80AECB39ED33}" dt="2022-09-08T11:22:43.424" v="3050"/>
          <ac:spMkLst>
            <pc:docMk/>
            <pc:sldMk cId="3238227295" sldId="290"/>
            <ac:spMk id="4" creationId="{67590258-16E7-6EC7-45DF-B36541AC4168}"/>
          </ac:spMkLst>
        </pc:spChg>
        <pc:spChg chg="del mod">
          <ac:chgData name="Alex Sturtivant" userId="05ead3f8-a71e-41c6-9f9d-44406ed944f2" providerId="ADAL" clId="{137AB2C2-2060-4DED-A785-80AECB39ED33}" dt="2022-09-08T14:44:40.117" v="3067" actId="478"/>
          <ac:spMkLst>
            <pc:docMk/>
            <pc:sldMk cId="3238227295" sldId="290"/>
            <ac:spMk id="6" creationId="{5CADC8EC-DAE7-0845-AB85-A2A4CADB880A}"/>
          </ac:spMkLst>
        </pc:spChg>
        <pc:spChg chg="add del mod">
          <ac:chgData name="Alex Sturtivant" userId="05ead3f8-a71e-41c6-9f9d-44406ed944f2" providerId="ADAL" clId="{137AB2C2-2060-4DED-A785-80AECB39ED33}" dt="2022-09-08T14:45:17.642" v="3085" actId="478"/>
          <ac:spMkLst>
            <pc:docMk/>
            <pc:sldMk cId="3238227295" sldId="290"/>
            <ac:spMk id="8" creationId="{4D76E55E-F782-FCEE-549B-1E332E80635F}"/>
          </ac:spMkLst>
        </pc:spChg>
        <pc:spChg chg="add mod">
          <ac:chgData name="Alex Sturtivant" userId="05ead3f8-a71e-41c6-9f9d-44406ed944f2" providerId="ADAL" clId="{137AB2C2-2060-4DED-A785-80AECB39ED33}" dt="2022-09-08T15:03:13.497" v="3545" actId="14100"/>
          <ac:spMkLst>
            <pc:docMk/>
            <pc:sldMk cId="3238227295" sldId="290"/>
            <ac:spMk id="11" creationId="{5C5EB085-42C2-8B79-FEA3-2E6FD3181745}"/>
          </ac:spMkLst>
        </pc:spChg>
        <pc:spChg chg="add mod">
          <ac:chgData name="Alex Sturtivant" userId="05ead3f8-a71e-41c6-9f9d-44406ed944f2" providerId="ADAL" clId="{137AB2C2-2060-4DED-A785-80AECB39ED33}" dt="2022-09-08T15:03:13.497" v="3545" actId="14100"/>
          <ac:spMkLst>
            <pc:docMk/>
            <pc:sldMk cId="3238227295" sldId="290"/>
            <ac:spMk id="12" creationId="{256A64E5-FCA6-FE5B-F81E-D7DB7B9B4ABA}"/>
          </ac:spMkLst>
        </pc:spChg>
        <pc:spChg chg="add del mod">
          <ac:chgData name="Alex Sturtivant" userId="05ead3f8-a71e-41c6-9f9d-44406ed944f2" providerId="ADAL" clId="{137AB2C2-2060-4DED-A785-80AECB39ED33}" dt="2022-09-08T14:45:18.920" v="3086" actId="478"/>
          <ac:spMkLst>
            <pc:docMk/>
            <pc:sldMk cId="3238227295" sldId="290"/>
            <ac:spMk id="13" creationId="{082D9BED-8789-9BBE-19D5-A1C1EED35967}"/>
          </ac:spMkLst>
        </pc:spChg>
        <pc:spChg chg="add del mod">
          <ac:chgData name="Alex Sturtivant" userId="05ead3f8-a71e-41c6-9f9d-44406ed944f2" providerId="ADAL" clId="{137AB2C2-2060-4DED-A785-80AECB39ED33}" dt="2022-09-08T14:45:19.459" v="3087" actId="478"/>
          <ac:spMkLst>
            <pc:docMk/>
            <pc:sldMk cId="3238227295" sldId="290"/>
            <ac:spMk id="14" creationId="{1C178210-32A2-9ECF-4BD7-D0A57E07F243}"/>
          </ac:spMkLst>
        </pc:spChg>
        <pc:spChg chg="add mod">
          <ac:chgData name="Alex Sturtivant" userId="05ead3f8-a71e-41c6-9f9d-44406ed944f2" providerId="ADAL" clId="{137AB2C2-2060-4DED-A785-80AECB39ED33}" dt="2022-09-08T15:03:13.497" v="3545" actId="14100"/>
          <ac:spMkLst>
            <pc:docMk/>
            <pc:sldMk cId="3238227295" sldId="290"/>
            <ac:spMk id="15" creationId="{713DE98B-A816-CAED-9D59-1A395D0F9EBC}"/>
          </ac:spMkLst>
        </pc:spChg>
        <pc:spChg chg="add mod">
          <ac:chgData name="Alex Sturtivant" userId="05ead3f8-a71e-41c6-9f9d-44406ed944f2" providerId="ADAL" clId="{137AB2C2-2060-4DED-A785-80AECB39ED33}" dt="2022-09-08T15:03:13.497" v="3545" actId="14100"/>
          <ac:spMkLst>
            <pc:docMk/>
            <pc:sldMk cId="3238227295" sldId="290"/>
            <ac:spMk id="16" creationId="{435F7B0B-7301-257E-A131-639A1E4DF933}"/>
          </ac:spMkLst>
        </pc:spChg>
        <pc:spChg chg="add mod">
          <ac:chgData name="Alex Sturtivant" userId="05ead3f8-a71e-41c6-9f9d-44406ed944f2" providerId="ADAL" clId="{137AB2C2-2060-4DED-A785-80AECB39ED33}" dt="2022-09-08T15:03:13.497" v="3545" actId="14100"/>
          <ac:spMkLst>
            <pc:docMk/>
            <pc:sldMk cId="3238227295" sldId="290"/>
            <ac:spMk id="17" creationId="{FA062607-0CE3-03CD-81FE-8CA35E790580}"/>
          </ac:spMkLst>
        </pc:spChg>
        <pc:spChg chg="add mod">
          <ac:chgData name="Alex Sturtivant" userId="05ead3f8-a71e-41c6-9f9d-44406ed944f2" providerId="ADAL" clId="{137AB2C2-2060-4DED-A785-80AECB39ED33}" dt="2022-09-08T15:01:43.393" v="3511" actId="1076"/>
          <ac:spMkLst>
            <pc:docMk/>
            <pc:sldMk cId="3238227295" sldId="290"/>
            <ac:spMk id="18" creationId="{E4808361-B7FD-4DA7-F2A2-EADC60822E67}"/>
          </ac:spMkLst>
        </pc:spChg>
        <pc:spChg chg="add mod">
          <ac:chgData name="Alex Sturtivant" userId="05ead3f8-a71e-41c6-9f9d-44406ed944f2" providerId="ADAL" clId="{137AB2C2-2060-4DED-A785-80AECB39ED33}" dt="2022-09-08T15:01:43.393" v="3511" actId="1076"/>
          <ac:spMkLst>
            <pc:docMk/>
            <pc:sldMk cId="3238227295" sldId="290"/>
            <ac:spMk id="19" creationId="{9B9CE92E-AEA3-4FE0-AB22-B7BB1CA45F57}"/>
          </ac:spMkLst>
        </pc:spChg>
        <pc:spChg chg="add mod">
          <ac:chgData name="Alex Sturtivant" userId="05ead3f8-a71e-41c6-9f9d-44406ed944f2" providerId="ADAL" clId="{137AB2C2-2060-4DED-A785-80AECB39ED33}" dt="2022-09-08T15:01:43.393" v="3511" actId="1076"/>
          <ac:spMkLst>
            <pc:docMk/>
            <pc:sldMk cId="3238227295" sldId="290"/>
            <ac:spMk id="20" creationId="{42B15F8F-2114-FBFE-48FD-D136B90E15D0}"/>
          </ac:spMkLst>
        </pc:spChg>
        <pc:spChg chg="add mod ord">
          <ac:chgData name="Alex Sturtivant" userId="05ead3f8-a71e-41c6-9f9d-44406ed944f2" providerId="ADAL" clId="{137AB2C2-2060-4DED-A785-80AECB39ED33}" dt="2022-09-08T15:01:43.393" v="3511" actId="1076"/>
          <ac:spMkLst>
            <pc:docMk/>
            <pc:sldMk cId="3238227295" sldId="290"/>
            <ac:spMk id="21" creationId="{EE14FAFB-9ECB-3959-4DD3-7530C08A35E1}"/>
          </ac:spMkLst>
        </pc:spChg>
        <pc:spChg chg="add mod">
          <ac:chgData name="Alex Sturtivant" userId="05ead3f8-a71e-41c6-9f9d-44406ed944f2" providerId="ADAL" clId="{137AB2C2-2060-4DED-A785-80AECB39ED33}" dt="2022-09-08T15:01:43.393" v="3511" actId="1076"/>
          <ac:spMkLst>
            <pc:docMk/>
            <pc:sldMk cId="3238227295" sldId="290"/>
            <ac:spMk id="22" creationId="{EBE16F94-1BC9-B53A-811D-A7AFEE3B2DA8}"/>
          </ac:spMkLst>
        </pc:spChg>
        <pc:spChg chg="add mod">
          <ac:chgData name="Alex Sturtivant" userId="05ead3f8-a71e-41c6-9f9d-44406ed944f2" providerId="ADAL" clId="{137AB2C2-2060-4DED-A785-80AECB39ED33}" dt="2022-09-08T15:01:43.393" v="3511" actId="1076"/>
          <ac:spMkLst>
            <pc:docMk/>
            <pc:sldMk cId="3238227295" sldId="290"/>
            <ac:spMk id="24" creationId="{1B56DB23-A3E8-8007-3311-A1CAEBBCE23B}"/>
          </ac:spMkLst>
        </pc:spChg>
        <pc:spChg chg="add mod">
          <ac:chgData name="Alex Sturtivant" userId="05ead3f8-a71e-41c6-9f9d-44406ed944f2" providerId="ADAL" clId="{137AB2C2-2060-4DED-A785-80AECB39ED33}" dt="2022-09-08T15:01:43.393" v="3511" actId="1076"/>
          <ac:spMkLst>
            <pc:docMk/>
            <pc:sldMk cId="3238227295" sldId="290"/>
            <ac:spMk id="27" creationId="{FF17D795-7601-31B3-B4CA-337F72956710}"/>
          </ac:spMkLst>
        </pc:spChg>
        <pc:spChg chg="add mod">
          <ac:chgData name="Alex Sturtivant" userId="05ead3f8-a71e-41c6-9f9d-44406ed944f2" providerId="ADAL" clId="{137AB2C2-2060-4DED-A785-80AECB39ED33}" dt="2022-09-08T15:01:43.393" v="3511" actId="1076"/>
          <ac:spMkLst>
            <pc:docMk/>
            <pc:sldMk cId="3238227295" sldId="290"/>
            <ac:spMk id="29" creationId="{3A8ABC53-EC0B-7D5A-2C87-A296D649C8D8}"/>
          </ac:spMkLst>
        </pc:spChg>
        <pc:spChg chg="add mod">
          <ac:chgData name="Alex Sturtivant" userId="05ead3f8-a71e-41c6-9f9d-44406ed944f2" providerId="ADAL" clId="{137AB2C2-2060-4DED-A785-80AECB39ED33}" dt="2022-09-08T15:01:43.393" v="3511" actId="1076"/>
          <ac:spMkLst>
            <pc:docMk/>
            <pc:sldMk cId="3238227295" sldId="290"/>
            <ac:spMk id="31" creationId="{C3C7E6D3-78D5-47FC-C550-BEA64685028E}"/>
          </ac:spMkLst>
        </pc:spChg>
        <pc:spChg chg="add mod">
          <ac:chgData name="Alex Sturtivant" userId="05ead3f8-a71e-41c6-9f9d-44406ed944f2" providerId="ADAL" clId="{137AB2C2-2060-4DED-A785-80AECB39ED33}" dt="2022-09-08T15:01:43.393" v="3511" actId="1076"/>
          <ac:spMkLst>
            <pc:docMk/>
            <pc:sldMk cId="3238227295" sldId="290"/>
            <ac:spMk id="33" creationId="{992E2987-FBF5-EDCD-9D1F-62956612B688}"/>
          </ac:spMkLst>
        </pc:spChg>
        <pc:picChg chg="add del mod ord">
          <ac:chgData name="Alex Sturtivant" userId="05ead3f8-a71e-41c6-9f9d-44406ed944f2" providerId="ADAL" clId="{137AB2C2-2060-4DED-A785-80AECB39ED33}" dt="2022-09-08T14:56:32.673" v="3390" actId="478"/>
          <ac:picMkLst>
            <pc:docMk/>
            <pc:sldMk cId="3238227295" sldId="290"/>
            <ac:picMk id="23" creationId="{D8AF11C3-7E93-074D-3B9E-543EC6230771}"/>
          </ac:picMkLst>
        </pc:picChg>
        <pc:picChg chg="add mod">
          <ac:chgData name="Alex Sturtivant" userId="05ead3f8-a71e-41c6-9f9d-44406ed944f2" providerId="ADAL" clId="{137AB2C2-2060-4DED-A785-80AECB39ED33}" dt="2022-09-08T15:03:54.956" v="3560" actId="1038"/>
          <ac:picMkLst>
            <pc:docMk/>
            <pc:sldMk cId="3238227295" sldId="290"/>
            <ac:picMk id="26" creationId="{9F8CADEE-F21B-41B5-607D-5AFE9C0776BF}"/>
          </ac:picMkLst>
        </pc:picChg>
        <pc:picChg chg="add mod">
          <ac:chgData name="Alex Sturtivant" userId="05ead3f8-a71e-41c6-9f9d-44406ed944f2" providerId="ADAL" clId="{137AB2C2-2060-4DED-A785-80AECB39ED33}" dt="2022-09-08T15:03:54.956" v="3560" actId="1038"/>
          <ac:picMkLst>
            <pc:docMk/>
            <pc:sldMk cId="3238227295" sldId="290"/>
            <ac:picMk id="28" creationId="{47804559-30FB-0A59-B814-98D4A1CB8CDF}"/>
          </ac:picMkLst>
        </pc:picChg>
        <pc:picChg chg="add del mod">
          <ac:chgData name="Alex Sturtivant" userId="05ead3f8-a71e-41c6-9f9d-44406ed944f2" providerId="ADAL" clId="{137AB2C2-2060-4DED-A785-80AECB39ED33}" dt="2022-09-08T14:58:32.768" v="3438" actId="478"/>
          <ac:picMkLst>
            <pc:docMk/>
            <pc:sldMk cId="3238227295" sldId="290"/>
            <ac:picMk id="30" creationId="{840B3F56-21BA-A68E-845D-5ABC2B4999B3}"/>
          </ac:picMkLst>
        </pc:picChg>
        <pc:picChg chg="add del mod">
          <ac:chgData name="Alex Sturtivant" userId="05ead3f8-a71e-41c6-9f9d-44406ed944f2" providerId="ADAL" clId="{137AB2C2-2060-4DED-A785-80AECB39ED33}" dt="2022-09-08T14:58:33.713" v="3439" actId="478"/>
          <ac:picMkLst>
            <pc:docMk/>
            <pc:sldMk cId="3238227295" sldId="290"/>
            <ac:picMk id="32" creationId="{0AF5A45E-CBC9-4542-D9D5-99E163BEBDD9}"/>
          </ac:picMkLst>
        </pc:picChg>
        <pc:picChg chg="add del mod">
          <ac:chgData name="Alex Sturtivant" userId="05ead3f8-a71e-41c6-9f9d-44406ed944f2" providerId="ADAL" clId="{137AB2C2-2060-4DED-A785-80AECB39ED33}" dt="2022-09-08T14:58:34.311" v="3440" actId="478"/>
          <ac:picMkLst>
            <pc:docMk/>
            <pc:sldMk cId="3238227295" sldId="290"/>
            <ac:picMk id="34" creationId="{9B0FC24C-B330-EA18-6B6C-93B5BF7DD3DC}"/>
          </ac:picMkLst>
        </pc:picChg>
        <pc:picChg chg="add mod">
          <ac:chgData name="Alex Sturtivant" userId="05ead3f8-a71e-41c6-9f9d-44406ed944f2" providerId="ADAL" clId="{137AB2C2-2060-4DED-A785-80AECB39ED33}" dt="2022-09-08T15:03:44.028" v="3546" actId="12789"/>
          <ac:picMkLst>
            <pc:docMk/>
            <pc:sldMk cId="3238227295" sldId="290"/>
            <ac:picMk id="36" creationId="{49889F22-B9DB-859A-B4A4-F47AF7094F51}"/>
          </ac:picMkLst>
        </pc:picChg>
        <pc:picChg chg="add mod">
          <ac:chgData name="Alex Sturtivant" userId="05ead3f8-a71e-41c6-9f9d-44406ed944f2" providerId="ADAL" clId="{137AB2C2-2060-4DED-A785-80AECB39ED33}" dt="2022-09-08T15:03:59.358" v="3565" actId="1037"/>
          <ac:picMkLst>
            <pc:docMk/>
            <pc:sldMk cId="3238227295" sldId="290"/>
            <ac:picMk id="38" creationId="{B8B9D765-6C73-2C74-4194-68FBDFB005F0}"/>
          </ac:picMkLst>
        </pc:picChg>
        <pc:picChg chg="add mod">
          <ac:chgData name="Alex Sturtivant" userId="05ead3f8-a71e-41c6-9f9d-44406ed944f2" providerId="ADAL" clId="{137AB2C2-2060-4DED-A785-80AECB39ED33}" dt="2022-09-08T15:03:59.358" v="3565" actId="1037"/>
          <ac:picMkLst>
            <pc:docMk/>
            <pc:sldMk cId="3238227295" sldId="290"/>
            <ac:picMk id="39" creationId="{F321D93E-90AD-5A52-33D3-DE7BF8CA0F83}"/>
          </ac:picMkLst>
        </pc:picChg>
      </pc:sldChg>
      <pc:sldChg chg="modSp add mod">
        <pc:chgData name="Alex Sturtivant" userId="05ead3f8-a71e-41c6-9f9d-44406ed944f2" providerId="ADAL" clId="{137AB2C2-2060-4DED-A785-80AECB39ED33}" dt="2022-09-09T07:16:27.757" v="4309" actId="20577"/>
        <pc:sldMkLst>
          <pc:docMk/>
          <pc:sldMk cId="1462057518" sldId="291"/>
        </pc:sldMkLst>
        <pc:spChg chg="mod">
          <ac:chgData name="Alex Sturtivant" userId="05ead3f8-a71e-41c6-9f9d-44406ed944f2" providerId="ADAL" clId="{137AB2C2-2060-4DED-A785-80AECB39ED33}" dt="2022-09-09T07:16:27.757" v="4309" actId="20577"/>
          <ac:spMkLst>
            <pc:docMk/>
            <pc:sldMk cId="1462057518" sldId="291"/>
            <ac:spMk id="3" creationId="{09486965-BB12-D29F-4315-F76206AC970E}"/>
          </ac:spMkLst>
        </pc:spChg>
        <pc:spChg chg="mod">
          <ac:chgData name="Alex Sturtivant" userId="05ead3f8-a71e-41c6-9f9d-44406ed944f2" providerId="ADAL" clId="{137AB2C2-2060-4DED-A785-80AECB39ED33}" dt="2022-09-08T10:24:22.128" v="1709" actId="20577"/>
          <ac:spMkLst>
            <pc:docMk/>
            <pc:sldMk cId="1462057518" sldId="291"/>
            <ac:spMk id="4" creationId="{67590258-16E7-6EC7-45DF-B36541AC4168}"/>
          </ac:spMkLst>
        </pc:spChg>
        <pc:spChg chg="mod">
          <ac:chgData name="Alex Sturtivant" userId="05ead3f8-a71e-41c6-9f9d-44406ed944f2" providerId="ADAL" clId="{137AB2C2-2060-4DED-A785-80AECB39ED33}" dt="2022-09-08T15:09:32.868" v="3639" actId="1582"/>
          <ac:spMkLst>
            <pc:docMk/>
            <pc:sldMk cId="1462057518" sldId="291"/>
            <ac:spMk id="24" creationId="{9987535A-9DCA-9CF4-D198-F6853C34EDE5}"/>
          </ac:spMkLst>
        </pc:spChg>
        <pc:spChg chg="mod">
          <ac:chgData name="Alex Sturtivant" userId="05ead3f8-a71e-41c6-9f9d-44406ed944f2" providerId="ADAL" clId="{137AB2C2-2060-4DED-A785-80AECB39ED33}" dt="2022-09-08T15:18:08.223" v="3952" actId="408"/>
          <ac:spMkLst>
            <pc:docMk/>
            <pc:sldMk cId="1462057518" sldId="291"/>
            <ac:spMk id="25" creationId="{7814F138-87C9-B775-3656-157358620999}"/>
          </ac:spMkLst>
        </pc:spChg>
        <pc:spChg chg="mod">
          <ac:chgData name="Alex Sturtivant" userId="05ead3f8-a71e-41c6-9f9d-44406ed944f2" providerId="ADAL" clId="{137AB2C2-2060-4DED-A785-80AECB39ED33}" dt="2022-09-08T15:18:08.223" v="3952" actId="408"/>
          <ac:spMkLst>
            <pc:docMk/>
            <pc:sldMk cId="1462057518" sldId="291"/>
            <ac:spMk id="26" creationId="{D346CC45-433A-7058-EB53-1A344779625F}"/>
          </ac:spMkLst>
        </pc:spChg>
        <pc:spChg chg="mod">
          <ac:chgData name="Alex Sturtivant" userId="05ead3f8-a71e-41c6-9f9d-44406ed944f2" providerId="ADAL" clId="{137AB2C2-2060-4DED-A785-80AECB39ED33}" dt="2022-09-08T15:09:32.868" v="3639" actId="1582"/>
          <ac:spMkLst>
            <pc:docMk/>
            <pc:sldMk cId="1462057518" sldId="291"/>
            <ac:spMk id="27" creationId="{A1B07A07-8403-0EAA-AD8D-FF9B9750022B}"/>
          </ac:spMkLst>
        </pc:spChg>
        <pc:spChg chg="mod">
          <ac:chgData name="Alex Sturtivant" userId="05ead3f8-a71e-41c6-9f9d-44406ed944f2" providerId="ADAL" clId="{137AB2C2-2060-4DED-A785-80AECB39ED33}" dt="2022-09-08T15:12:25.398" v="3691" actId="113"/>
          <ac:spMkLst>
            <pc:docMk/>
            <pc:sldMk cId="1462057518" sldId="291"/>
            <ac:spMk id="28" creationId="{4EDE6C16-C713-D5A5-DC80-AA057BE2899C}"/>
          </ac:spMkLst>
        </pc:spChg>
      </pc:sldChg>
      <pc:sldChg chg="modSp add mod">
        <pc:chgData name="Alex Sturtivant" userId="05ead3f8-a71e-41c6-9f9d-44406ed944f2" providerId="ADAL" clId="{137AB2C2-2060-4DED-A785-80AECB39ED33}" dt="2022-09-08T10:24:27.277" v="1712" actId="20577"/>
        <pc:sldMkLst>
          <pc:docMk/>
          <pc:sldMk cId="3146817989" sldId="292"/>
        </pc:sldMkLst>
        <pc:spChg chg="mod">
          <ac:chgData name="Alex Sturtivant" userId="05ead3f8-a71e-41c6-9f9d-44406ed944f2" providerId="ADAL" clId="{137AB2C2-2060-4DED-A785-80AECB39ED33}" dt="2022-09-08T10:24:27.277" v="1712" actId="20577"/>
          <ac:spMkLst>
            <pc:docMk/>
            <pc:sldMk cId="3146817989" sldId="292"/>
            <ac:spMk id="4" creationId="{67590258-16E7-6EC7-45DF-B36541AC4168}"/>
          </ac:spMkLst>
        </pc:spChg>
      </pc:sldChg>
      <pc:sldChg chg="addSp delSp modSp add mod">
        <pc:chgData name="Alex Sturtivant" userId="05ead3f8-a71e-41c6-9f9d-44406ed944f2" providerId="ADAL" clId="{137AB2C2-2060-4DED-A785-80AECB39ED33}" dt="2022-09-08T15:14:39.872" v="3908" actId="1076"/>
        <pc:sldMkLst>
          <pc:docMk/>
          <pc:sldMk cId="2068234453" sldId="293"/>
        </pc:sldMkLst>
        <pc:spChg chg="mod">
          <ac:chgData name="Alex Sturtivant" userId="05ead3f8-a71e-41c6-9f9d-44406ed944f2" providerId="ADAL" clId="{137AB2C2-2060-4DED-A785-80AECB39ED33}" dt="2022-09-08T15:11:29.436" v="3689" actId="1076"/>
          <ac:spMkLst>
            <pc:docMk/>
            <pc:sldMk cId="2068234453" sldId="293"/>
            <ac:spMk id="2" creationId="{060C31F6-CEC1-68FF-6D7E-0B294B9AA523}"/>
          </ac:spMkLst>
        </pc:spChg>
        <pc:spChg chg="mod">
          <ac:chgData name="Alex Sturtivant" userId="05ead3f8-a71e-41c6-9f9d-44406ed944f2" providerId="ADAL" clId="{137AB2C2-2060-4DED-A785-80AECB39ED33}" dt="2022-09-08T15:14:35.702" v="3907" actId="20577"/>
          <ac:spMkLst>
            <pc:docMk/>
            <pc:sldMk cId="2068234453" sldId="293"/>
            <ac:spMk id="3" creationId="{09486965-BB12-D29F-4315-F76206AC970E}"/>
          </ac:spMkLst>
        </pc:spChg>
        <pc:spChg chg="add mod">
          <ac:chgData name="Alex Sturtivant" userId="05ead3f8-a71e-41c6-9f9d-44406ed944f2" providerId="ADAL" clId="{137AB2C2-2060-4DED-A785-80AECB39ED33}" dt="2022-09-08T15:14:39.872" v="3908" actId="1076"/>
          <ac:spMkLst>
            <pc:docMk/>
            <pc:sldMk cId="2068234453" sldId="293"/>
            <ac:spMk id="4" creationId="{0E1A0532-9644-3314-3585-1EBEA887B218}"/>
          </ac:spMkLst>
        </pc:spChg>
        <pc:spChg chg="del">
          <ac:chgData name="Alex Sturtivant" userId="05ead3f8-a71e-41c6-9f9d-44406ed944f2" providerId="ADAL" clId="{137AB2C2-2060-4DED-A785-80AECB39ED33}" dt="2022-09-08T15:14:18.316" v="3893" actId="478"/>
          <ac:spMkLst>
            <pc:docMk/>
            <pc:sldMk cId="2068234453" sldId="293"/>
            <ac:spMk id="8" creationId="{DA954CA7-F1C2-5BE1-C13E-9188C03765D5}"/>
          </ac:spMkLst>
        </pc:spChg>
        <pc:spChg chg="del">
          <ac:chgData name="Alex Sturtivant" userId="05ead3f8-a71e-41c6-9f9d-44406ed944f2" providerId="ADAL" clId="{137AB2C2-2060-4DED-A785-80AECB39ED33}" dt="2022-09-08T15:14:18.655" v="3894" actId="478"/>
          <ac:spMkLst>
            <pc:docMk/>
            <pc:sldMk cId="2068234453" sldId="293"/>
            <ac:spMk id="11" creationId="{A17B5EFB-F322-3A1A-36F5-F3C4C27480B5}"/>
          </ac:spMkLst>
        </pc:spChg>
      </pc:sldChg>
      <pc:sldChg chg="modSp mod ord">
        <pc:chgData name="Alex Sturtivant" userId="05ead3f8-a71e-41c6-9f9d-44406ed944f2" providerId="ADAL" clId="{137AB2C2-2060-4DED-A785-80AECB39ED33}" dt="2022-09-13T15:52:38.808" v="6267"/>
        <pc:sldMkLst>
          <pc:docMk/>
          <pc:sldMk cId="1797540732" sldId="294"/>
        </pc:sldMkLst>
        <pc:spChg chg="mod">
          <ac:chgData name="Alex Sturtivant" userId="05ead3f8-a71e-41c6-9f9d-44406ed944f2" providerId="ADAL" clId="{137AB2C2-2060-4DED-A785-80AECB39ED33}" dt="2022-09-09T07:16:33.569" v="4310"/>
          <ac:spMkLst>
            <pc:docMk/>
            <pc:sldMk cId="1797540732" sldId="294"/>
            <ac:spMk id="3" creationId="{09486965-BB12-D29F-4315-F76206AC970E}"/>
          </ac:spMkLst>
        </pc:spChg>
        <pc:spChg chg="mod">
          <ac:chgData name="Alex Sturtivant" userId="05ead3f8-a71e-41c6-9f9d-44406ed944f2" providerId="ADAL" clId="{137AB2C2-2060-4DED-A785-80AECB39ED33}" dt="2022-09-08T15:10:06.898" v="3642" actId="108"/>
          <ac:spMkLst>
            <pc:docMk/>
            <pc:sldMk cId="1797540732" sldId="294"/>
            <ac:spMk id="24" creationId="{9987535A-9DCA-9CF4-D198-F6853C34EDE5}"/>
          </ac:spMkLst>
        </pc:spChg>
        <pc:spChg chg="mod">
          <ac:chgData name="Alex Sturtivant" userId="05ead3f8-a71e-41c6-9f9d-44406ed944f2" providerId="ADAL" clId="{137AB2C2-2060-4DED-A785-80AECB39ED33}" dt="2022-09-08T15:18:18.439" v="3953" actId="408"/>
          <ac:spMkLst>
            <pc:docMk/>
            <pc:sldMk cId="1797540732" sldId="294"/>
            <ac:spMk id="25" creationId="{7814F138-87C9-B775-3656-157358620999}"/>
          </ac:spMkLst>
        </pc:spChg>
        <pc:spChg chg="mod">
          <ac:chgData name="Alex Sturtivant" userId="05ead3f8-a71e-41c6-9f9d-44406ed944f2" providerId="ADAL" clId="{137AB2C2-2060-4DED-A785-80AECB39ED33}" dt="2022-09-08T15:18:18.439" v="3953" actId="408"/>
          <ac:spMkLst>
            <pc:docMk/>
            <pc:sldMk cId="1797540732" sldId="294"/>
            <ac:spMk id="26" creationId="{D346CC45-433A-7058-EB53-1A344779625F}"/>
          </ac:spMkLst>
        </pc:spChg>
        <pc:spChg chg="mod">
          <ac:chgData name="Alex Sturtivant" userId="05ead3f8-a71e-41c6-9f9d-44406ed944f2" providerId="ADAL" clId="{137AB2C2-2060-4DED-A785-80AECB39ED33}" dt="2022-09-08T15:10:10.329" v="3645" actId="108"/>
          <ac:spMkLst>
            <pc:docMk/>
            <pc:sldMk cId="1797540732" sldId="294"/>
            <ac:spMk id="27" creationId="{A1B07A07-8403-0EAA-AD8D-FF9B9750022B}"/>
          </ac:spMkLst>
        </pc:spChg>
        <pc:spChg chg="mod">
          <ac:chgData name="Alex Sturtivant" userId="05ead3f8-a71e-41c6-9f9d-44406ed944f2" providerId="ADAL" clId="{137AB2C2-2060-4DED-A785-80AECB39ED33}" dt="2022-09-08T15:15:06.201" v="3909" actId="403"/>
          <ac:spMkLst>
            <pc:docMk/>
            <pc:sldMk cId="1797540732" sldId="294"/>
            <ac:spMk id="28" creationId="{4EDE6C16-C713-D5A5-DC80-AA057BE2899C}"/>
          </ac:spMkLst>
        </pc:spChg>
      </pc:sldChg>
      <pc:sldChg chg="modSp mod">
        <pc:chgData name="Alex Sturtivant" userId="05ead3f8-a71e-41c6-9f9d-44406ed944f2" providerId="ADAL" clId="{137AB2C2-2060-4DED-A785-80AECB39ED33}" dt="2022-09-09T07:16:38.423" v="4312"/>
        <pc:sldMkLst>
          <pc:docMk/>
          <pc:sldMk cId="4028894147" sldId="295"/>
        </pc:sldMkLst>
        <pc:spChg chg="mod">
          <ac:chgData name="Alex Sturtivant" userId="05ead3f8-a71e-41c6-9f9d-44406ed944f2" providerId="ADAL" clId="{137AB2C2-2060-4DED-A785-80AECB39ED33}" dt="2022-09-09T07:16:38.423" v="4312"/>
          <ac:spMkLst>
            <pc:docMk/>
            <pc:sldMk cId="4028894147" sldId="295"/>
            <ac:spMk id="3" creationId="{09486965-BB12-D29F-4315-F76206AC970E}"/>
          </ac:spMkLst>
        </pc:spChg>
        <pc:spChg chg="mod">
          <ac:chgData name="Alex Sturtivant" userId="05ead3f8-a71e-41c6-9f9d-44406ed944f2" providerId="ADAL" clId="{137AB2C2-2060-4DED-A785-80AECB39ED33}" dt="2022-09-08T15:10:43.850" v="3651" actId="108"/>
          <ac:spMkLst>
            <pc:docMk/>
            <pc:sldMk cId="4028894147" sldId="295"/>
            <ac:spMk id="25" creationId="{7814F138-87C9-B775-3656-157358620999}"/>
          </ac:spMkLst>
        </pc:spChg>
        <pc:spChg chg="mod">
          <ac:chgData name="Alex Sturtivant" userId="05ead3f8-a71e-41c6-9f9d-44406ed944f2" providerId="ADAL" clId="{137AB2C2-2060-4DED-A785-80AECB39ED33}" dt="2022-09-08T15:10:44.175" v="3652" actId="108"/>
          <ac:spMkLst>
            <pc:docMk/>
            <pc:sldMk cId="4028894147" sldId="295"/>
            <ac:spMk id="26" creationId="{D346CC45-433A-7058-EB53-1A344779625F}"/>
          </ac:spMkLst>
        </pc:spChg>
        <pc:spChg chg="mod">
          <ac:chgData name="Alex Sturtivant" userId="05ead3f8-a71e-41c6-9f9d-44406ed944f2" providerId="ADAL" clId="{137AB2C2-2060-4DED-A785-80AECB39ED33}" dt="2022-09-08T15:12:38.375" v="3694" actId="113"/>
          <ac:spMkLst>
            <pc:docMk/>
            <pc:sldMk cId="4028894147" sldId="295"/>
            <ac:spMk id="28" creationId="{4EDE6C16-C713-D5A5-DC80-AA057BE2899C}"/>
          </ac:spMkLst>
        </pc:spChg>
      </pc:sldChg>
      <pc:sldChg chg="modSp mod">
        <pc:chgData name="Alex Sturtivant" userId="05ead3f8-a71e-41c6-9f9d-44406ed944f2" providerId="ADAL" clId="{137AB2C2-2060-4DED-A785-80AECB39ED33}" dt="2022-09-09T07:16:35.441" v="4311"/>
        <pc:sldMkLst>
          <pc:docMk/>
          <pc:sldMk cId="1715483845" sldId="296"/>
        </pc:sldMkLst>
        <pc:spChg chg="mod">
          <ac:chgData name="Alex Sturtivant" userId="05ead3f8-a71e-41c6-9f9d-44406ed944f2" providerId="ADAL" clId="{137AB2C2-2060-4DED-A785-80AECB39ED33}" dt="2022-09-09T07:16:35.441" v="4311"/>
          <ac:spMkLst>
            <pc:docMk/>
            <pc:sldMk cId="1715483845" sldId="296"/>
            <ac:spMk id="3" creationId="{09486965-BB12-D29F-4315-F76206AC970E}"/>
          </ac:spMkLst>
        </pc:spChg>
        <pc:spChg chg="mod">
          <ac:chgData name="Alex Sturtivant" userId="05ead3f8-a71e-41c6-9f9d-44406ed944f2" providerId="ADAL" clId="{137AB2C2-2060-4DED-A785-80AECB39ED33}" dt="2022-09-08T15:10:41.204" v="3649" actId="108"/>
          <ac:spMkLst>
            <pc:docMk/>
            <pc:sldMk cId="1715483845" sldId="296"/>
            <ac:spMk id="25" creationId="{7814F138-87C9-B775-3656-157358620999}"/>
          </ac:spMkLst>
        </pc:spChg>
        <pc:spChg chg="mod">
          <ac:chgData name="Alex Sturtivant" userId="05ead3f8-a71e-41c6-9f9d-44406ed944f2" providerId="ADAL" clId="{137AB2C2-2060-4DED-A785-80AECB39ED33}" dt="2022-09-08T15:15:30.725" v="3922" actId="20577"/>
          <ac:spMkLst>
            <pc:docMk/>
            <pc:sldMk cId="1715483845" sldId="296"/>
            <ac:spMk id="26" creationId="{D346CC45-433A-7058-EB53-1A344779625F}"/>
          </ac:spMkLst>
        </pc:spChg>
        <pc:spChg chg="mod">
          <ac:chgData name="Alex Sturtivant" userId="05ead3f8-a71e-41c6-9f9d-44406ed944f2" providerId="ADAL" clId="{137AB2C2-2060-4DED-A785-80AECB39ED33}" dt="2022-09-08T15:12:34.781" v="3693" actId="113"/>
          <ac:spMkLst>
            <pc:docMk/>
            <pc:sldMk cId="1715483845" sldId="296"/>
            <ac:spMk id="28" creationId="{4EDE6C16-C713-D5A5-DC80-AA057BE2899C}"/>
          </ac:spMkLst>
        </pc:spChg>
      </pc:sldChg>
      <pc:sldChg chg="modSp mod">
        <pc:chgData name="Alex Sturtivant" userId="05ead3f8-a71e-41c6-9f9d-44406ed944f2" providerId="ADAL" clId="{137AB2C2-2060-4DED-A785-80AECB39ED33}" dt="2022-09-09T07:16:40.903" v="4313"/>
        <pc:sldMkLst>
          <pc:docMk/>
          <pc:sldMk cId="1956199405" sldId="297"/>
        </pc:sldMkLst>
        <pc:spChg chg="mod">
          <ac:chgData name="Alex Sturtivant" userId="05ead3f8-a71e-41c6-9f9d-44406ed944f2" providerId="ADAL" clId="{137AB2C2-2060-4DED-A785-80AECB39ED33}" dt="2022-09-09T07:16:40.903" v="4313"/>
          <ac:spMkLst>
            <pc:docMk/>
            <pc:sldMk cId="1956199405" sldId="297"/>
            <ac:spMk id="3" creationId="{09486965-BB12-D29F-4315-F76206AC970E}"/>
          </ac:spMkLst>
        </pc:spChg>
        <pc:spChg chg="mod">
          <ac:chgData name="Alex Sturtivant" userId="05ead3f8-a71e-41c6-9f9d-44406ed944f2" providerId="ADAL" clId="{137AB2C2-2060-4DED-A785-80AECB39ED33}" dt="2022-09-08T15:10:45.750" v="3653" actId="108"/>
          <ac:spMkLst>
            <pc:docMk/>
            <pc:sldMk cId="1956199405" sldId="297"/>
            <ac:spMk id="25" creationId="{7814F138-87C9-B775-3656-157358620999}"/>
          </ac:spMkLst>
        </pc:spChg>
        <pc:spChg chg="mod">
          <ac:chgData name="Alex Sturtivant" userId="05ead3f8-a71e-41c6-9f9d-44406ed944f2" providerId="ADAL" clId="{137AB2C2-2060-4DED-A785-80AECB39ED33}" dt="2022-09-08T15:10:46.058" v="3654" actId="108"/>
          <ac:spMkLst>
            <pc:docMk/>
            <pc:sldMk cId="1956199405" sldId="297"/>
            <ac:spMk id="26" creationId="{D346CC45-433A-7058-EB53-1A344779625F}"/>
          </ac:spMkLst>
        </pc:spChg>
        <pc:spChg chg="mod">
          <ac:chgData name="Alex Sturtivant" userId="05ead3f8-a71e-41c6-9f9d-44406ed944f2" providerId="ADAL" clId="{137AB2C2-2060-4DED-A785-80AECB39ED33}" dt="2022-09-08T15:12:41.774" v="3695" actId="113"/>
          <ac:spMkLst>
            <pc:docMk/>
            <pc:sldMk cId="1956199405" sldId="297"/>
            <ac:spMk id="28" creationId="{4EDE6C16-C713-D5A5-DC80-AA057BE2899C}"/>
          </ac:spMkLst>
        </pc:spChg>
      </pc:sldChg>
      <pc:sldChg chg="addSp delSp modSp add del mod">
        <pc:chgData name="Alex Sturtivant" userId="05ead3f8-a71e-41c6-9f9d-44406ed944f2" providerId="ADAL" clId="{137AB2C2-2060-4DED-A785-80AECB39ED33}" dt="2022-09-08T15:09:07.333" v="3634" actId="47"/>
        <pc:sldMkLst>
          <pc:docMk/>
          <pc:sldMk cId="510743060" sldId="298"/>
        </pc:sldMkLst>
        <pc:spChg chg="add mod">
          <ac:chgData name="Alex Sturtivant" userId="05ead3f8-a71e-41c6-9f9d-44406ed944f2" providerId="ADAL" clId="{137AB2C2-2060-4DED-A785-80AECB39ED33}" dt="2022-09-08T15:07:59.977" v="3632" actId="1076"/>
          <ac:spMkLst>
            <pc:docMk/>
            <pc:sldMk cId="510743060" sldId="298"/>
            <ac:spMk id="2" creationId="{2FDECB7A-5239-B5F6-F9F5-2931B2361F29}"/>
          </ac:spMkLst>
        </pc:spChg>
        <pc:spChg chg="mod">
          <ac:chgData name="Alex Sturtivant" userId="05ead3f8-a71e-41c6-9f9d-44406ed944f2" providerId="ADAL" clId="{137AB2C2-2060-4DED-A785-80AECB39ED33}" dt="2022-09-08T15:08:24.505" v="3633" actId="20577"/>
          <ac:spMkLst>
            <pc:docMk/>
            <pc:sldMk cId="510743060" sldId="298"/>
            <ac:spMk id="3" creationId="{09486965-BB12-D29F-4315-F76206AC970E}"/>
          </ac:spMkLst>
        </pc:spChg>
        <pc:spChg chg="add mod">
          <ac:chgData name="Alex Sturtivant" userId="05ead3f8-a71e-41c6-9f9d-44406ed944f2" providerId="ADAL" clId="{137AB2C2-2060-4DED-A785-80AECB39ED33}" dt="2022-09-08T15:07:59.977" v="3632" actId="1076"/>
          <ac:spMkLst>
            <pc:docMk/>
            <pc:sldMk cId="510743060" sldId="298"/>
            <ac:spMk id="4" creationId="{5449C8F6-B229-32EB-7B8C-EA7970F3CCC3}"/>
          </ac:spMkLst>
        </pc:spChg>
        <pc:spChg chg="add mod">
          <ac:chgData name="Alex Sturtivant" userId="05ead3f8-a71e-41c6-9f9d-44406ed944f2" providerId="ADAL" clId="{137AB2C2-2060-4DED-A785-80AECB39ED33}" dt="2022-09-08T15:07:59.977" v="3632" actId="1076"/>
          <ac:spMkLst>
            <pc:docMk/>
            <pc:sldMk cId="510743060" sldId="298"/>
            <ac:spMk id="6" creationId="{CC94004B-C026-A773-4933-805D01CA0D20}"/>
          </ac:spMkLst>
        </pc:spChg>
        <pc:spChg chg="add mod">
          <ac:chgData name="Alex Sturtivant" userId="05ead3f8-a71e-41c6-9f9d-44406ed944f2" providerId="ADAL" clId="{137AB2C2-2060-4DED-A785-80AECB39ED33}" dt="2022-09-08T15:07:59.977" v="3632" actId="1076"/>
          <ac:spMkLst>
            <pc:docMk/>
            <pc:sldMk cId="510743060" sldId="298"/>
            <ac:spMk id="8" creationId="{2D7D5910-1F7E-3FB6-C8B1-88CD0048AE55}"/>
          </ac:spMkLst>
        </pc:spChg>
        <pc:spChg chg="del">
          <ac:chgData name="Alex Sturtivant" userId="05ead3f8-a71e-41c6-9f9d-44406ed944f2" providerId="ADAL" clId="{137AB2C2-2060-4DED-A785-80AECB39ED33}" dt="2022-09-08T15:05:07.144" v="3567" actId="478"/>
          <ac:spMkLst>
            <pc:docMk/>
            <pc:sldMk cId="510743060" sldId="298"/>
            <ac:spMk id="11" creationId="{5C5EB085-42C2-8B79-FEA3-2E6FD3181745}"/>
          </ac:spMkLst>
        </pc:spChg>
        <pc:spChg chg="del">
          <ac:chgData name="Alex Sturtivant" userId="05ead3f8-a71e-41c6-9f9d-44406ed944f2" providerId="ADAL" clId="{137AB2C2-2060-4DED-A785-80AECB39ED33}" dt="2022-09-08T15:05:07.144" v="3567" actId="478"/>
          <ac:spMkLst>
            <pc:docMk/>
            <pc:sldMk cId="510743060" sldId="298"/>
            <ac:spMk id="12" creationId="{256A64E5-FCA6-FE5B-F81E-D7DB7B9B4ABA}"/>
          </ac:spMkLst>
        </pc:spChg>
        <pc:spChg chg="mod">
          <ac:chgData name="Alex Sturtivant" userId="05ead3f8-a71e-41c6-9f9d-44406ed944f2" providerId="ADAL" clId="{137AB2C2-2060-4DED-A785-80AECB39ED33}" dt="2022-09-08T15:07:59.977" v="3632" actId="1076"/>
          <ac:spMkLst>
            <pc:docMk/>
            <pc:sldMk cId="510743060" sldId="298"/>
            <ac:spMk id="15" creationId="{713DE98B-A816-CAED-9D59-1A395D0F9EBC}"/>
          </ac:spMkLst>
        </pc:spChg>
        <pc:spChg chg="del">
          <ac:chgData name="Alex Sturtivant" userId="05ead3f8-a71e-41c6-9f9d-44406ed944f2" providerId="ADAL" clId="{137AB2C2-2060-4DED-A785-80AECB39ED33}" dt="2022-09-08T15:05:07.144" v="3567" actId="478"/>
          <ac:spMkLst>
            <pc:docMk/>
            <pc:sldMk cId="510743060" sldId="298"/>
            <ac:spMk id="16" creationId="{435F7B0B-7301-257E-A131-639A1E4DF933}"/>
          </ac:spMkLst>
        </pc:spChg>
        <pc:spChg chg="del">
          <ac:chgData name="Alex Sturtivant" userId="05ead3f8-a71e-41c6-9f9d-44406ed944f2" providerId="ADAL" clId="{137AB2C2-2060-4DED-A785-80AECB39ED33}" dt="2022-09-08T15:05:07.144" v="3567" actId="478"/>
          <ac:spMkLst>
            <pc:docMk/>
            <pc:sldMk cId="510743060" sldId="298"/>
            <ac:spMk id="17" creationId="{FA062607-0CE3-03CD-81FE-8CA35E790580}"/>
          </ac:spMkLst>
        </pc:spChg>
        <pc:spChg chg="mod">
          <ac:chgData name="Alex Sturtivant" userId="05ead3f8-a71e-41c6-9f9d-44406ed944f2" providerId="ADAL" clId="{137AB2C2-2060-4DED-A785-80AECB39ED33}" dt="2022-09-08T15:07:59.977" v="3632" actId="1076"/>
          <ac:spMkLst>
            <pc:docMk/>
            <pc:sldMk cId="510743060" sldId="298"/>
            <ac:spMk id="18" creationId="{E4808361-B7FD-4DA7-F2A2-EADC60822E67}"/>
          </ac:spMkLst>
        </pc:spChg>
        <pc:spChg chg="del">
          <ac:chgData name="Alex Sturtivant" userId="05ead3f8-a71e-41c6-9f9d-44406ed944f2" providerId="ADAL" clId="{137AB2C2-2060-4DED-A785-80AECB39ED33}" dt="2022-09-08T15:05:07.144" v="3567" actId="478"/>
          <ac:spMkLst>
            <pc:docMk/>
            <pc:sldMk cId="510743060" sldId="298"/>
            <ac:spMk id="19" creationId="{9B9CE92E-AEA3-4FE0-AB22-B7BB1CA45F57}"/>
          </ac:spMkLst>
        </pc:spChg>
        <pc:spChg chg="del">
          <ac:chgData name="Alex Sturtivant" userId="05ead3f8-a71e-41c6-9f9d-44406ed944f2" providerId="ADAL" clId="{137AB2C2-2060-4DED-A785-80AECB39ED33}" dt="2022-09-08T15:05:07.144" v="3567" actId="478"/>
          <ac:spMkLst>
            <pc:docMk/>
            <pc:sldMk cId="510743060" sldId="298"/>
            <ac:spMk id="20" creationId="{42B15F8F-2114-FBFE-48FD-D136B90E15D0}"/>
          </ac:spMkLst>
        </pc:spChg>
        <pc:spChg chg="del">
          <ac:chgData name="Alex Sturtivant" userId="05ead3f8-a71e-41c6-9f9d-44406ed944f2" providerId="ADAL" clId="{137AB2C2-2060-4DED-A785-80AECB39ED33}" dt="2022-09-08T15:05:07.144" v="3567" actId="478"/>
          <ac:spMkLst>
            <pc:docMk/>
            <pc:sldMk cId="510743060" sldId="298"/>
            <ac:spMk id="21" creationId="{EE14FAFB-9ECB-3959-4DD3-7530C08A35E1}"/>
          </ac:spMkLst>
        </pc:spChg>
        <pc:spChg chg="del">
          <ac:chgData name="Alex Sturtivant" userId="05ead3f8-a71e-41c6-9f9d-44406ed944f2" providerId="ADAL" clId="{137AB2C2-2060-4DED-A785-80AECB39ED33}" dt="2022-09-08T15:05:07.144" v="3567" actId="478"/>
          <ac:spMkLst>
            <pc:docMk/>
            <pc:sldMk cId="510743060" sldId="298"/>
            <ac:spMk id="22" creationId="{EBE16F94-1BC9-B53A-811D-A7AFEE3B2DA8}"/>
          </ac:spMkLst>
        </pc:spChg>
        <pc:spChg chg="mod">
          <ac:chgData name="Alex Sturtivant" userId="05ead3f8-a71e-41c6-9f9d-44406ed944f2" providerId="ADAL" clId="{137AB2C2-2060-4DED-A785-80AECB39ED33}" dt="2022-09-08T15:07:59.977" v="3632" actId="1076"/>
          <ac:spMkLst>
            <pc:docMk/>
            <pc:sldMk cId="510743060" sldId="298"/>
            <ac:spMk id="24" creationId="{1B56DB23-A3E8-8007-3311-A1CAEBBCE23B}"/>
          </ac:spMkLst>
        </pc:spChg>
        <pc:spChg chg="del">
          <ac:chgData name="Alex Sturtivant" userId="05ead3f8-a71e-41c6-9f9d-44406ed944f2" providerId="ADAL" clId="{137AB2C2-2060-4DED-A785-80AECB39ED33}" dt="2022-09-08T15:05:07.144" v="3567" actId="478"/>
          <ac:spMkLst>
            <pc:docMk/>
            <pc:sldMk cId="510743060" sldId="298"/>
            <ac:spMk id="27" creationId="{FF17D795-7601-31B3-B4CA-337F72956710}"/>
          </ac:spMkLst>
        </pc:spChg>
        <pc:spChg chg="del">
          <ac:chgData name="Alex Sturtivant" userId="05ead3f8-a71e-41c6-9f9d-44406ed944f2" providerId="ADAL" clId="{137AB2C2-2060-4DED-A785-80AECB39ED33}" dt="2022-09-08T15:05:07.144" v="3567" actId="478"/>
          <ac:spMkLst>
            <pc:docMk/>
            <pc:sldMk cId="510743060" sldId="298"/>
            <ac:spMk id="29" creationId="{3A8ABC53-EC0B-7D5A-2C87-A296D649C8D8}"/>
          </ac:spMkLst>
        </pc:spChg>
        <pc:spChg chg="del">
          <ac:chgData name="Alex Sturtivant" userId="05ead3f8-a71e-41c6-9f9d-44406ed944f2" providerId="ADAL" clId="{137AB2C2-2060-4DED-A785-80AECB39ED33}" dt="2022-09-08T15:05:07.144" v="3567" actId="478"/>
          <ac:spMkLst>
            <pc:docMk/>
            <pc:sldMk cId="510743060" sldId="298"/>
            <ac:spMk id="31" creationId="{C3C7E6D3-78D5-47FC-C550-BEA64685028E}"/>
          </ac:spMkLst>
        </pc:spChg>
        <pc:spChg chg="del">
          <ac:chgData name="Alex Sturtivant" userId="05ead3f8-a71e-41c6-9f9d-44406ed944f2" providerId="ADAL" clId="{137AB2C2-2060-4DED-A785-80AECB39ED33}" dt="2022-09-08T15:05:07.144" v="3567" actId="478"/>
          <ac:spMkLst>
            <pc:docMk/>
            <pc:sldMk cId="510743060" sldId="298"/>
            <ac:spMk id="33" creationId="{992E2987-FBF5-EDCD-9D1F-62956612B688}"/>
          </ac:spMkLst>
        </pc:spChg>
        <pc:picChg chg="mod">
          <ac:chgData name="Alex Sturtivant" userId="05ead3f8-a71e-41c6-9f9d-44406ed944f2" providerId="ADAL" clId="{137AB2C2-2060-4DED-A785-80AECB39ED33}" dt="2022-09-08T15:07:59.977" v="3632" actId="1076"/>
          <ac:picMkLst>
            <pc:docMk/>
            <pc:sldMk cId="510743060" sldId="298"/>
            <ac:picMk id="26" creationId="{9F8CADEE-F21B-41B5-607D-5AFE9C0776BF}"/>
          </ac:picMkLst>
        </pc:picChg>
        <pc:picChg chg="del">
          <ac:chgData name="Alex Sturtivant" userId="05ead3f8-a71e-41c6-9f9d-44406ed944f2" providerId="ADAL" clId="{137AB2C2-2060-4DED-A785-80AECB39ED33}" dt="2022-09-08T15:05:07.144" v="3567" actId="478"/>
          <ac:picMkLst>
            <pc:docMk/>
            <pc:sldMk cId="510743060" sldId="298"/>
            <ac:picMk id="28" creationId="{47804559-30FB-0A59-B814-98D4A1CB8CDF}"/>
          </ac:picMkLst>
        </pc:picChg>
        <pc:picChg chg="del">
          <ac:chgData name="Alex Sturtivant" userId="05ead3f8-a71e-41c6-9f9d-44406ed944f2" providerId="ADAL" clId="{137AB2C2-2060-4DED-A785-80AECB39ED33}" dt="2022-09-08T15:05:07.144" v="3567" actId="478"/>
          <ac:picMkLst>
            <pc:docMk/>
            <pc:sldMk cId="510743060" sldId="298"/>
            <ac:picMk id="36" creationId="{49889F22-B9DB-859A-B4A4-F47AF7094F51}"/>
          </ac:picMkLst>
        </pc:picChg>
        <pc:picChg chg="del">
          <ac:chgData name="Alex Sturtivant" userId="05ead3f8-a71e-41c6-9f9d-44406ed944f2" providerId="ADAL" clId="{137AB2C2-2060-4DED-A785-80AECB39ED33}" dt="2022-09-08T15:05:07.144" v="3567" actId="478"/>
          <ac:picMkLst>
            <pc:docMk/>
            <pc:sldMk cId="510743060" sldId="298"/>
            <ac:picMk id="38" creationId="{B8B9D765-6C73-2C74-4194-68FBDFB005F0}"/>
          </ac:picMkLst>
        </pc:picChg>
        <pc:picChg chg="del">
          <ac:chgData name="Alex Sturtivant" userId="05ead3f8-a71e-41c6-9f9d-44406ed944f2" providerId="ADAL" clId="{137AB2C2-2060-4DED-A785-80AECB39ED33}" dt="2022-09-08T15:05:07.144" v="3567" actId="478"/>
          <ac:picMkLst>
            <pc:docMk/>
            <pc:sldMk cId="510743060" sldId="298"/>
            <ac:picMk id="39" creationId="{F321D93E-90AD-5A52-33D3-DE7BF8CA0F83}"/>
          </ac:picMkLst>
        </pc:picChg>
      </pc:sldChg>
      <pc:sldChg chg="addSp modSp add mod">
        <pc:chgData name="Alex Sturtivant" userId="05ead3f8-a71e-41c6-9f9d-44406ed944f2" providerId="ADAL" clId="{137AB2C2-2060-4DED-A785-80AECB39ED33}" dt="2022-09-22T10:34:01.641" v="6417" actId="1076"/>
        <pc:sldMkLst>
          <pc:docMk/>
          <pc:sldMk cId="220477354" sldId="301"/>
        </pc:sldMkLst>
        <pc:spChg chg="add mod">
          <ac:chgData name="Alex Sturtivant" userId="05ead3f8-a71e-41c6-9f9d-44406ed944f2" providerId="ADAL" clId="{137AB2C2-2060-4DED-A785-80AECB39ED33}" dt="2022-09-22T10:33:34.466" v="6411" actId="20577"/>
          <ac:spMkLst>
            <pc:docMk/>
            <pc:sldMk cId="220477354" sldId="301"/>
            <ac:spMk id="3" creationId="{D65AD2BA-8493-7748-A562-B98CBADD8A65}"/>
          </ac:spMkLst>
        </pc:spChg>
        <pc:spChg chg="mod">
          <ac:chgData name="Alex Sturtivant" userId="05ead3f8-a71e-41c6-9f9d-44406ed944f2" providerId="ADAL" clId="{137AB2C2-2060-4DED-A785-80AECB39ED33}" dt="2022-09-22T10:32:38.932" v="6398" actId="1076"/>
          <ac:spMkLst>
            <pc:docMk/>
            <pc:sldMk cId="220477354" sldId="301"/>
            <ac:spMk id="4" creationId="{40204411-2DCD-4FCE-8A4F-F7B4E8BB8411}"/>
          </ac:spMkLst>
        </pc:spChg>
        <pc:spChg chg="mod">
          <ac:chgData name="Alex Sturtivant" userId="05ead3f8-a71e-41c6-9f9d-44406ed944f2" providerId="ADAL" clId="{137AB2C2-2060-4DED-A785-80AECB39ED33}" dt="2022-09-22T10:34:01.641" v="6417" actId="1076"/>
          <ac:spMkLst>
            <pc:docMk/>
            <pc:sldMk cId="220477354" sldId="301"/>
            <ac:spMk id="6" creationId="{E3715292-C26B-0E4A-9102-E4DB47DB09BB}"/>
          </ac:spMkLst>
        </pc:spChg>
      </pc:sldChg>
    </pc:docChg>
  </pc:docChgLst>
  <pc:docChgLst>
    <pc:chgData name="Jenny Thai" userId="f6367c5b-f076-4a86-b04b-58dc94368136" providerId="ADAL" clId="{256B5E67-1D52-0642-A547-68F8804A5FD2}"/>
    <pc:docChg chg="undo custSel addSld delSld modSld sldOrd">
      <pc:chgData name="Jenny Thai" userId="f6367c5b-f076-4a86-b04b-58dc94368136" providerId="ADAL" clId="{256B5E67-1D52-0642-A547-68F8804A5FD2}" dt="2022-09-13T14:56:13.666" v="2527" actId="20577"/>
      <pc:docMkLst>
        <pc:docMk/>
      </pc:docMkLst>
      <pc:sldChg chg="delSp mod modShow modNotesTx">
        <pc:chgData name="Jenny Thai" userId="f6367c5b-f076-4a86-b04b-58dc94368136" providerId="ADAL" clId="{256B5E67-1D52-0642-A547-68F8804A5FD2}" dt="2022-09-12T13:15:26.969" v="2329" actId="729"/>
        <pc:sldMkLst>
          <pc:docMk/>
          <pc:sldMk cId="944582072" sldId="264"/>
        </pc:sldMkLst>
        <pc:spChg chg="del">
          <ac:chgData name="Jenny Thai" userId="f6367c5b-f076-4a86-b04b-58dc94368136" providerId="ADAL" clId="{256B5E67-1D52-0642-A547-68F8804A5FD2}" dt="2022-09-09T11:17:14.142" v="1" actId="478"/>
          <ac:spMkLst>
            <pc:docMk/>
            <pc:sldMk cId="944582072" sldId="264"/>
            <ac:spMk id="6" creationId="{5CADC8EC-DAE7-0845-AB85-A2A4CADB880A}"/>
          </ac:spMkLst>
        </pc:spChg>
      </pc:sldChg>
      <pc:sldChg chg="addSp delSp modSp mod">
        <pc:chgData name="Jenny Thai" userId="f6367c5b-f076-4a86-b04b-58dc94368136" providerId="ADAL" clId="{256B5E67-1D52-0642-A547-68F8804A5FD2}" dt="2022-09-12T13:15:13.458" v="2328" actId="20577"/>
        <pc:sldMkLst>
          <pc:docMk/>
          <pc:sldMk cId="690159538" sldId="284"/>
        </pc:sldMkLst>
        <pc:spChg chg="mod">
          <ac:chgData name="Jenny Thai" userId="f6367c5b-f076-4a86-b04b-58dc94368136" providerId="ADAL" clId="{256B5E67-1D52-0642-A547-68F8804A5FD2}" dt="2022-09-12T13:15:13.458" v="2328" actId="20577"/>
          <ac:spMkLst>
            <pc:docMk/>
            <pc:sldMk cId="690159538" sldId="284"/>
            <ac:spMk id="3" creationId="{09486965-BB12-D29F-4315-F76206AC970E}"/>
          </ac:spMkLst>
        </pc:spChg>
        <pc:spChg chg="del">
          <ac:chgData name="Jenny Thai" userId="f6367c5b-f076-4a86-b04b-58dc94368136" providerId="ADAL" clId="{256B5E67-1D52-0642-A547-68F8804A5FD2}" dt="2022-09-09T14:57:11.953" v="1081" actId="478"/>
          <ac:spMkLst>
            <pc:docMk/>
            <pc:sldMk cId="690159538" sldId="284"/>
            <ac:spMk id="4" creationId="{EDF766FD-12C5-F41A-E423-307F58F4542E}"/>
          </ac:spMkLst>
        </pc:spChg>
        <pc:picChg chg="add mod modCrop">
          <ac:chgData name="Jenny Thai" userId="f6367c5b-f076-4a86-b04b-58dc94368136" providerId="ADAL" clId="{256B5E67-1D52-0642-A547-68F8804A5FD2}" dt="2022-09-09T15:06:04.456" v="1468" actId="1076"/>
          <ac:picMkLst>
            <pc:docMk/>
            <pc:sldMk cId="690159538" sldId="284"/>
            <ac:picMk id="8" creationId="{E3214145-F69F-706A-3CFA-E15155D18EBB}"/>
          </ac:picMkLst>
        </pc:picChg>
        <pc:picChg chg="add mod modCrop">
          <ac:chgData name="Jenny Thai" userId="f6367c5b-f076-4a86-b04b-58dc94368136" providerId="ADAL" clId="{256B5E67-1D52-0642-A547-68F8804A5FD2}" dt="2022-09-09T15:06:05.510" v="1469" actId="1076"/>
          <ac:picMkLst>
            <pc:docMk/>
            <pc:sldMk cId="690159538" sldId="284"/>
            <ac:picMk id="12" creationId="{4F601FC8-F317-7159-4891-3216EE2F7737}"/>
          </ac:picMkLst>
        </pc:picChg>
        <pc:picChg chg="add mod modCrop">
          <ac:chgData name="Jenny Thai" userId="f6367c5b-f076-4a86-b04b-58dc94368136" providerId="ADAL" clId="{256B5E67-1D52-0642-A547-68F8804A5FD2}" dt="2022-09-09T15:06:06.646" v="1470" actId="1076"/>
          <ac:picMkLst>
            <pc:docMk/>
            <pc:sldMk cId="690159538" sldId="284"/>
            <ac:picMk id="14" creationId="{0D9CB18C-01D1-8E55-2F6E-90554805BAA1}"/>
          </ac:picMkLst>
        </pc:picChg>
        <pc:picChg chg="add mod modCrop">
          <ac:chgData name="Jenny Thai" userId="f6367c5b-f076-4a86-b04b-58dc94368136" providerId="ADAL" clId="{256B5E67-1D52-0642-A547-68F8804A5FD2}" dt="2022-09-09T15:06:02.956" v="1467" actId="1076"/>
          <ac:picMkLst>
            <pc:docMk/>
            <pc:sldMk cId="690159538" sldId="284"/>
            <ac:picMk id="16" creationId="{512C4D28-8592-1235-B5E0-1DA92AD39872}"/>
          </ac:picMkLst>
        </pc:picChg>
        <pc:picChg chg="add del mod">
          <ac:chgData name="Jenny Thai" userId="f6367c5b-f076-4a86-b04b-58dc94368136" providerId="ADAL" clId="{256B5E67-1D52-0642-A547-68F8804A5FD2}" dt="2022-09-12T12:55:36.204" v="1551" actId="21"/>
          <ac:picMkLst>
            <pc:docMk/>
            <pc:sldMk cId="690159538" sldId="284"/>
            <ac:picMk id="18" creationId="{5ECC5D88-8CD3-416E-F595-7C0BC9721A3F}"/>
          </ac:picMkLst>
        </pc:picChg>
      </pc:sldChg>
      <pc:sldChg chg="modSp mod modNotesTx">
        <pc:chgData name="Jenny Thai" userId="f6367c5b-f076-4a86-b04b-58dc94368136" providerId="ADAL" clId="{256B5E67-1D52-0642-A547-68F8804A5FD2}" dt="2022-09-13T14:53:26.505" v="2440" actId="20577"/>
        <pc:sldMkLst>
          <pc:docMk/>
          <pc:sldMk cId="2406805958" sldId="285"/>
        </pc:sldMkLst>
        <pc:spChg chg="mod">
          <ac:chgData name="Jenny Thai" userId="f6367c5b-f076-4a86-b04b-58dc94368136" providerId="ADAL" clId="{256B5E67-1D52-0642-A547-68F8804A5FD2}" dt="2022-09-12T14:14:22.879" v="2422" actId="20577"/>
          <ac:spMkLst>
            <pc:docMk/>
            <pc:sldMk cId="2406805958" sldId="285"/>
            <ac:spMk id="2" creationId="{060C31F6-CEC1-68FF-6D7E-0B294B9AA523}"/>
          </ac:spMkLst>
        </pc:spChg>
      </pc:sldChg>
      <pc:sldChg chg="addSp delSp modSp add mod">
        <pc:chgData name="Jenny Thai" userId="f6367c5b-f076-4a86-b04b-58dc94368136" providerId="ADAL" clId="{256B5E67-1D52-0642-A547-68F8804A5FD2}" dt="2022-09-13T14:56:13.666" v="2527" actId="20577"/>
        <pc:sldMkLst>
          <pc:docMk/>
          <pc:sldMk cId="1221185141" sldId="298"/>
        </pc:sldMkLst>
        <pc:spChg chg="add del mod">
          <ac:chgData name="Jenny Thai" userId="f6367c5b-f076-4a86-b04b-58dc94368136" providerId="ADAL" clId="{256B5E67-1D52-0642-A547-68F8804A5FD2}" dt="2022-09-13T14:56:13.666" v="2527" actId="20577"/>
          <ac:spMkLst>
            <pc:docMk/>
            <pc:sldMk cId="1221185141" sldId="298"/>
            <ac:spMk id="2" creationId="{04A7AA3C-C951-4690-B960-C03261CFCFA6}"/>
          </ac:spMkLst>
        </pc:spChg>
        <pc:spChg chg="add del mod">
          <ac:chgData name="Jenny Thai" userId="f6367c5b-f076-4a86-b04b-58dc94368136" providerId="ADAL" clId="{256B5E67-1D52-0642-A547-68F8804A5FD2}" dt="2022-09-09T13:40:15.908" v="10" actId="767"/>
          <ac:spMkLst>
            <pc:docMk/>
            <pc:sldMk cId="1221185141" sldId="298"/>
            <ac:spMk id="4" creationId="{D7426A59-3167-F348-5A9C-02716C3E478D}"/>
          </ac:spMkLst>
        </pc:spChg>
      </pc:sldChg>
      <pc:sldChg chg="addSp delSp modSp add del mod ord">
        <pc:chgData name="Jenny Thai" userId="f6367c5b-f076-4a86-b04b-58dc94368136" providerId="ADAL" clId="{256B5E67-1D52-0642-A547-68F8804A5FD2}" dt="2022-09-12T13:14:28.484" v="2295" actId="2696"/>
        <pc:sldMkLst>
          <pc:docMk/>
          <pc:sldMk cId="1211326613" sldId="299"/>
        </pc:sldMkLst>
        <pc:spChg chg="add del">
          <ac:chgData name="Jenny Thai" userId="f6367c5b-f076-4a86-b04b-58dc94368136" providerId="ADAL" clId="{256B5E67-1D52-0642-A547-68F8804A5FD2}" dt="2022-09-12T12:47:31.746" v="1474" actId="478"/>
          <ac:spMkLst>
            <pc:docMk/>
            <pc:sldMk cId="1211326613" sldId="299"/>
            <ac:spMk id="2" creationId="{6A07A49E-C469-9239-9029-E7C04B6A6CF9}"/>
          </ac:spMkLst>
        </pc:spChg>
        <pc:spChg chg="mod">
          <ac:chgData name="Jenny Thai" userId="f6367c5b-f076-4a86-b04b-58dc94368136" providerId="ADAL" clId="{256B5E67-1D52-0642-A547-68F8804A5FD2}" dt="2022-09-12T13:05:37.872" v="2097" actId="20577"/>
          <ac:spMkLst>
            <pc:docMk/>
            <pc:sldMk cId="1211326613" sldId="299"/>
            <ac:spMk id="3" creationId="{09486965-BB12-D29F-4315-F76206AC970E}"/>
          </ac:spMkLst>
        </pc:spChg>
        <pc:spChg chg="del mod">
          <ac:chgData name="Jenny Thai" userId="f6367c5b-f076-4a86-b04b-58dc94368136" providerId="ADAL" clId="{256B5E67-1D52-0642-A547-68F8804A5FD2}" dt="2022-09-12T12:58:43.928" v="1587" actId="478"/>
          <ac:spMkLst>
            <pc:docMk/>
            <pc:sldMk cId="1211326613" sldId="299"/>
            <ac:spMk id="6" creationId="{5CADC8EC-DAE7-0845-AB85-A2A4CADB880A}"/>
          </ac:spMkLst>
        </pc:spChg>
        <pc:spChg chg="add del">
          <ac:chgData name="Jenny Thai" userId="f6367c5b-f076-4a86-b04b-58dc94368136" providerId="ADAL" clId="{256B5E67-1D52-0642-A547-68F8804A5FD2}" dt="2022-09-12T12:53:03.282" v="1476" actId="478"/>
          <ac:spMkLst>
            <pc:docMk/>
            <pc:sldMk cId="1211326613" sldId="299"/>
            <ac:spMk id="11" creationId="{0C0FD473-5F54-8BDB-D394-1EB5D851474F}"/>
          </ac:spMkLst>
        </pc:spChg>
        <pc:spChg chg="add mod">
          <ac:chgData name="Jenny Thai" userId="f6367c5b-f076-4a86-b04b-58dc94368136" providerId="ADAL" clId="{256B5E67-1D52-0642-A547-68F8804A5FD2}" dt="2022-09-12T13:02:52.987" v="1977" actId="113"/>
          <ac:spMkLst>
            <pc:docMk/>
            <pc:sldMk cId="1211326613" sldId="299"/>
            <ac:spMk id="47" creationId="{D77AD56A-403B-587B-0910-4BA19E362D29}"/>
          </ac:spMkLst>
        </pc:spChg>
        <pc:spChg chg="add mod">
          <ac:chgData name="Jenny Thai" userId="f6367c5b-f076-4a86-b04b-58dc94368136" providerId="ADAL" clId="{256B5E67-1D52-0642-A547-68F8804A5FD2}" dt="2022-09-12T13:02:49.526" v="1976" actId="113"/>
          <ac:spMkLst>
            <pc:docMk/>
            <pc:sldMk cId="1211326613" sldId="299"/>
            <ac:spMk id="48" creationId="{67EDD774-441E-34E9-C32E-D9819F4EDE9E}"/>
          </ac:spMkLst>
        </pc:spChg>
        <pc:spChg chg="add mod">
          <ac:chgData name="Jenny Thai" userId="f6367c5b-f076-4a86-b04b-58dc94368136" providerId="ADAL" clId="{256B5E67-1D52-0642-A547-68F8804A5FD2}" dt="2022-09-12T13:05:19.741" v="2075" actId="14100"/>
          <ac:spMkLst>
            <pc:docMk/>
            <pc:sldMk cId="1211326613" sldId="299"/>
            <ac:spMk id="49" creationId="{329EB9C7-5852-C72E-7B74-6AC6301E4B9D}"/>
          </ac:spMkLst>
        </pc:spChg>
        <pc:spChg chg="add mod">
          <ac:chgData name="Jenny Thai" userId="f6367c5b-f076-4a86-b04b-58dc94368136" providerId="ADAL" clId="{256B5E67-1D52-0642-A547-68F8804A5FD2}" dt="2022-09-12T13:04:55.626" v="2066" actId="1076"/>
          <ac:spMkLst>
            <pc:docMk/>
            <pc:sldMk cId="1211326613" sldId="299"/>
            <ac:spMk id="50" creationId="{09CEB3B5-05C2-F408-2745-37D1A4AE2C81}"/>
          </ac:spMkLst>
        </pc:spChg>
        <pc:spChg chg="add mod">
          <ac:chgData name="Jenny Thai" userId="f6367c5b-f076-4a86-b04b-58dc94368136" providerId="ADAL" clId="{256B5E67-1D52-0642-A547-68F8804A5FD2}" dt="2022-09-12T13:04:59.627" v="2067" actId="113"/>
          <ac:spMkLst>
            <pc:docMk/>
            <pc:sldMk cId="1211326613" sldId="299"/>
            <ac:spMk id="51" creationId="{7FDF44F7-BC1F-C8F9-DB3F-E584C940D4F9}"/>
          </ac:spMkLst>
        </pc:spChg>
        <pc:picChg chg="del">
          <ac:chgData name="Jenny Thai" userId="f6367c5b-f076-4a86-b04b-58dc94368136" providerId="ADAL" clId="{256B5E67-1D52-0642-A547-68F8804A5FD2}" dt="2022-09-12T12:47:15.628" v="1472" actId="478"/>
          <ac:picMkLst>
            <pc:docMk/>
            <pc:sldMk cId="1211326613" sldId="299"/>
            <ac:picMk id="8" creationId="{E3214145-F69F-706A-3CFA-E15155D18EBB}"/>
          </ac:picMkLst>
        </pc:picChg>
        <pc:picChg chg="del">
          <ac:chgData name="Jenny Thai" userId="f6367c5b-f076-4a86-b04b-58dc94368136" providerId="ADAL" clId="{256B5E67-1D52-0642-A547-68F8804A5FD2}" dt="2022-09-12T12:47:15.628" v="1472" actId="478"/>
          <ac:picMkLst>
            <pc:docMk/>
            <pc:sldMk cId="1211326613" sldId="299"/>
            <ac:picMk id="12" creationId="{4F601FC8-F317-7159-4891-3216EE2F7737}"/>
          </ac:picMkLst>
        </pc:picChg>
        <pc:picChg chg="add mod">
          <ac:chgData name="Jenny Thai" userId="f6367c5b-f076-4a86-b04b-58dc94368136" providerId="ADAL" clId="{256B5E67-1D52-0642-A547-68F8804A5FD2}" dt="2022-09-12T12:59:37.531" v="1599" actId="1076"/>
          <ac:picMkLst>
            <pc:docMk/>
            <pc:sldMk cId="1211326613" sldId="299"/>
            <ac:picMk id="13" creationId="{733B505B-4240-9314-8C30-0890880EADED}"/>
          </ac:picMkLst>
        </pc:picChg>
        <pc:picChg chg="del">
          <ac:chgData name="Jenny Thai" userId="f6367c5b-f076-4a86-b04b-58dc94368136" providerId="ADAL" clId="{256B5E67-1D52-0642-A547-68F8804A5FD2}" dt="2022-09-12T12:47:15.628" v="1472" actId="478"/>
          <ac:picMkLst>
            <pc:docMk/>
            <pc:sldMk cId="1211326613" sldId="299"/>
            <ac:picMk id="14" creationId="{0D9CB18C-01D1-8E55-2F6E-90554805BAA1}"/>
          </ac:picMkLst>
        </pc:picChg>
        <pc:picChg chg="add mod">
          <ac:chgData name="Jenny Thai" userId="f6367c5b-f076-4a86-b04b-58dc94368136" providerId="ADAL" clId="{256B5E67-1D52-0642-A547-68F8804A5FD2}" dt="2022-09-12T13:04:23.362" v="2056" actId="1076"/>
          <ac:picMkLst>
            <pc:docMk/>
            <pc:sldMk cId="1211326613" sldId="299"/>
            <ac:picMk id="15" creationId="{41195875-0B50-8211-84EE-CBFFAF071299}"/>
          </ac:picMkLst>
        </pc:picChg>
        <pc:picChg chg="del">
          <ac:chgData name="Jenny Thai" userId="f6367c5b-f076-4a86-b04b-58dc94368136" providerId="ADAL" clId="{256B5E67-1D52-0642-A547-68F8804A5FD2}" dt="2022-09-12T12:47:15.628" v="1472" actId="478"/>
          <ac:picMkLst>
            <pc:docMk/>
            <pc:sldMk cId="1211326613" sldId="299"/>
            <ac:picMk id="16" creationId="{512C4D28-8592-1235-B5E0-1DA92AD39872}"/>
          </ac:picMkLst>
        </pc:picChg>
        <pc:picChg chg="add mod">
          <ac:chgData name="Jenny Thai" userId="f6367c5b-f076-4a86-b04b-58dc94368136" providerId="ADAL" clId="{256B5E67-1D52-0642-A547-68F8804A5FD2}" dt="2022-09-12T13:04:23.522" v="2057" actId="1076"/>
          <ac:picMkLst>
            <pc:docMk/>
            <pc:sldMk cId="1211326613" sldId="299"/>
            <ac:picMk id="17" creationId="{A8D3B0BB-5D51-08E6-993F-43B6CD04DE9F}"/>
          </ac:picMkLst>
        </pc:picChg>
        <pc:picChg chg="add mod">
          <ac:chgData name="Jenny Thai" userId="f6367c5b-f076-4a86-b04b-58dc94368136" providerId="ADAL" clId="{256B5E67-1D52-0642-A547-68F8804A5FD2}" dt="2022-09-12T12:58:49.372" v="1588" actId="1076"/>
          <ac:picMkLst>
            <pc:docMk/>
            <pc:sldMk cId="1211326613" sldId="299"/>
            <ac:picMk id="18" creationId="{5723CA86-63F2-92AD-81C1-519DB83C0B63}"/>
          </ac:picMkLst>
        </pc:picChg>
        <pc:picChg chg="add mod modCrop">
          <ac:chgData name="Jenny Thai" userId="f6367c5b-f076-4a86-b04b-58dc94368136" providerId="ADAL" clId="{256B5E67-1D52-0642-A547-68F8804A5FD2}" dt="2022-09-12T13:04:49.490" v="2064" actId="1076"/>
          <ac:picMkLst>
            <pc:docMk/>
            <pc:sldMk cId="1211326613" sldId="299"/>
            <ac:picMk id="20" creationId="{0D1CE9F9-6FE4-3DEC-89F3-4CF2838D8447}"/>
          </ac:picMkLst>
        </pc:picChg>
        <pc:picChg chg="add mod modCrop">
          <ac:chgData name="Jenny Thai" userId="f6367c5b-f076-4a86-b04b-58dc94368136" providerId="ADAL" clId="{256B5E67-1D52-0642-A547-68F8804A5FD2}" dt="2022-09-12T12:59:37.531" v="1599" actId="1076"/>
          <ac:picMkLst>
            <pc:docMk/>
            <pc:sldMk cId="1211326613" sldId="299"/>
            <ac:picMk id="21" creationId="{C19D4781-BE93-63E7-D8BF-CAF2DD5B8119}"/>
          </ac:picMkLst>
        </pc:picChg>
        <pc:cxnChg chg="add del mod">
          <ac:chgData name="Jenny Thai" userId="f6367c5b-f076-4a86-b04b-58dc94368136" providerId="ADAL" clId="{256B5E67-1D52-0642-A547-68F8804A5FD2}" dt="2022-09-12T12:58:06.786" v="1584" actId="478"/>
          <ac:cxnSpMkLst>
            <pc:docMk/>
            <pc:sldMk cId="1211326613" sldId="299"/>
            <ac:cxnSpMk id="23" creationId="{AC41C0D4-E073-5BAA-D68D-32CE2A2CDF07}"/>
          </ac:cxnSpMkLst>
        </pc:cxnChg>
        <pc:cxnChg chg="add mod">
          <ac:chgData name="Jenny Thai" userId="f6367c5b-f076-4a86-b04b-58dc94368136" providerId="ADAL" clId="{256B5E67-1D52-0642-A547-68F8804A5FD2}" dt="2022-09-12T12:59:37.531" v="1599" actId="1076"/>
          <ac:cxnSpMkLst>
            <pc:docMk/>
            <pc:sldMk cId="1211326613" sldId="299"/>
            <ac:cxnSpMk id="25" creationId="{204AB6C5-5A16-743E-FE8E-2FBDAB68BCC3}"/>
          </ac:cxnSpMkLst>
        </pc:cxnChg>
        <pc:cxnChg chg="add mod">
          <ac:chgData name="Jenny Thai" userId="f6367c5b-f076-4a86-b04b-58dc94368136" providerId="ADAL" clId="{256B5E67-1D52-0642-A547-68F8804A5FD2}" dt="2022-09-12T12:59:37.531" v="1599" actId="1076"/>
          <ac:cxnSpMkLst>
            <pc:docMk/>
            <pc:sldMk cId="1211326613" sldId="299"/>
            <ac:cxnSpMk id="27" creationId="{9466FC54-DB46-7184-E8C6-571965B3E2B6}"/>
          </ac:cxnSpMkLst>
        </pc:cxnChg>
        <pc:cxnChg chg="add del mod">
          <ac:chgData name="Jenny Thai" userId="f6367c5b-f076-4a86-b04b-58dc94368136" providerId="ADAL" clId="{256B5E67-1D52-0642-A547-68F8804A5FD2}" dt="2022-09-12T12:58:53.261" v="1590" actId="478"/>
          <ac:cxnSpMkLst>
            <pc:docMk/>
            <pc:sldMk cId="1211326613" sldId="299"/>
            <ac:cxnSpMk id="29" creationId="{3F1DA210-CB8E-151A-4E0A-EC0DFF6E9C92}"/>
          </ac:cxnSpMkLst>
        </pc:cxnChg>
        <pc:cxnChg chg="add mod">
          <ac:chgData name="Jenny Thai" userId="f6367c5b-f076-4a86-b04b-58dc94368136" providerId="ADAL" clId="{256B5E67-1D52-0642-A547-68F8804A5FD2}" dt="2022-09-12T13:04:23.362" v="2056" actId="1076"/>
          <ac:cxnSpMkLst>
            <pc:docMk/>
            <pc:sldMk cId="1211326613" sldId="299"/>
            <ac:cxnSpMk id="33" creationId="{D8A8B7A3-4EC6-1579-9588-A771701D9A28}"/>
          </ac:cxnSpMkLst>
        </pc:cxnChg>
        <pc:cxnChg chg="add mod">
          <ac:chgData name="Jenny Thai" userId="f6367c5b-f076-4a86-b04b-58dc94368136" providerId="ADAL" clId="{256B5E67-1D52-0642-A547-68F8804A5FD2}" dt="2022-09-12T13:04:23.522" v="2057" actId="1076"/>
          <ac:cxnSpMkLst>
            <pc:docMk/>
            <pc:sldMk cId="1211326613" sldId="299"/>
            <ac:cxnSpMk id="35" creationId="{F604B627-0FA0-DF24-D44D-70E3E22D8A15}"/>
          </ac:cxnSpMkLst>
        </pc:cxnChg>
        <pc:cxnChg chg="add mod">
          <ac:chgData name="Jenny Thai" userId="f6367c5b-f076-4a86-b04b-58dc94368136" providerId="ADAL" clId="{256B5E67-1D52-0642-A547-68F8804A5FD2}" dt="2022-09-12T13:04:49.490" v="2064" actId="1076"/>
          <ac:cxnSpMkLst>
            <pc:docMk/>
            <pc:sldMk cId="1211326613" sldId="299"/>
            <ac:cxnSpMk id="41" creationId="{EEBBE87B-CDD0-CBEF-2BED-8AF0E3FC3F6E}"/>
          </ac:cxnSpMkLst>
        </pc:cxnChg>
        <pc:cxnChg chg="add mod">
          <ac:chgData name="Jenny Thai" userId="f6367c5b-f076-4a86-b04b-58dc94368136" providerId="ADAL" clId="{256B5E67-1D52-0642-A547-68F8804A5FD2}" dt="2022-09-12T13:04:49.490" v="2064" actId="1076"/>
          <ac:cxnSpMkLst>
            <pc:docMk/>
            <pc:sldMk cId="1211326613" sldId="299"/>
            <ac:cxnSpMk id="44" creationId="{B2554280-93F0-B9E1-C97E-E84097AC962B}"/>
          </ac:cxnSpMkLst>
        </pc:cxnChg>
        <pc:cxnChg chg="add mod">
          <ac:chgData name="Jenny Thai" userId="f6367c5b-f076-4a86-b04b-58dc94368136" providerId="ADAL" clId="{256B5E67-1D52-0642-A547-68F8804A5FD2}" dt="2022-09-12T13:04:49.490" v="2064" actId="1076"/>
          <ac:cxnSpMkLst>
            <pc:docMk/>
            <pc:sldMk cId="1211326613" sldId="299"/>
            <ac:cxnSpMk id="46" creationId="{366BA6BD-D9B1-CC4A-F69D-C65AF660C5C8}"/>
          </ac:cxnSpMkLst>
        </pc:cxnChg>
      </pc:sldChg>
      <pc:sldChg chg="addSp delSp modSp add mod">
        <pc:chgData name="Jenny Thai" userId="f6367c5b-f076-4a86-b04b-58dc94368136" providerId="ADAL" clId="{256B5E67-1D52-0642-A547-68F8804A5FD2}" dt="2022-09-13T14:52:59.915" v="2439" actId="14100"/>
        <pc:sldMkLst>
          <pc:docMk/>
          <pc:sldMk cId="85348577" sldId="300"/>
        </pc:sldMkLst>
        <pc:spChg chg="mod">
          <ac:chgData name="Jenny Thai" userId="f6367c5b-f076-4a86-b04b-58dc94368136" providerId="ADAL" clId="{256B5E67-1D52-0642-A547-68F8804A5FD2}" dt="2022-09-13T14:52:59.915" v="2439" actId="14100"/>
          <ac:spMkLst>
            <pc:docMk/>
            <pc:sldMk cId="85348577" sldId="300"/>
            <ac:spMk id="3" creationId="{09486965-BB12-D29F-4315-F76206AC970E}"/>
          </ac:spMkLst>
        </pc:spChg>
        <pc:spChg chg="mod">
          <ac:chgData name="Jenny Thai" userId="f6367c5b-f076-4a86-b04b-58dc94368136" providerId="ADAL" clId="{256B5E67-1D52-0642-A547-68F8804A5FD2}" dt="2022-09-12T13:14:32.694" v="2296" actId="1076"/>
          <ac:spMkLst>
            <pc:docMk/>
            <pc:sldMk cId="85348577" sldId="300"/>
            <ac:spMk id="47" creationId="{D77AD56A-403B-587B-0910-4BA19E362D29}"/>
          </ac:spMkLst>
        </pc:spChg>
        <pc:spChg chg="mod">
          <ac:chgData name="Jenny Thai" userId="f6367c5b-f076-4a86-b04b-58dc94368136" providerId="ADAL" clId="{256B5E67-1D52-0642-A547-68F8804A5FD2}" dt="2022-09-12T13:14:58.496" v="2307" actId="1037"/>
          <ac:spMkLst>
            <pc:docMk/>
            <pc:sldMk cId="85348577" sldId="300"/>
            <ac:spMk id="48" creationId="{67EDD774-441E-34E9-C32E-D9819F4EDE9E}"/>
          </ac:spMkLst>
        </pc:spChg>
        <pc:spChg chg="mod">
          <ac:chgData name="Jenny Thai" userId="f6367c5b-f076-4a86-b04b-58dc94368136" providerId="ADAL" clId="{256B5E67-1D52-0642-A547-68F8804A5FD2}" dt="2022-09-12T13:14:58.496" v="2307" actId="1037"/>
          <ac:spMkLst>
            <pc:docMk/>
            <pc:sldMk cId="85348577" sldId="300"/>
            <ac:spMk id="49" creationId="{329EB9C7-5852-C72E-7B74-6AC6301E4B9D}"/>
          </ac:spMkLst>
        </pc:spChg>
        <pc:spChg chg="mod">
          <ac:chgData name="Jenny Thai" userId="f6367c5b-f076-4a86-b04b-58dc94368136" providerId="ADAL" clId="{256B5E67-1D52-0642-A547-68F8804A5FD2}" dt="2022-09-12T13:14:58.496" v="2307" actId="1037"/>
          <ac:spMkLst>
            <pc:docMk/>
            <pc:sldMk cId="85348577" sldId="300"/>
            <ac:spMk id="50" creationId="{09CEB3B5-05C2-F408-2745-37D1A4AE2C81}"/>
          </ac:spMkLst>
        </pc:spChg>
        <pc:spChg chg="mod">
          <ac:chgData name="Jenny Thai" userId="f6367c5b-f076-4a86-b04b-58dc94368136" providerId="ADAL" clId="{256B5E67-1D52-0642-A547-68F8804A5FD2}" dt="2022-09-12T13:14:16.204" v="2293" actId="1076"/>
          <ac:spMkLst>
            <pc:docMk/>
            <pc:sldMk cId="85348577" sldId="300"/>
            <ac:spMk id="51" creationId="{7FDF44F7-BC1F-C8F9-DB3F-E584C940D4F9}"/>
          </ac:spMkLst>
        </pc:spChg>
        <pc:spChg chg="add mod">
          <ac:chgData name="Jenny Thai" userId="f6367c5b-f076-4a86-b04b-58dc94368136" providerId="ADAL" clId="{256B5E67-1D52-0642-A547-68F8804A5FD2}" dt="2022-09-12T13:18:20.347" v="2334" actId="692"/>
          <ac:spMkLst>
            <pc:docMk/>
            <pc:sldMk cId="85348577" sldId="300"/>
            <ac:spMk id="116" creationId="{3BB10130-4799-837A-5E0F-D95CDDE16E47}"/>
          </ac:spMkLst>
        </pc:spChg>
        <pc:picChg chg="mod">
          <ac:chgData name="Jenny Thai" userId="f6367c5b-f076-4a86-b04b-58dc94368136" providerId="ADAL" clId="{256B5E67-1D52-0642-A547-68F8804A5FD2}" dt="2022-09-12T13:12:37.194" v="2267" actId="1076"/>
          <ac:picMkLst>
            <pc:docMk/>
            <pc:sldMk cId="85348577" sldId="300"/>
            <ac:picMk id="13" creationId="{733B505B-4240-9314-8C30-0890880EADED}"/>
          </ac:picMkLst>
        </pc:picChg>
        <pc:picChg chg="mod">
          <ac:chgData name="Jenny Thai" userId="f6367c5b-f076-4a86-b04b-58dc94368136" providerId="ADAL" clId="{256B5E67-1D52-0642-A547-68F8804A5FD2}" dt="2022-09-12T13:12:47.276" v="2272" actId="1076"/>
          <ac:picMkLst>
            <pc:docMk/>
            <pc:sldMk cId="85348577" sldId="300"/>
            <ac:picMk id="15" creationId="{41195875-0B50-8211-84EE-CBFFAF071299}"/>
          </ac:picMkLst>
        </pc:picChg>
        <pc:picChg chg="mod">
          <ac:chgData name="Jenny Thai" userId="f6367c5b-f076-4a86-b04b-58dc94368136" providerId="ADAL" clId="{256B5E67-1D52-0642-A547-68F8804A5FD2}" dt="2022-09-12T13:12:46.051" v="2271" actId="1076"/>
          <ac:picMkLst>
            <pc:docMk/>
            <pc:sldMk cId="85348577" sldId="300"/>
            <ac:picMk id="17" creationId="{A8D3B0BB-5D51-08E6-993F-43B6CD04DE9F}"/>
          </ac:picMkLst>
        </pc:picChg>
        <pc:picChg chg="mod">
          <ac:chgData name="Jenny Thai" userId="f6367c5b-f076-4a86-b04b-58dc94368136" providerId="ADAL" clId="{256B5E67-1D52-0642-A547-68F8804A5FD2}" dt="2022-09-12T13:12:20.174" v="2261" actId="1076"/>
          <ac:picMkLst>
            <pc:docMk/>
            <pc:sldMk cId="85348577" sldId="300"/>
            <ac:picMk id="18" creationId="{5723CA86-63F2-92AD-81C1-519DB83C0B63}"/>
          </ac:picMkLst>
        </pc:picChg>
        <pc:picChg chg="mod">
          <ac:chgData name="Jenny Thai" userId="f6367c5b-f076-4a86-b04b-58dc94368136" providerId="ADAL" clId="{256B5E67-1D52-0642-A547-68F8804A5FD2}" dt="2022-09-12T13:19:04.538" v="2342" actId="1076"/>
          <ac:picMkLst>
            <pc:docMk/>
            <pc:sldMk cId="85348577" sldId="300"/>
            <ac:picMk id="20" creationId="{0D1CE9F9-6FE4-3DEC-89F3-4CF2838D8447}"/>
          </ac:picMkLst>
        </pc:picChg>
        <pc:picChg chg="mod">
          <ac:chgData name="Jenny Thai" userId="f6367c5b-f076-4a86-b04b-58dc94368136" providerId="ADAL" clId="{256B5E67-1D52-0642-A547-68F8804A5FD2}" dt="2022-09-12T13:19:02.430" v="2341" actId="1076"/>
          <ac:picMkLst>
            <pc:docMk/>
            <pc:sldMk cId="85348577" sldId="300"/>
            <ac:picMk id="21" creationId="{C19D4781-BE93-63E7-D8BF-CAF2DD5B8119}"/>
          </ac:picMkLst>
        </pc:picChg>
        <pc:cxnChg chg="mod">
          <ac:chgData name="Jenny Thai" userId="f6367c5b-f076-4a86-b04b-58dc94368136" providerId="ADAL" clId="{256B5E67-1D52-0642-A547-68F8804A5FD2}" dt="2022-09-12T13:19:25.924" v="2344" actId="14100"/>
          <ac:cxnSpMkLst>
            <pc:docMk/>
            <pc:sldMk cId="85348577" sldId="300"/>
            <ac:cxnSpMk id="25" creationId="{204AB6C5-5A16-743E-FE8E-2FBDAB68BCC3}"/>
          </ac:cxnSpMkLst>
        </pc:cxnChg>
        <pc:cxnChg chg="mod">
          <ac:chgData name="Jenny Thai" userId="f6367c5b-f076-4a86-b04b-58dc94368136" providerId="ADAL" clId="{256B5E67-1D52-0642-A547-68F8804A5FD2}" dt="2022-09-12T13:19:02.430" v="2341" actId="1076"/>
          <ac:cxnSpMkLst>
            <pc:docMk/>
            <pc:sldMk cId="85348577" sldId="300"/>
            <ac:cxnSpMk id="27" creationId="{9466FC54-DB46-7184-E8C6-571965B3E2B6}"/>
          </ac:cxnSpMkLst>
        </pc:cxnChg>
        <pc:cxnChg chg="mod">
          <ac:chgData name="Jenny Thai" userId="f6367c5b-f076-4a86-b04b-58dc94368136" providerId="ADAL" clId="{256B5E67-1D52-0642-A547-68F8804A5FD2}" dt="2022-09-12T13:18:05.676" v="2331" actId="692"/>
          <ac:cxnSpMkLst>
            <pc:docMk/>
            <pc:sldMk cId="85348577" sldId="300"/>
            <ac:cxnSpMk id="33" creationId="{D8A8B7A3-4EC6-1579-9588-A771701D9A28}"/>
          </ac:cxnSpMkLst>
        </pc:cxnChg>
        <pc:cxnChg chg="mod">
          <ac:chgData name="Jenny Thai" userId="f6367c5b-f076-4a86-b04b-58dc94368136" providerId="ADAL" clId="{256B5E67-1D52-0642-A547-68F8804A5FD2}" dt="2022-09-12T13:18:05.676" v="2331" actId="692"/>
          <ac:cxnSpMkLst>
            <pc:docMk/>
            <pc:sldMk cId="85348577" sldId="300"/>
            <ac:cxnSpMk id="35" creationId="{F604B627-0FA0-DF24-D44D-70E3E22D8A15}"/>
          </ac:cxnSpMkLst>
        </pc:cxnChg>
        <pc:cxnChg chg="del mod">
          <ac:chgData name="Jenny Thai" userId="f6367c5b-f076-4a86-b04b-58dc94368136" providerId="ADAL" clId="{256B5E67-1D52-0642-A547-68F8804A5FD2}" dt="2022-09-12T13:07:37.276" v="2132" actId="478"/>
          <ac:cxnSpMkLst>
            <pc:docMk/>
            <pc:sldMk cId="85348577" sldId="300"/>
            <ac:cxnSpMk id="41" creationId="{EEBBE87B-CDD0-CBEF-2BED-8AF0E3FC3F6E}"/>
          </ac:cxnSpMkLst>
        </pc:cxnChg>
        <pc:cxnChg chg="del mod">
          <ac:chgData name="Jenny Thai" userId="f6367c5b-f076-4a86-b04b-58dc94368136" providerId="ADAL" clId="{256B5E67-1D52-0642-A547-68F8804A5FD2}" dt="2022-09-12T13:07:31.324" v="2130" actId="478"/>
          <ac:cxnSpMkLst>
            <pc:docMk/>
            <pc:sldMk cId="85348577" sldId="300"/>
            <ac:cxnSpMk id="44" creationId="{B2554280-93F0-B9E1-C97E-E84097AC962B}"/>
          </ac:cxnSpMkLst>
        </pc:cxnChg>
        <pc:cxnChg chg="del mod">
          <ac:chgData name="Jenny Thai" userId="f6367c5b-f076-4a86-b04b-58dc94368136" providerId="ADAL" clId="{256B5E67-1D52-0642-A547-68F8804A5FD2}" dt="2022-09-12T13:07:29.852" v="2129" actId="478"/>
          <ac:cxnSpMkLst>
            <pc:docMk/>
            <pc:sldMk cId="85348577" sldId="300"/>
            <ac:cxnSpMk id="46" creationId="{366BA6BD-D9B1-CC4A-F69D-C65AF660C5C8}"/>
          </ac:cxnSpMkLst>
        </pc:cxnChg>
        <pc:cxnChg chg="add mod">
          <ac:chgData name="Jenny Thai" userId="f6367c5b-f076-4a86-b04b-58dc94368136" providerId="ADAL" clId="{256B5E67-1D52-0642-A547-68F8804A5FD2}" dt="2022-09-12T13:19:04.538" v="2342" actId="1076"/>
          <ac:cxnSpMkLst>
            <pc:docMk/>
            <pc:sldMk cId="85348577" sldId="300"/>
            <ac:cxnSpMk id="73" creationId="{B6C36155-637D-C5F7-F8F7-006792E2CCE1}"/>
          </ac:cxnSpMkLst>
        </pc:cxnChg>
        <pc:cxnChg chg="add mod">
          <ac:chgData name="Jenny Thai" userId="f6367c5b-f076-4a86-b04b-58dc94368136" providerId="ADAL" clId="{256B5E67-1D52-0642-A547-68F8804A5FD2}" dt="2022-09-12T13:19:04.538" v="2342" actId="1076"/>
          <ac:cxnSpMkLst>
            <pc:docMk/>
            <pc:sldMk cId="85348577" sldId="300"/>
            <ac:cxnSpMk id="95" creationId="{A9B28E4C-9F65-B6A9-13AB-208A8B8B0457}"/>
          </ac:cxnSpMkLst>
        </pc:cxnChg>
        <pc:cxnChg chg="add mod">
          <ac:chgData name="Jenny Thai" userId="f6367c5b-f076-4a86-b04b-58dc94368136" providerId="ADAL" clId="{256B5E67-1D52-0642-A547-68F8804A5FD2}" dt="2022-09-12T13:19:11.044" v="2343" actId="692"/>
          <ac:cxnSpMkLst>
            <pc:docMk/>
            <pc:sldMk cId="85348577" sldId="300"/>
            <ac:cxnSpMk id="125" creationId="{0A50EEB4-2283-647C-9892-CB4CA641B085}"/>
          </ac:cxnSpMkLst>
        </pc:cxnChg>
      </pc:sldChg>
    </pc:docChg>
  </pc:docChgLst>
  <pc:docChgLst>
    <pc:chgData name="Alysia-Marie Annett" userId="S::alysia-marie.annett@royalgreenwich.gov.uk::e7bf688c-ccea-4248-8dab-8092b7e4c7ff" providerId="AD" clId="Web-{D255AD6D-79BD-1EDC-DE52-310936A58375}"/>
    <pc:docChg chg="delSld modSld">
      <pc:chgData name="Alysia-Marie Annett" userId="S::alysia-marie.annett@royalgreenwich.gov.uk::e7bf688c-ccea-4248-8dab-8092b7e4c7ff" providerId="AD" clId="Web-{D255AD6D-79BD-1EDC-DE52-310936A58375}" dt="2022-09-08T14:07:42.622" v="1041" actId="20577"/>
      <pc:docMkLst>
        <pc:docMk/>
      </pc:docMkLst>
      <pc:sldChg chg="del">
        <pc:chgData name="Alysia-Marie Annett" userId="S::alysia-marie.annett@royalgreenwich.gov.uk::e7bf688c-ccea-4248-8dab-8092b7e4c7ff" providerId="AD" clId="Web-{D255AD6D-79BD-1EDC-DE52-310936A58375}" dt="2022-09-08T11:14:35.217" v="207"/>
        <pc:sldMkLst>
          <pc:docMk/>
          <pc:sldMk cId="3531531529" sldId="279"/>
        </pc:sldMkLst>
      </pc:sldChg>
      <pc:sldChg chg="del">
        <pc:chgData name="Alysia-Marie Annett" userId="S::alysia-marie.annett@royalgreenwich.gov.uk::e7bf688c-ccea-4248-8dab-8092b7e4c7ff" providerId="AD" clId="Web-{D255AD6D-79BD-1EDC-DE52-310936A58375}" dt="2022-09-08T11:14:29.826" v="205"/>
        <pc:sldMkLst>
          <pc:docMk/>
          <pc:sldMk cId="547233631" sldId="280"/>
        </pc:sldMkLst>
      </pc:sldChg>
      <pc:sldChg chg="modSp del">
        <pc:chgData name="Alysia-Marie Annett" userId="S::alysia-marie.annett@royalgreenwich.gov.uk::e7bf688c-ccea-4248-8dab-8092b7e4c7ff" providerId="AD" clId="Web-{D255AD6D-79BD-1EDC-DE52-310936A58375}" dt="2022-09-08T11:14:32.529" v="206"/>
        <pc:sldMkLst>
          <pc:docMk/>
          <pc:sldMk cId="3728473476" sldId="281"/>
        </pc:sldMkLst>
        <pc:picChg chg="mod modCrop">
          <ac:chgData name="Alysia-Marie Annett" userId="S::alysia-marie.annett@royalgreenwich.gov.uk::e7bf688c-ccea-4248-8dab-8092b7e4c7ff" providerId="AD" clId="Web-{D255AD6D-79BD-1EDC-DE52-310936A58375}" dt="2022-09-08T10:57:18.392" v="18"/>
          <ac:picMkLst>
            <pc:docMk/>
            <pc:sldMk cId="3728473476" sldId="281"/>
            <ac:picMk id="6" creationId="{4B72CFEE-E908-7A14-0899-0D0DB98C53AC}"/>
          </ac:picMkLst>
        </pc:picChg>
      </pc:sldChg>
      <pc:sldChg chg="addSp delSp modSp">
        <pc:chgData name="Alysia-Marie Annett" userId="S::alysia-marie.annett@royalgreenwich.gov.uk::e7bf688c-ccea-4248-8dab-8092b7e4c7ff" providerId="AD" clId="Web-{D255AD6D-79BD-1EDC-DE52-310936A58375}" dt="2022-09-08T11:14:52.373" v="208" actId="1076"/>
        <pc:sldMkLst>
          <pc:docMk/>
          <pc:sldMk cId="1364124868" sldId="286"/>
        </pc:sldMkLst>
        <pc:spChg chg="mod">
          <ac:chgData name="Alysia-Marie Annett" userId="S::alysia-marie.annett@royalgreenwich.gov.uk::e7bf688c-ccea-4248-8dab-8092b7e4c7ff" providerId="AD" clId="Web-{D255AD6D-79BD-1EDC-DE52-310936A58375}" dt="2022-09-08T11:12:34.604" v="187" actId="20577"/>
          <ac:spMkLst>
            <pc:docMk/>
            <pc:sldMk cId="1364124868" sldId="286"/>
            <ac:spMk id="2" creationId="{070AED3D-CA4E-4E53-B930-F11AD20426AD}"/>
          </ac:spMkLst>
        </pc:spChg>
        <pc:spChg chg="mod">
          <ac:chgData name="Alysia-Marie Annett" userId="S::alysia-marie.annett@royalgreenwich.gov.uk::e7bf688c-ccea-4248-8dab-8092b7e4c7ff" providerId="AD" clId="Web-{D255AD6D-79BD-1EDC-DE52-310936A58375}" dt="2022-09-08T11:13:15.996" v="196" actId="1076"/>
          <ac:spMkLst>
            <pc:docMk/>
            <pc:sldMk cId="1364124868" sldId="286"/>
            <ac:spMk id="4" creationId="{AD6643B2-BD6B-C374-81DC-26C6E11193C4}"/>
          </ac:spMkLst>
        </pc:spChg>
        <pc:spChg chg="del">
          <ac:chgData name="Alysia-Marie Annett" userId="S::alysia-marie.annett@royalgreenwich.gov.uk::e7bf688c-ccea-4248-8dab-8092b7e4c7ff" providerId="AD" clId="Web-{D255AD6D-79BD-1EDC-DE52-310936A58375}" dt="2022-09-08T11:02:24.994" v="57"/>
          <ac:spMkLst>
            <pc:docMk/>
            <pc:sldMk cId="1364124868" sldId="286"/>
            <ac:spMk id="6" creationId="{5CADC8EC-DAE7-0845-AB85-A2A4CADB880A}"/>
          </ac:spMkLst>
        </pc:spChg>
        <pc:spChg chg="mod">
          <ac:chgData name="Alysia-Marie Annett" userId="S::alysia-marie.annett@royalgreenwich.gov.uk::e7bf688c-ccea-4248-8dab-8092b7e4c7ff" providerId="AD" clId="Web-{D255AD6D-79BD-1EDC-DE52-310936A58375}" dt="2022-09-08T11:13:56.028" v="199" actId="1076"/>
          <ac:spMkLst>
            <pc:docMk/>
            <pc:sldMk cId="1364124868" sldId="286"/>
            <ac:spMk id="8" creationId="{DF84D2FE-0878-A1FC-4379-5713B3A32AB5}"/>
          </ac:spMkLst>
        </pc:spChg>
        <pc:spChg chg="del mod">
          <ac:chgData name="Alysia-Marie Annett" userId="S::alysia-marie.annett@royalgreenwich.gov.uk::e7bf688c-ccea-4248-8dab-8092b7e4c7ff" providerId="AD" clId="Web-{D255AD6D-79BD-1EDC-DE52-310936A58375}" dt="2022-09-08T11:09:53.553" v="126"/>
          <ac:spMkLst>
            <pc:docMk/>
            <pc:sldMk cId="1364124868" sldId="286"/>
            <ac:spMk id="11" creationId="{CFE331AB-5419-319E-2D90-885E40E0287F}"/>
          </ac:spMkLst>
        </pc:spChg>
        <pc:picChg chg="add mod modCrop">
          <ac:chgData name="Alysia-Marie Annett" userId="S::alysia-marie.annett@royalgreenwich.gov.uk::e7bf688c-ccea-4248-8dab-8092b7e4c7ff" providerId="AD" clId="Web-{D255AD6D-79BD-1EDC-DE52-310936A58375}" dt="2022-09-08T11:12:26.948" v="183" actId="1076"/>
          <ac:picMkLst>
            <pc:docMk/>
            <pc:sldMk cId="1364124868" sldId="286"/>
            <ac:picMk id="13" creationId="{322C8220-F065-B3FA-DFBE-9F6664A804AC}"/>
          </ac:picMkLst>
        </pc:picChg>
        <pc:picChg chg="add del mod modCrop">
          <ac:chgData name="Alysia-Marie Annett" userId="S::alysia-marie.annett@royalgreenwich.gov.uk::e7bf688c-ccea-4248-8dab-8092b7e4c7ff" providerId="AD" clId="Web-{D255AD6D-79BD-1EDC-DE52-310936A58375}" dt="2022-09-08T11:03:27.246" v="77"/>
          <ac:picMkLst>
            <pc:docMk/>
            <pc:sldMk cId="1364124868" sldId="286"/>
            <ac:picMk id="14" creationId="{B6113384-5A93-A607-CB24-A4A6675CB7E1}"/>
          </ac:picMkLst>
        </pc:picChg>
        <pc:picChg chg="add del mod">
          <ac:chgData name="Alysia-Marie Annett" userId="S::alysia-marie.annett@royalgreenwich.gov.uk::e7bf688c-ccea-4248-8dab-8092b7e4c7ff" providerId="AD" clId="Web-{D255AD6D-79BD-1EDC-DE52-310936A58375}" dt="2022-09-08T11:08:49.895" v="109"/>
          <ac:picMkLst>
            <pc:docMk/>
            <pc:sldMk cId="1364124868" sldId="286"/>
            <ac:picMk id="15" creationId="{A8D2A152-983D-9A83-8D13-867DF5D3B8CC}"/>
          </ac:picMkLst>
        </pc:picChg>
        <pc:picChg chg="add del mod modCrop">
          <ac:chgData name="Alysia-Marie Annett" userId="S::alysia-marie.annett@royalgreenwich.gov.uk::e7bf688c-ccea-4248-8dab-8092b7e4c7ff" providerId="AD" clId="Web-{D255AD6D-79BD-1EDC-DE52-310936A58375}" dt="2022-09-08T11:08:49.832" v="108"/>
          <ac:picMkLst>
            <pc:docMk/>
            <pc:sldMk cId="1364124868" sldId="286"/>
            <ac:picMk id="16" creationId="{A2159765-DFDA-25CE-53B4-F8EECEF603EC}"/>
          </ac:picMkLst>
        </pc:picChg>
        <pc:picChg chg="add mod">
          <ac:chgData name="Alysia-Marie Annett" userId="S::alysia-marie.annett@royalgreenwich.gov.uk::e7bf688c-ccea-4248-8dab-8092b7e4c7ff" providerId="AD" clId="Web-{D255AD6D-79BD-1EDC-DE52-310936A58375}" dt="2022-09-08T11:13:44.340" v="197" actId="1076"/>
          <ac:picMkLst>
            <pc:docMk/>
            <pc:sldMk cId="1364124868" sldId="286"/>
            <ac:picMk id="17" creationId="{AD4DD30E-4BA8-6959-14C9-46776F73FE0E}"/>
          </ac:picMkLst>
        </pc:picChg>
        <pc:picChg chg="add mod modCrop">
          <ac:chgData name="Alysia-Marie Annett" userId="S::alysia-marie.annett@royalgreenwich.gov.uk::e7bf688c-ccea-4248-8dab-8092b7e4c7ff" providerId="AD" clId="Web-{D255AD6D-79BD-1EDC-DE52-310936A58375}" dt="2022-09-08T11:14:52.373" v="208" actId="1076"/>
          <ac:picMkLst>
            <pc:docMk/>
            <pc:sldMk cId="1364124868" sldId="286"/>
            <ac:picMk id="18" creationId="{6C2E95F6-DB79-9197-40C1-876FFDF4235D}"/>
          </ac:picMkLst>
        </pc:picChg>
        <pc:cxnChg chg="add mod">
          <ac:chgData name="Alysia-Marie Annett" userId="S::alysia-marie.annett@royalgreenwich.gov.uk::e7bf688c-ccea-4248-8dab-8092b7e4c7ff" providerId="AD" clId="Web-{D255AD6D-79BD-1EDC-DE52-310936A58375}" dt="2022-09-08T11:14:13.497" v="204" actId="1076"/>
          <ac:cxnSpMkLst>
            <pc:docMk/>
            <pc:sldMk cId="1364124868" sldId="286"/>
            <ac:cxnSpMk id="19" creationId="{59155BB3-7919-33A8-4054-902A233AA777}"/>
          </ac:cxnSpMkLst>
        </pc:cxnChg>
        <pc:cxnChg chg="add mod">
          <ac:chgData name="Alysia-Marie Annett" userId="S::alysia-marie.annett@royalgreenwich.gov.uk::e7bf688c-ccea-4248-8dab-8092b7e4c7ff" providerId="AD" clId="Web-{D255AD6D-79BD-1EDC-DE52-310936A58375}" dt="2022-09-08T11:14:11.388" v="203" actId="1076"/>
          <ac:cxnSpMkLst>
            <pc:docMk/>
            <pc:sldMk cId="1364124868" sldId="286"/>
            <ac:cxnSpMk id="20" creationId="{4A2C09DD-C546-CD44-EE67-84DCA7E4E790}"/>
          </ac:cxnSpMkLst>
        </pc:cxnChg>
      </pc:sldChg>
      <pc:sldChg chg="modSp">
        <pc:chgData name="Alysia-Marie Annett" userId="S::alysia-marie.annett@royalgreenwich.gov.uk::e7bf688c-ccea-4248-8dab-8092b7e4c7ff" providerId="AD" clId="Web-{D255AD6D-79BD-1EDC-DE52-310936A58375}" dt="2022-09-08T14:07:42.622" v="1041" actId="20577"/>
        <pc:sldMkLst>
          <pc:docMk/>
          <pc:sldMk cId="2347625191" sldId="287"/>
        </pc:sldMkLst>
        <pc:spChg chg="mod">
          <ac:chgData name="Alysia-Marie Annett" userId="S::alysia-marie.annett@royalgreenwich.gov.uk::e7bf688c-ccea-4248-8dab-8092b7e4c7ff" providerId="AD" clId="Web-{D255AD6D-79BD-1EDC-DE52-310936A58375}" dt="2022-09-08T14:07:42.622" v="1041" actId="20577"/>
          <ac:spMkLst>
            <pc:docMk/>
            <pc:sldMk cId="2347625191" sldId="287"/>
            <ac:spMk id="6" creationId="{5CADC8EC-DAE7-0845-AB85-A2A4CADB880A}"/>
          </ac:spMkLst>
        </pc:spChg>
      </pc:sldChg>
      <pc:sldChg chg="addSp delSp modSp">
        <pc:chgData name="Alysia-Marie Annett" userId="S::alysia-marie.annett@royalgreenwich.gov.uk::e7bf688c-ccea-4248-8dab-8092b7e4c7ff" providerId="AD" clId="Web-{D255AD6D-79BD-1EDC-DE52-310936A58375}" dt="2022-09-08T13:53:21.838" v="725" actId="1076"/>
        <pc:sldMkLst>
          <pc:docMk/>
          <pc:sldMk cId="959759824" sldId="288"/>
        </pc:sldMkLst>
        <pc:spChg chg="mod">
          <ac:chgData name="Alysia-Marie Annett" userId="S::alysia-marie.annett@royalgreenwich.gov.uk::e7bf688c-ccea-4248-8dab-8092b7e4c7ff" providerId="AD" clId="Web-{D255AD6D-79BD-1EDC-DE52-310936A58375}" dt="2022-09-08T13:39:21.398" v="724" actId="20577"/>
          <ac:spMkLst>
            <pc:docMk/>
            <pc:sldMk cId="959759824" sldId="288"/>
            <ac:spMk id="3" creationId="{09486965-BB12-D29F-4315-F76206AC970E}"/>
          </ac:spMkLst>
        </pc:spChg>
        <pc:spChg chg="add mod">
          <ac:chgData name="Alysia-Marie Annett" userId="S::alysia-marie.annett@royalgreenwich.gov.uk::e7bf688c-ccea-4248-8dab-8092b7e4c7ff" providerId="AD" clId="Web-{D255AD6D-79BD-1EDC-DE52-310936A58375}" dt="2022-09-08T13:38:52.490" v="701" actId="1076"/>
          <ac:spMkLst>
            <pc:docMk/>
            <pc:sldMk cId="959759824" sldId="288"/>
            <ac:spMk id="6" creationId="{DE32D71E-67F0-0AFB-3CFA-A277DBB91266}"/>
          </ac:spMkLst>
        </pc:spChg>
        <pc:spChg chg="add mod">
          <ac:chgData name="Alysia-Marie Annett" userId="S::alysia-marie.annett@royalgreenwich.gov.uk::e7bf688c-ccea-4248-8dab-8092b7e4c7ff" providerId="AD" clId="Web-{D255AD6D-79BD-1EDC-DE52-310936A58375}" dt="2022-09-08T13:38:09.645" v="692" actId="1076"/>
          <ac:spMkLst>
            <pc:docMk/>
            <pc:sldMk cId="959759824" sldId="288"/>
            <ac:spMk id="11" creationId="{F5DBF825-B48F-94E9-7C0C-B757E225D7E9}"/>
          </ac:spMkLst>
        </pc:spChg>
        <pc:spChg chg="add mod">
          <ac:chgData name="Alysia-Marie Annett" userId="S::alysia-marie.annett@royalgreenwich.gov.uk::e7bf688c-ccea-4248-8dab-8092b7e4c7ff" providerId="AD" clId="Web-{D255AD6D-79BD-1EDC-DE52-310936A58375}" dt="2022-09-08T13:38:07.207" v="691" actId="1076"/>
          <ac:spMkLst>
            <pc:docMk/>
            <pc:sldMk cId="959759824" sldId="288"/>
            <ac:spMk id="12" creationId="{36A37B4E-908D-4E81-9668-1239AAC56331}"/>
          </ac:spMkLst>
        </pc:spChg>
        <pc:spChg chg="add mod">
          <ac:chgData name="Alysia-Marie Annett" userId="S::alysia-marie.annett@royalgreenwich.gov.uk::e7bf688c-ccea-4248-8dab-8092b7e4c7ff" providerId="AD" clId="Web-{D255AD6D-79BD-1EDC-DE52-310936A58375}" dt="2022-09-08T13:53:21.838" v="725" actId="1076"/>
          <ac:spMkLst>
            <pc:docMk/>
            <pc:sldMk cId="959759824" sldId="288"/>
            <ac:spMk id="13" creationId="{88EB8E94-0DD0-8CBD-E556-F171ABBE35D9}"/>
          </ac:spMkLst>
        </pc:spChg>
        <pc:spChg chg="add mod">
          <ac:chgData name="Alysia-Marie Annett" userId="S::alysia-marie.annett@royalgreenwich.gov.uk::e7bf688c-ccea-4248-8dab-8092b7e4c7ff" providerId="AD" clId="Web-{D255AD6D-79BD-1EDC-DE52-310936A58375}" dt="2022-09-08T13:38:04.301" v="690" actId="1076"/>
          <ac:spMkLst>
            <pc:docMk/>
            <pc:sldMk cId="959759824" sldId="288"/>
            <ac:spMk id="19" creationId="{C4480A3E-EA4D-9FAB-86DE-80C650D083F2}"/>
          </ac:spMkLst>
        </pc:spChg>
        <pc:spChg chg="add del mod">
          <ac:chgData name="Alysia-Marie Annett" userId="S::alysia-marie.annett@royalgreenwich.gov.uk::e7bf688c-ccea-4248-8dab-8092b7e4c7ff" providerId="AD" clId="Web-{D255AD6D-79BD-1EDC-DE52-310936A58375}" dt="2022-09-08T12:50:43.871" v="476"/>
          <ac:spMkLst>
            <pc:docMk/>
            <pc:sldMk cId="959759824" sldId="288"/>
            <ac:spMk id="19" creationId="{EEDB0C81-3599-50C5-D64C-1E4A739A7C4F}"/>
          </ac:spMkLst>
        </pc:spChg>
        <pc:spChg chg="del mod">
          <ac:chgData name="Alysia-Marie Annett" userId="S::alysia-marie.annett@royalgreenwich.gov.uk::e7bf688c-ccea-4248-8dab-8092b7e4c7ff" providerId="AD" clId="Web-{D255AD6D-79BD-1EDC-DE52-310936A58375}" dt="2022-09-08T12:39:09.939" v="319"/>
          <ac:spMkLst>
            <pc:docMk/>
            <pc:sldMk cId="959759824" sldId="288"/>
            <ac:spMk id="20" creationId="{9DD2B308-AC76-924F-AB69-D59ABC1F9AA3}"/>
          </ac:spMkLst>
        </pc:spChg>
        <pc:picChg chg="mod">
          <ac:chgData name="Alysia-Marie Annett" userId="S::alysia-marie.annett@royalgreenwich.gov.uk::e7bf688c-ccea-4248-8dab-8092b7e4c7ff" providerId="AD" clId="Web-{D255AD6D-79BD-1EDC-DE52-310936A58375}" dt="2022-09-08T13:38:23.989" v="694" actId="1076"/>
          <ac:picMkLst>
            <pc:docMk/>
            <pc:sldMk cId="959759824" sldId="288"/>
            <ac:picMk id="14" creationId="{003BAFFC-6593-C068-CDE7-D5DC1D8217D8}"/>
          </ac:picMkLst>
        </pc:picChg>
        <pc:picChg chg="mod">
          <ac:chgData name="Alysia-Marie Annett" userId="S::alysia-marie.annett@royalgreenwich.gov.uk::e7bf688c-ccea-4248-8dab-8092b7e4c7ff" providerId="AD" clId="Web-{D255AD6D-79BD-1EDC-DE52-310936A58375}" dt="2022-09-08T13:38:21.895" v="693" actId="1076"/>
          <ac:picMkLst>
            <pc:docMk/>
            <pc:sldMk cId="959759824" sldId="288"/>
            <ac:picMk id="15" creationId="{65580DD6-C6C2-851E-2BC9-FEDE4CB1F620}"/>
          </ac:picMkLst>
        </pc:picChg>
        <pc:picChg chg="mod">
          <ac:chgData name="Alysia-Marie Annett" userId="S::alysia-marie.annett@royalgreenwich.gov.uk::e7bf688c-ccea-4248-8dab-8092b7e4c7ff" providerId="AD" clId="Web-{D255AD6D-79BD-1EDC-DE52-310936A58375}" dt="2022-09-08T12:35:52.271" v="232" actId="1076"/>
          <ac:picMkLst>
            <pc:docMk/>
            <pc:sldMk cId="959759824" sldId="288"/>
            <ac:picMk id="16" creationId="{9D1C1A10-DA9D-4E53-8777-AFC41292F30C}"/>
          </ac:picMkLst>
        </pc:picChg>
        <pc:picChg chg="mod">
          <ac:chgData name="Alysia-Marie Annett" userId="S::alysia-marie.annett@royalgreenwich.gov.uk::e7bf688c-ccea-4248-8dab-8092b7e4c7ff" providerId="AD" clId="Web-{D255AD6D-79BD-1EDC-DE52-310936A58375}" dt="2022-09-08T12:35:52.318" v="233" actId="1076"/>
          <ac:picMkLst>
            <pc:docMk/>
            <pc:sldMk cId="959759824" sldId="288"/>
            <ac:picMk id="17" creationId="{CFA8824D-6661-A722-777E-4A63E1652B94}"/>
          </ac:picMkLst>
        </pc:picChg>
        <pc:cxnChg chg="add mod">
          <ac:chgData name="Alysia-Marie Annett" userId="S::alysia-marie.annett@royalgreenwich.gov.uk::e7bf688c-ccea-4248-8dab-8092b7e4c7ff" providerId="AD" clId="Web-{D255AD6D-79BD-1EDC-DE52-310936A58375}" dt="2022-09-08T13:38:42.349" v="699" actId="14100"/>
          <ac:cxnSpMkLst>
            <pc:docMk/>
            <pc:sldMk cId="959759824" sldId="288"/>
            <ac:cxnSpMk id="2" creationId="{7608E533-E3E6-A968-6F0E-8F9EB70F284C}"/>
          </ac:cxnSpMkLst>
        </pc:cxnChg>
        <pc:cxnChg chg="add del mod">
          <ac:chgData name="Alysia-Marie Annett" userId="S::alysia-marie.annett@royalgreenwich.gov.uk::e7bf688c-ccea-4248-8dab-8092b7e4c7ff" providerId="AD" clId="Web-{D255AD6D-79BD-1EDC-DE52-310936A58375}" dt="2022-09-08T11:15:37.093" v="215"/>
          <ac:cxnSpMkLst>
            <pc:docMk/>
            <pc:sldMk cId="959759824" sldId="288"/>
            <ac:cxnSpMk id="2" creationId="{948FC4BA-2AB9-F685-E6A9-3B09A7E5713A}"/>
          </ac:cxnSpMkLst>
        </pc:cxnChg>
        <pc:cxnChg chg="add mod">
          <ac:chgData name="Alysia-Marie Annett" userId="S::alysia-marie.annett@royalgreenwich.gov.uk::e7bf688c-ccea-4248-8dab-8092b7e4c7ff" providerId="AD" clId="Web-{D255AD6D-79BD-1EDC-DE52-310936A58375}" dt="2022-09-08T13:36:04.249" v="525" actId="14100"/>
          <ac:cxnSpMkLst>
            <pc:docMk/>
            <pc:sldMk cId="959759824" sldId="288"/>
            <ac:cxnSpMk id="4" creationId="{231384B2-C44F-8694-F506-6C0F0201DC1D}"/>
          </ac:cxnSpMkLst>
        </pc:cxnChg>
        <pc:cxnChg chg="add mod">
          <ac:chgData name="Alysia-Marie Annett" userId="S::alysia-marie.annett@royalgreenwich.gov.uk::e7bf688c-ccea-4248-8dab-8092b7e4c7ff" providerId="AD" clId="Web-{D255AD6D-79BD-1EDC-DE52-310936A58375}" dt="2022-09-08T13:38:29.802" v="695" actId="14100"/>
          <ac:cxnSpMkLst>
            <pc:docMk/>
            <pc:sldMk cId="959759824" sldId="288"/>
            <ac:cxnSpMk id="8" creationId="{FC6F0358-0F8C-AA4A-1686-D43CF0019605}"/>
          </ac:cxnSpMkLst>
        </pc:cxnChg>
        <pc:cxnChg chg="mod">
          <ac:chgData name="Alysia-Marie Annett" userId="S::alysia-marie.annett@royalgreenwich.gov.uk::e7bf688c-ccea-4248-8dab-8092b7e4c7ff" providerId="AD" clId="Web-{D255AD6D-79BD-1EDC-DE52-310936A58375}" dt="2022-09-08T13:38:39.021" v="698" actId="1076"/>
          <ac:cxnSpMkLst>
            <pc:docMk/>
            <pc:sldMk cId="959759824" sldId="288"/>
            <ac:cxnSpMk id="18" creationId="{FD1C0CAF-FFEF-2083-A09B-C4B57A272FA1}"/>
          </ac:cxnSpMkLst>
        </pc:cxnChg>
        <pc:cxnChg chg="mod">
          <ac:chgData name="Alysia-Marie Annett" userId="S::alysia-marie.annett@royalgreenwich.gov.uk::e7bf688c-ccea-4248-8dab-8092b7e4c7ff" providerId="AD" clId="Web-{D255AD6D-79BD-1EDC-DE52-310936A58375}" dt="2022-09-08T13:33:38.343" v="488" actId="14100"/>
          <ac:cxnSpMkLst>
            <pc:docMk/>
            <pc:sldMk cId="959759824" sldId="288"/>
            <ac:cxnSpMk id="24" creationId="{1FB8397E-D720-A8FE-9F07-E74D8DAC1BB5}"/>
          </ac:cxnSpMkLst>
        </pc:cxnChg>
        <pc:cxnChg chg="del">
          <ac:chgData name="Alysia-Marie Annett" userId="S::alysia-marie.annett@royalgreenwich.gov.uk::e7bf688c-ccea-4248-8dab-8092b7e4c7ff" providerId="AD" clId="Web-{D255AD6D-79BD-1EDC-DE52-310936A58375}" dt="2022-09-08T11:15:14.233" v="209"/>
          <ac:cxnSpMkLst>
            <pc:docMk/>
            <pc:sldMk cId="959759824" sldId="288"/>
            <ac:cxnSpMk id="25" creationId="{7B4DCBB7-14B7-2763-17EA-2A0335E5366E}"/>
          </ac:cxnSpMkLst>
        </pc:cxnChg>
      </pc:sldChg>
    </pc:docChg>
  </pc:docChgLst>
  <pc:docChgLst>
    <pc:chgData name="Steve Ollier" userId="S::steve.ollier@royalgreenwich.gov.uk::1be9cb31-e9ce-41c3-9097-b2da242c8190" providerId="AD" clId="Web-{91B5A7F5-F015-EA88-FAB9-001A6FC2ACFC}"/>
    <pc:docChg chg="addSld delSld modSld sldOrd">
      <pc:chgData name="Steve Ollier" userId="S::steve.ollier@royalgreenwich.gov.uk::1be9cb31-e9ce-41c3-9097-b2da242c8190" providerId="AD" clId="Web-{91B5A7F5-F015-EA88-FAB9-001A6FC2ACFC}" dt="2022-09-08T14:22:41.600" v="423" actId="20577"/>
      <pc:docMkLst>
        <pc:docMk/>
      </pc:docMkLst>
      <pc:sldChg chg="del">
        <pc:chgData name="Steve Ollier" userId="S::steve.ollier@royalgreenwich.gov.uk::1be9cb31-e9ce-41c3-9097-b2da242c8190" providerId="AD" clId="Web-{91B5A7F5-F015-EA88-FAB9-001A6FC2ACFC}" dt="2022-09-08T14:21:37.301" v="417"/>
        <pc:sldMkLst>
          <pc:docMk/>
          <pc:sldMk cId="926399649" sldId="269"/>
        </pc:sldMkLst>
      </pc:sldChg>
      <pc:sldChg chg="del">
        <pc:chgData name="Steve Ollier" userId="S::steve.ollier@royalgreenwich.gov.uk::1be9cb31-e9ce-41c3-9097-b2da242c8190" providerId="AD" clId="Web-{91B5A7F5-F015-EA88-FAB9-001A6FC2ACFC}" dt="2022-09-08T14:21:11.988" v="416"/>
        <pc:sldMkLst>
          <pc:docMk/>
          <pc:sldMk cId="951593655" sldId="282"/>
        </pc:sldMkLst>
      </pc:sldChg>
      <pc:sldChg chg="del">
        <pc:chgData name="Steve Ollier" userId="S::steve.ollier@royalgreenwich.gov.uk::1be9cb31-e9ce-41c3-9097-b2da242c8190" providerId="AD" clId="Web-{91B5A7F5-F015-EA88-FAB9-001A6FC2ACFC}" dt="2022-09-08T14:21:08.957" v="415"/>
        <pc:sldMkLst>
          <pc:docMk/>
          <pc:sldMk cId="2337221924" sldId="283"/>
        </pc:sldMkLst>
      </pc:sldChg>
      <pc:sldChg chg="addSp delSp modSp">
        <pc:chgData name="Steve Ollier" userId="S::steve.ollier@royalgreenwich.gov.uk::1be9cb31-e9ce-41c3-9097-b2da242c8190" providerId="AD" clId="Web-{91B5A7F5-F015-EA88-FAB9-001A6FC2ACFC}" dt="2022-09-08T14:22:07.552" v="420" actId="20577"/>
        <pc:sldMkLst>
          <pc:docMk/>
          <pc:sldMk cId="1462057518" sldId="291"/>
        </pc:sldMkLst>
        <pc:spChg chg="del">
          <ac:chgData name="Steve Ollier" userId="S::steve.ollier@royalgreenwich.gov.uk::1be9cb31-e9ce-41c3-9097-b2da242c8190" providerId="AD" clId="Web-{91B5A7F5-F015-EA88-FAB9-001A6FC2ACFC}" dt="2022-09-08T13:24:21.433" v="0"/>
          <ac:spMkLst>
            <pc:docMk/>
            <pc:sldMk cId="1462057518" sldId="291"/>
            <ac:spMk id="4" creationId="{67590258-16E7-6EC7-45DF-B36541AC4168}"/>
          </ac:spMkLst>
        </pc:spChg>
        <pc:spChg chg="add mod">
          <ac:chgData name="Steve Ollier" userId="S::steve.ollier@royalgreenwich.gov.uk::1be9cb31-e9ce-41c3-9097-b2da242c8190" providerId="AD" clId="Web-{91B5A7F5-F015-EA88-FAB9-001A6FC2ACFC}" dt="2022-09-08T13:38:03.300" v="88" actId="20577"/>
          <ac:spMkLst>
            <pc:docMk/>
            <pc:sldMk cId="1462057518" sldId="291"/>
            <ac:spMk id="24" creationId="{9987535A-9DCA-9CF4-D198-F6853C34EDE5}"/>
          </ac:spMkLst>
        </pc:spChg>
        <pc:spChg chg="add mod">
          <ac:chgData name="Steve Ollier" userId="S::steve.ollier@royalgreenwich.gov.uk::1be9cb31-e9ce-41c3-9097-b2da242c8190" providerId="AD" clId="Web-{91B5A7F5-F015-EA88-FAB9-001A6FC2ACFC}" dt="2022-09-08T13:40:31.498" v="102" actId="1076"/>
          <ac:spMkLst>
            <pc:docMk/>
            <pc:sldMk cId="1462057518" sldId="291"/>
            <ac:spMk id="25" creationId="{7814F138-87C9-B775-3656-157358620999}"/>
          </ac:spMkLst>
        </pc:spChg>
        <pc:spChg chg="add mod">
          <ac:chgData name="Steve Ollier" userId="S::steve.ollier@royalgreenwich.gov.uk::1be9cb31-e9ce-41c3-9097-b2da242c8190" providerId="AD" clId="Web-{91B5A7F5-F015-EA88-FAB9-001A6FC2ACFC}" dt="2022-09-08T13:40:28.654" v="101" actId="1076"/>
          <ac:spMkLst>
            <pc:docMk/>
            <pc:sldMk cId="1462057518" sldId="291"/>
            <ac:spMk id="26" creationId="{D346CC45-433A-7058-EB53-1A344779625F}"/>
          </ac:spMkLst>
        </pc:spChg>
        <pc:spChg chg="add mod">
          <ac:chgData name="Steve Ollier" userId="S::steve.ollier@royalgreenwich.gov.uk::1be9cb31-e9ce-41c3-9097-b2da242c8190" providerId="AD" clId="Web-{91B5A7F5-F015-EA88-FAB9-001A6FC2ACFC}" dt="2022-09-08T13:43:03.633" v="126" actId="20577"/>
          <ac:spMkLst>
            <pc:docMk/>
            <pc:sldMk cId="1462057518" sldId="291"/>
            <ac:spMk id="27" creationId="{A1B07A07-8403-0EAA-AD8D-FF9B9750022B}"/>
          </ac:spMkLst>
        </pc:spChg>
        <pc:spChg chg="add mod">
          <ac:chgData name="Steve Ollier" userId="S::steve.ollier@royalgreenwich.gov.uk::1be9cb31-e9ce-41c3-9097-b2da242c8190" providerId="AD" clId="Web-{91B5A7F5-F015-EA88-FAB9-001A6FC2ACFC}" dt="2022-09-08T14:22:07.552" v="420" actId="20577"/>
          <ac:spMkLst>
            <pc:docMk/>
            <pc:sldMk cId="1462057518" sldId="291"/>
            <ac:spMk id="28" creationId="{4EDE6C16-C713-D5A5-DC80-AA057BE2899C}"/>
          </ac:spMkLst>
        </pc:spChg>
        <pc:grpChg chg="add del mod">
          <ac:chgData name="Steve Ollier" userId="S::steve.ollier@royalgreenwich.gov.uk::1be9cb31-e9ce-41c3-9097-b2da242c8190" providerId="AD" clId="Web-{91B5A7F5-F015-EA88-FAB9-001A6FC2ACFC}" dt="2022-09-08T13:29:56.315" v="35"/>
          <ac:grpSpMkLst>
            <pc:docMk/>
            <pc:sldMk cId="1462057518" sldId="291"/>
            <ac:grpSpMk id="18" creationId="{49E1D85B-1EA3-9D1A-EC6A-052EC6FADF9A}"/>
          </ac:grpSpMkLst>
        </pc:grpChg>
        <pc:picChg chg="add del mod">
          <ac:chgData name="Steve Ollier" userId="S::steve.ollier@royalgreenwich.gov.uk::1be9cb31-e9ce-41c3-9097-b2da242c8190" providerId="AD" clId="Web-{91B5A7F5-F015-EA88-FAB9-001A6FC2ACFC}" dt="2022-09-08T13:43:16.634" v="127"/>
          <ac:picMkLst>
            <pc:docMk/>
            <pc:sldMk cId="1462057518" sldId="291"/>
            <ac:picMk id="2" creationId="{A96C1759-345E-8E8E-EB39-C8F0E9DB814D}"/>
          </ac:picMkLst>
        </pc:picChg>
        <pc:picChg chg="add del mod">
          <ac:chgData name="Steve Ollier" userId="S::steve.ollier@royalgreenwich.gov.uk::1be9cb31-e9ce-41c3-9097-b2da242c8190" providerId="AD" clId="Web-{91B5A7F5-F015-EA88-FAB9-001A6FC2ACFC}" dt="2022-09-08T13:28:35.106" v="26"/>
          <ac:picMkLst>
            <pc:docMk/>
            <pc:sldMk cId="1462057518" sldId="291"/>
            <ac:picMk id="8" creationId="{BD163801-EBD5-808C-76C8-9EE8BB9DC993}"/>
          </ac:picMkLst>
        </pc:picChg>
        <pc:picChg chg="add del mod">
          <ac:chgData name="Steve Ollier" userId="S::steve.ollier@royalgreenwich.gov.uk::1be9cb31-e9ce-41c3-9097-b2da242c8190" providerId="AD" clId="Web-{91B5A7F5-F015-EA88-FAB9-001A6FC2ACFC}" dt="2022-09-08T13:28:35.106" v="25"/>
          <ac:picMkLst>
            <pc:docMk/>
            <pc:sldMk cId="1462057518" sldId="291"/>
            <ac:picMk id="11" creationId="{9AE33C52-E076-A230-193D-44FF317294CF}"/>
          </ac:picMkLst>
        </pc:picChg>
        <pc:picChg chg="add del mod">
          <ac:chgData name="Steve Ollier" userId="S::steve.ollier@royalgreenwich.gov.uk::1be9cb31-e9ce-41c3-9097-b2da242c8190" providerId="AD" clId="Web-{91B5A7F5-F015-EA88-FAB9-001A6FC2ACFC}" dt="2022-09-08T13:28:35.106" v="24"/>
          <ac:picMkLst>
            <pc:docMk/>
            <pc:sldMk cId="1462057518" sldId="291"/>
            <ac:picMk id="12" creationId="{AC10FD36-8700-D286-1037-EF67F68CBFBF}"/>
          </ac:picMkLst>
        </pc:picChg>
        <pc:picChg chg="add del mod">
          <ac:chgData name="Steve Ollier" userId="S::steve.ollier@royalgreenwich.gov.uk::1be9cb31-e9ce-41c3-9097-b2da242c8190" providerId="AD" clId="Web-{91B5A7F5-F015-EA88-FAB9-001A6FC2ACFC}" dt="2022-09-08T13:28:35.106" v="23"/>
          <ac:picMkLst>
            <pc:docMk/>
            <pc:sldMk cId="1462057518" sldId="291"/>
            <ac:picMk id="13" creationId="{CF0F2F19-7F66-1B1B-D399-F18C936D5FF3}"/>
          </ac:picMkLst>
        </pc:picChg>
        <pc:picChg chg="add del mod topLvl">
          <ac:chgData name="Steve Ollier" userId="S::steve.ollier@royalgreenwich.gov.uk::1be9cb31-e9ce-41c3-9097-b2da242c8190" providerId="AD" clId="Web-{91B5A7F5-F015-EA88-FAB9-001A6FC2ACFC}" dt="2022-09-08T13:36:40.373" v="64"/>
          <ac:picMkLst>
            <pc:docMk/>
            <pc:sldMk cId="1462057518" sldId="291"/>
            <ac:picMk id="14" creationId="{9605E365-3C1D-A17A-F97C-213B1084DD1C}"/>
          </ac:picMkLst>
        </pc:picChg>
        <pc:picChg chg="add del mod topLvl">
          <ac:chgData name="Steve Ollier" userId="S::steve.ollier@royalgreenwich.gov.uk::1be9cb31-e9ce-41c3-9097-b2da242c8190" providerId="AD" clId="Web-{91B5A7F5-F015-EA88-FAB9-001A6FC2ACFC}" dt="2022-09-08T13:29:56.315" v="35"/>
          <ac:picMkLst>
            <pc:docMk/>
            <pc:sldMk cId="1462057518" sldId="291"/>
            <ac:picMk id="15" creationId="{BD9A5213-0607-01B9-A601-B889B5C505C3}"/>
          </ac:picMkLst>
        </pc:picChg>
        <pc:picChg chg="add del mod">
          <ac:chgData name="Steve Ollier" userId="S::steve.ollier@royalgreenwich.gov.uk::1be9cb31-e9ce-41c3-9097-b2da242c8190" providerId="AD" clId="Web-{91B5A7F5-F015-EA88-FAB9-001A6FC2ACFC}" dt="2022-09-08T13:29:52.252" v="34"/>
          <ac:picMkLst>
            <pc:docMk/>
            <pc:sldMk cId="1462057518" sldId="291"/>
            <ac:picMk id="16" creationId="{08FDB056-F902-3AED-11F1-EEBC29543E12}"/>
          </ac:picMkLst>
        </pc:picChg>
        <pc:picChg chg="add del mod">
          <ac:chgData name="Steve Ollier" userId="S::steve.ollier@royalgreenwich.gov.uk::1be9cb31-e9ce-41c3-9097-b2da242c8190" providerId="AD" clId="Web-{91B5A7F5-F015-EA88-FAB9-001A6FC2ACFC}" dt="2022-09-08T13:29:48.924" v="33"/>
          <ac:picMkLst>
            <pc:docMk/>
            <pc:sldMk cId="1462057518" sldId="291"/>
            <ac:picMk id="17" creationId="{75FAB9D9-5E05-3FFD-372E-C46859AEAB2B}"/>
          </ac:picMkLst>
        </pc:picChg>
        <pc:picChg chg="add del mod">
          <ac:chgData name="Steve Ollier" userId="S::steve.ollier@royalgreenwich.gov.uk::1be9cb31-e9ce-41c3-9097-b2da242c8190" providerId="AD" clId="Web-{91B5A7F5-F015-EA88-FAB9-001A6FC2ACFC}" dt="2022-09-08T13:30:59.663" v="42"/>
          <ac:picMkLst>
            <pc:docMk/>
            <pc:sldMk cId="1462057518" sldId="291"/>
            <ac:picMk id="19" creationId="{AC912A1C-ABAE-5FB3-5C93-D4EF8095A6D9}"/>
          </ac:picMkLst>
        </pc:picChg>
        <pc:picChg chg="add del mod">
          <ac:chgData name="Steve Ollier" userId="S::steve.ollier@royalgreenwich.gov.uk::1be9cb31-e9ce-41c3-9097-b2da242c8190" providerId="AD" clId="Web-{91B5A7F5-F015-EA88-FAB9-001A6FC2ACFC}" dt="2022-09-08T13:31:32.509" v="54"/>
          <ac:picMkLst>
            <pc:docMk/>
            <pc:sldMk cId="1462057518" sldId="291"/>
            <ac:picMk id="20" creationId="{CDE30C58-11E8-3702-E902-D520A0B8168E}"/>
          </ac:picMkLst>
        </pc:picChg>
        <pc:picChg chg="add del mod">
          <ac:chgData name="Steve Ollier" userId="S::steve.ollier@royalgreenwich.gov.uk::1be9cb31-e9ce-41c3-9097-b2da242c8190" providerId="AD" clId="Web-{91B5A7F5-F015-EA88-FAB9-001A6FC2ACFC}" dt="2022-09-08T13:31:32.509" v="53"/>
          <ac:picMkLst>
            <pc:docMk/>
            <pc:sldMk cId="1462057518" sldId="291"/>
            <ac:picMk id="21" creationId="{1EA00935-A8B8-4223-45CE-CDEC2D510572}"/>
          </ac:picMkLst>
        </pc:picChg>
        <pc:picChg chg="add del mod">
          <ac:chgData name="Steve Ollier" userId="S::steve.ollier@royalgreenwich.gov.uk::1be9cb31-e9ce-41c3-9097-b2da242c8190" providerId="AD" clId="Web-{91B5A7F5-F015-EA88-FAB9-001A6FC2ACFC}" dt="2022-09-08T13:31:32.509" v="52"/>
          <ac:picMkLst>
            <pc:docMk/>
            <pc:sldMk cId="1462057518" sldId="291"/>
            <ac:picMk id="22" creationId="{7B70FFE1-4507-F658-70DF-370FF849C678}"/>
          </ac:picMkLst>
        </pc:picChg>
        <pc:picChg chg="add del mod">
          <ac:chgData name="Steve Ollier" userId="S::steve.ollier@royalgreenwich.gov.uk::1be9cb31-e9ce-41c3-9097-b2da242c8190" providerId="AD" clId="Web-{91B5A7F5-F015-EA88-FAB9-001A6FC2ACFC}" dt="2022-09-08T13:31:32.509" v="51"/>
          <ac:picMkLst>
            <pc:docMk/>
            <pc:sldMk cId="1462057518" sldId="291"/>
            <ac:picMk id="23" creationId="{A8DEBBC5-19B3-7FCB-63EA-A74C0B4002AE}"/>
          </ac:picMkLst>
        </pc:picChg>
      </pc:sldChg>
      <pc:sldChg chg="del">
        <pc:chgData name="Steve Ollier" userId="S::steve.ollier@royalgreenwich.gov.uk::1be9cb31-e9ce-41c3-9097-b2da242c8190" providerId="AD" clId="Web-{91B5A7F5-F015-EA88-FAB9-001A6FC2ACFC}" dt="2022-09-08T14:12:29.786" v="383"/>
        <pc:sldMkLst>
          <pc:docMk/>
          <pc:sldMk cId="3146817989" sldId="292"/>
        </pc:sldMkLst>
      </pc:sldChg>
      <pc:sldChg chg="addSp modSp">
        <pc:chgData name="Steve Ollier" userId="S::steve.ollier@royalgreenwich.gov.uk::1be9cb31-e9ce-41c3-9097-b2da242c8190" providerId="AD" clId="Web-{91B5A7F5-F015-EA88-FAB9-001A6FC2ACFC}" dt="2022-09-08T14:19:39.439" v="407" actId="1076"/>
        <pc:sldMkLst>
          <pc:docMk/>
          <pc:sldMk cId="2068234453" sldId="293"/>
        </pc:sldMkLst>
        <pc:spChg chg="mod">
          <ac:chgData name="Steve Ollier" userId="S::steve.ollier@royalgreenwich.gov.uk::1be9cb31-e9ce-41c3-9097-b2da242c8190" providerId="AD" clId="Web-{91B5A7F5-F015-EA88-FAB9-001A6FC2ACFC}" dt="2022-09-08T14:18:15.452" v="395" actId="20577"/>
          <ac:spMkLst>
            <pc:docMk/>
            <pc:sldMk cId="2068234453" sldId="293"/>
            <ac:spMk id="2" creationId="{060C31F6-CEC1-68FF-6D7E-0B294B9AA523}"/>
          </ac:spMkLst>
        </pc:spChg>
        <pc:spChg chg="mod">
          <ac:chgData name="Steve Ollier" userId="S::steve.ollier@royalgreenwich.gov.uk::1be9cb31-e9ce-41c3-9097-b2da242c8190" providerId="AD" clId="Web-{91B5A7F5-F015-EA88-FAB9-001A6FC2ACFC}" dt="2022-09-08T14:19:29.063" v="405" actId="1076"/>
          <ac:spMkLst>
            <pc:docMk/>
            <pc:sldMk cId="2068234453" sldId="293"/>
            <ac:spMk id="3" creationId="{09486965-BB12-D29F-4315-F76206AC970E}"/>
          </ac:spMkLst>
        </pc:spChg>
        <pc:spChg chg="add mod">
          <ac:chgData name="Steve Ollier" userId="S::steve.ollier@royalgreenwich.gov.uk::1be9cb31-e9ce-41c3-9097-b2da242c8190" providerId="AD" clId="Web-{91B5A7F5-F015-EA88-FAB9-001A6FC2ACFC}" dt="2022-09-08T14:19:39.439" v="407" actId="1076"/>
          <ac:spMkLst>
            <pc:docMk/>
            <pc:sldMk cId="2068234453" sldId="293"/>
            <ac:spMk id="8" creationId="{DA954CA7-F1C2-5BE1-C13E-9188C03765D5}"/>
          </ac:spMkLst>
        </pc:spChg>
        <pc:spChg chg="add mod">
          <ac:chgData name="Steve Ollier" userId="S::steve.ollier@royalgreenwich.gov.uk::1be9cb31-e9ce-41c3-9097-b2da242c8190" providerId="AD" clId="Web-{91B5A7F5-F015-EA88-FAB9-001A6FC2ACFC}" dt="2022-09-08T14:19:31.892" v="406" actId="1076"/>
          <ac:spMkLst>
            <pc:docMk/>
            <pc:sldMk cId="2068234453" sldId="293"/>
            <ac:spMk id="11" creationId="{A17B5EFB-F322-3A1A-36F5-F3C4C27480B5}"/>
          </ac:spMkLst>
        </pc:spChg>
      </pc:sldChg>
      <pc:sldChg chg="modSp add replId">
        <pc:chgData name="Steve Ollier" userId="S::steve.ollier@royalgreenwich.gov.uk::1be9cb31-e9ce-41c3-9097-b2da242c8190" providerId="AD" clId="Web-{91B5A7F5-F015-EA88-FAB9-001A6FC2ACFC}" dt="2022-09-08T14:20:00.205" v="409" actId="20577"/>
        <pc:sldMkLst>
          <pc:docMk/>
          <pc:sldMk cId="1797540732" sldId="294"/>
        </pc:sldMkLst>
        <pc:spChg chg="mod">
          <ac:chgData name="Steve Ollier" userId="S::steve.ollier@royalgreenwich.gov.uk::1be9cb31-e9ce-41c3-9097-b2da242c8190" providerId="AD" clId="Web-{91B5A7F5-F015-EA88-FAB9-001A6FC2ACFC}" dt="2022-09-08T13:46:17.505" v="154" actId="20577"/>
          <ac:spMkLst>
            <pc:docMk/>
            <pc:sldMk cId="1797540732" sldId="294"/>
            <ac:spMk id="24" creationId="{9987535A-9DCA-9CF4-D198-F6853C34EDE5}"/>
          </ac:spMkLst>
        </pc:spChg>
        <pc:spChg chg="mod">
          <ac:chgData name="Steve Ollier" userId="S::steve.ollier@royalgreenwich.gov.uk::1be9cb31-e9ce-41c3-9097-b2da242c8190" providerId="AD" clId="Web-{91B5A7F5-F015-EA88-FAB9-001A6FC2ACFC}" dt="2022-09-08T13:46:58.086" v="159" actId="20577"/>
          <ac:spMkLst>
            <pc:docMk/>
            <pc:sldMk cId="1797540732" sldId="294"/>
            <ac:spMk id="25" creationId="{7814F138-87C9-B775-3656-157358620999}"/>
          </ac:spMkLst>
        </pc:spChg>
        <pc:spChg chg="mod">
          <ac:chgData name="Steve Ollier" userId="S::steve.ollier@royalgreenwich.gov.uk::1be9cb31-e9ce-41c3-9097-b2da242c8190" providerId="AD" clId="Web-{91B5A7F5-F015-EA88-FAB9-001A6FC2ACFC}" dt="2022-09-08T13:48:57.891" v="185" actId="20577"/>
          <ac:spMkLst>
            <pc:docMk/>
            <pc:sldMk cId="1797540732" sldId="294"/>
            <ac:spMk id="26" creationId="{D346CC45-433A-7058-EB53-1A344779625F}"/>
          </ac:spMkLst>
        </pc:spChg>
        <pc:spChg chg="mod">
          <ac:chgData name="Steve Ollier" userId="S::steve.ollier@royalgreenwich.gov.uk::1be9cb31-e9ce-41c3-9097-b2da242c8190" providerId="AD" clId="Web-{91B5A7F5-F015-EA88-FAB9-001A6FC2ACFC}" dt="2022-09-08T13:49:07.126" v="202" actId="20577"/>
          <ac:spMkLst>
            <pc:docMk/>
            <pc:sldMk cId="1797540732" sldId="294"/>
            <ac:spMk id="27" creationId="{A1B07A07-8403-0EAA-AD8D-FF9B9750022B}"/>
          </ac:spMkLst>
        </pc:spChg>
        <pc:spChg chg="mod">
          <ac:chgData name="Steve Ollier" userId="S::steve.ollier@royalgreenwich.gov.uk::1be9cb31-e9ce-41c3-9097-b2da242c8190" providerId="AD" clId="Web-{91B5A7F5-F015-EA88-FAB9-001A6FC2ACFC}" dt="2022-09-08T14:20:00.205" v="409" actId="20577"/>
          <ac:spMkLst>
            <pc:docMk/>
            <pc:sldMk cId="1797540732" sldId="294"/>
            <ac:spMk id="28" creationId="{4EDE6C16-C713-D5A5-DC80-AA057BE2899C}"/>
          </ac:spMkLst>
        </pc:spChg>
      </pc:sldChg>
      <pc:sldChg chg="delSp modSp add ord replId">
        <pc:chgData name="Steve Ollier" userId="S::steve.ollier@royalgreenwich.gov.uk::1be9cb31-e9ce-41c3-9097-b2da242c8190" providerId="AD" clId="Web-{91B5A7F5-F015-EA88-FAB9-001A6FC2ACFC}" dt="2022-09-08T14:22:31.490" v="422" actId="20577"/>
        <pc:sldMkLst>
          <pc:docMk/>
          <pc:sldMk cId="4028894147" sldId="295"/>
        </pc:sldMkLst>
        <pc:spChg chg="del">
          <ac:chgData name="Steve Ollier" userId="S::steve.ollier@royalgreenwich.gov.uk::1be9cb31-e9ce-41c3-9097-b2da242c8190" providerId="AD" clId="Web-{91B5A7F5-F015-EA88-FAB9-001A6FC2ACFC}" dt="2022-09-08T13:51:53.949" v="212"/>
          <ac:spMkLst>
            <pc:docMk/>
            <pc:sldMk cId="4028894147" sldId="295"/>
            <ac:spMk id="24" creationId="{9987535A-9DCA-9CF4-D198-F6853C34EDE5}"/>
          </ac:spMkLst>
        </pc:spChg>
        <pc:spChg chg="mod">
          <ac:chgData name="Steve Ollier" userId="S::steve.ollier@royalgreenwich.gov.uk::1be9cb31-e9ce-41c3-9097-b2da242c8190" providerId="AD" clId="Web-{91B5A7F5-F015-EA88-FAB9-001A6FC2ACFC}" dt="2022-09-08T13:58:26.444" v="360" actId="20577"/>
          <ac:spMkLst>
            <pc:docMk/>
            <pc:sldMk cId="4028894147" sldId="295"/>
            <ac:spMk id="25" creationId="{7814F138-87C9-B775-3656-157358620999}"/>
          </ac:spMkLst>
        </pc:spChg>
        <pc:spChg chg="mod">
          <ac:chgData name="Steve Ollier" userId="S::steve.ollier@royalgreenwich.gov.uk::1be9cb31-e9ce-41c3-9097-b2da242c8190" providerId="AD" clId="Web-{91B5A7F5-F015-EA88-FAB9-001A6FC2ACFC}" dt="2022-09-08T13:58:16.772" v="350" actId="20577"/>
          <ac:spMkLst>
            <pc:docMk/>
            <pc:sldMk cId="4028894147" sldId="295"/>
            <ac:spMk id="26" creationId="{D346CC45-433A-7058-EB53-1A344779625F}"/>
          </ac:spMkLst>
        </pc:spChg>
        <pc:spChg chg="del">
          <ac:chgData name="Steve Ollier" userId="S::steve.ollier@royalgreenwich.gov.uk::1be9cb31-e9ce-41c3-9097-b2da242c8190" providerId="AD" clId="Web-{91B5A7F5-F015-EA88-FAB9-001A6FC2ACFC}" dt="2022-09-08T13:51:56.950" v="213"/>
          <ac:spMkLst>
            <pc:docMk/>
            <pc:sldMk cId="4028894147" sldId="295"/>
            <ac:spMk id="27" creationId="{A1B07A07-8403-0EAA-AD8D-FF9B9750022B}"/>
          </ac:spMkLst>
        </pc:spChg>
        <pc:spChg chg="mod">
          <ac:chgData name="Steve Ollier" userId="S::steve.ollier@royalgreenwich.gov.uk::1be9cb31-e9ce-41c3-9097-b2da242c8190" providerId="AD" clId="Web-{91B5A7F5-F015-EA88-FAB9-001A6FC2ACFC}" dt="2022-09-08T14:22:31.490" v="422" actId="20577"/>
          <ac:spMkLst>
            <pc:docMk/>
            <pc:sldMk cId="4028894147" sldId="295"/>
            <ac:spMk id="28" creationId="{4EDE6C16-C713-D5A5-DC80-AA057BE2899C}"/>
          </ac:spMkLst>
        </pc:spChg>
      </pc:sldChg>
      <pc:sldChg chg="modSp add replId">
        <pc:chgData name="Steve Ollier" userId="S::steve.ollier@royalgreenwich.gov.uk::1be9cb31-e9ce-41c3-9097-b2da242c8190" providerId="AD" clId="Web-{91B5A7F5-F015-EA88-FAB9-001A6FC2ACFC}" dt="2022-09-08T14:22:19.131" v="421" actId="20577"/>
        <pc:sldMkLst>
          <pc:docMk/>
          <pc:sldMk cId="1715483845" sldId="296"/>
        </pc:sldMkLst>
        <pc:spChg chg="mod">
          <ac:chgData name="Steve Ollier" userId="S::steve.ollier@royalgreenwich.gov.uk::1be9cb31-e9ce-41c3-9097-b2da242c8190" providerId="AD" clId="Web-{91B5A7F5-F015-EA88-FAB9-001A6FC2ACFC}" dt="2022-09-08T14:22:19.131" v="421" actId="20577"/>
          <ac:spMkLst>
            <pc:docMk/>
            <pc:sldMk cId="1715483845" sldId="296"/>
            <ac:spMk id="28" creationId="{4EDE6C16-C713-D5A5-DC80-AA057BE2899C}"/>
          </ac:spMkLst>
        </pc:spChg>
      </pc:sldChg>
      <pc:sldChg chg="modSp add replId">
        <pc:chgData name="Steve Ollier" userId="S::steve.ollier@royalgreenwich.gov.uk::1be9cb31-e9ce-41c3-9097-b2da242c8190" providerId="AD" clId="Web-{91B5A7F5-F015-EA88-FAB9-001A6FC2ACFC}" dt="2022-09-08T14:22:41.600" v="423" actId="20577"/>
        <pc:sldMkLst>
          <pc:docMk/>
          <pc:sldMk cId="1956199405" sldId="297"/>
        </pc:sldMkLst>
        <pc:spChg chg="mod">
          <ac:chgData name="Steve Ollier" userId="S::steve.ollier@royalgreenwich.gov.uk::1be9cb31-e9ce-41c3-9097-b2da242c8190" providerId="AD" clId="Web-{91B5A7F5-F015-EA88-FAB9-001A6FC2ACFC}" dt="2022-09-08T14:11:40.300" v="380" actId="20577"/>
          <ac:spMkLst>
            <pc:docMk/>
            <pc:sldMk cId="1956199405" sldId="297"/>
            <ac:spMk id="25" creationId="{7814F138-87C9-B775-3656-157358620999}"/>
          </ac:spMkLst>
        </pc:spChg>
        <pc:spChg chg="mod">
          <ac:chgData name="Steve Ollier" userId="S::steve.ollier@royalgreenwich.gov.uk::1be9cb31-e9ce-41c3-9097-b2da242c8190" providerId="AD" clId="Web-{91B5A7F5-F015-EA88-FAB9-001A6FC2ACFC}" dt="2022-09-08T14:12:04.114" v="382" actId="20577"/>
          <ac:spMkLst>
            <pc:docMk/>
            <pc:sldMk cId="1956199405" sldId="297"/>
            <ac:spMk id="26" creationId="{D346CC45-433A-7058-EB53-1A344779625F}"/>
          </ac:spMkLst>
        </pc:spChg>
        <pc:spChg chg="mod">
          <ac:chgData name="Steve Ollier" userId="S::steve.ollier@royalgreenwich.gov.uk::1be9cb31-e9ce-41c3-9097-b2da242c8190" providerId="AD" clId="Web-{91B5A7F5-F015-EA88-FAB9-001A6FC2ACFC}" dt="2022-09-08T14:22:41.600" v="423" actId="20577"/>
          <ac:spMkLst>
            <pc:docMk/>
            <pc:sldMk cId="1956199405" sldId="297"/>
            <ac:spMk id="28" creationId="{4EDE6C16-C713-D5A5-DC80-AA057BE2899C}"/>
          </ac:spMkLst>
        </pc:spChg>
      </pc:sldChg>
    </pc:docChg>
  </pc:docChgLst>
  <pc:docChgLst>
    <pc:chgData name="Alysia-Marie Annett" userId="S::alysia-marie.annett@royalgreenwich.gov.uk::e7bf688c-ccea-4248-8dab-8092b7e4c7ff" providerId="AD" clId="Web-{8B4615FF-6DC4-B6F2-E3FC-1735617C296C}"/>
    <pc:docChg chg="modSld">
      <pc:chgData name="Alysia-Marie Annett" userId="S::alysia-marie.annett@royalgreenwich.gov.uk::e7bf688c-ccea-4248-8dab-8092b7e4c7ff" providerId="AD" clId="Web-{8B4615FF-6DC4-B6F2-E3FC-1735617C296C}" dt="2022-09-12T07:57:52.677" v="0"/>
      <pc:docMkLst>
        <pc:docMk/>
      </pc:docMkLst>
      <pc:sldChg chg="mod modShow">
        <pc:chgData name="Alysia-Marie Annett" userId="S::alysia-marie.annett@royalgreenwich.gov.uk::e7bf688c-ccea-4248-8dab-8092b7e4c7ff" providerId="AD" clId="Web-{8B4615FF-6DC4-B6F2-E3FC-1735617C296C}" dt="2022-09-12T07:57:52.677" v="0"/>
        <pc:sldMkLst>
          <pc:docMk/>
          <pc:sldMk cId="193376816" sldId="267"/>
        </pc:sldMkLst>
      </pc:sldChg>
    </pc:docChg>
  </pc:docChgLst>
  <pc:docChgLst>
    <pc:chgData name="Alex Sturtivant" userId="S::alex.sturtivant@royalgreenwich.gov.uk::05ead3f8-a71e-41c6-9f9d-44406ed944f2" providerId="AD" clId="Web-{E697DD27-BF1B-2BEC-011B-F25CA8645BC4}"/>
    <pc:docChg chg="addSld modSld">
      <pc:chgData name="Alex Sturtivant" userId="S::alex.sturtivant@royalgreenwich.gov.uk::05ead3f8-a71e-41c6-9f9d-44406ed944f2" providerId="AD" clId="Web-{E697DD27-BF1B-2BEC-011B-F25CA8645BC4}" dt="2022-09-08T08:13:01.900" v="86"/>
      <pc:docMkLst>
        <pc:docMk/>
      </pc:docMkLst>
      <pc:sldChg chg="modSp">
        <pc:chgData name="Alex Sturtivant" userId="S::alex.sturtivant@royalgreenwich.gov.uk::05ead3f8-a71e-41c6-9f9d-44406ed944f2" providerId="AD" clId="Web-{E697DD27-BF1B-2BEC-011B-F25CA8645BC4}" dt="2022-09-08T08:06:57.093" v="1" actId="20577"/>
        <pc:sldMkLst>
          <pc:docMk/>
          <pc:sldMk cId="1519389369" sldId="259"/>
        </pc:sldMkLst>
        <pc:spChg chg="mod">
          <ac:chgData name="Alex Sturtivant" userId="S::alex.sturtivant@royalgreenwich.gov.uk::05ead3f8-a71e-41c6-9f9d-44406ed944f2" providerId="AD" clId="Web-{E697DD27-BF1B-2BEC-011B-F25CA8645BC4}" dt="2022-09-08T08:06:57.093" v="1" actId="20577"/>
          <ac:spMkLst>
            <pc:docMk/>
            <pc:sldMk cId="1519389369" sldId="259"/>
            <ac:spMk id="11" creationId="{4E663313-C002-E42B-5FFF-5C7FD47B00EA}"/>
          </ac:spMkLst>
        </pc:spChg>
      </pc:sldChg>
      <pc:sldChg chg="modSp">
        <pc:chgData name="Alex Sturtivant" userId="S::alex.sturtivant@royalgreenwich.gov.uk::05ead3f8-a71e-41c6-9f9d-44406ed944f2" providerId="AD" clId="Web-{E697DD27-BF1B-2BEC-011B-F25CA8645BC4}" dt="2022-09-08T08:09:34.675" v="56" actId="1076"/>
        <pc:sldMkLst>
          <pc:docMk/>
          <pc:sldMk cId="1840324531" sldId="260"/>
        </pc:sldMkLst>
        <pc:spChg chg="mod">
          <ac:chgData name="Alex Sturtivant" userId="S::alex.sturtivant@royalgreenwich.gov.uk::05ead3f8-a71e-41c6-9f9d-44406ed944f2" providerId="AD" clId="Web-{E697DD27-BF1B-2BEC-011B-F25CA8645BC4}" dt="2022-09-08T08:09:34.675" v="56" actId="1076"/>
          <ac:spMkLst>
            <pc:docMk/>
            <pc:sldMk cId="1840324531" sldId="260"/>
            <ac:spMk id="6" creationId="{5CADC8EC-DAE7-0845-AB85-A2A4CADB880A}"/>
          </ac:spMkLst>
        </pc:spChg>
      </pc:sldChg>
      <pc:sldChg chg="modSp">
        <pc:chgData name="Alex Sturtivant" userId="S::alex.sturtivant@royalgreenwich.gov.uk::05ead3f8-a71e-41c6-9f9d-44406ed944f2" providerId="AD" clId="Web-{E697DD27-BF1B-2BEC-011B-F25CA8645BC4}" dt="2022-09-08T08:09:11.534" v="51" actId="1076"/>
        <pc:sldMkLst>
          <pc:docMk/>
          <pc:sldMk cId="540860377" sldId="261"/>
        </pc:sldMkLst>
        <pc:picChg chg="mod">
          <ac:chgData name="Alex Sturtivant" userId="S::alex.sturtivant@royalgreenwich.gov.uk::05ead3f8-a71e-41c6-9f9d-44406ed944f2" providerId="AD" clId="Web-{E697DD27-BF1B-2BEC-011B-F25CA8645BC4}" dt="2022-09-08T08:09:11.534" v="51" actId="1076"/>
          <ac:picMkLst>
            <pc:docMk/>
            <pc:sldMk cId="540860377" sldId="261"/>
            <ac:picMk id="4" creationId="{8D1A3D43-7B6C-40C2-9709-7E700B124FF1}"/>
          </ac:picMkLst>
        </pc:picChg>
      </pc:sldChg>
      <pc:sldChg chg="delCm">
        <pc:chgData name="Alex Sturtivant" userId="S::alex.sturtivant@royalgreenwich.gov.uk::05ead3f8-a71e-41c6-9f9d-44406ed944f2" providerId="AD" clId="Web-{E697DD27-BF1B-2BEC-011B-F25CA8645BC4}" dt="2022-09-08T08:07:01.531" v="2"/>
        <pc:sldMkLst>
          <pc:docMk/>
          <pc:sldMk cId="2476928185" sldId="262"/>
        </pc:sldMkLst>
      </pc:sldChg>
      <pc:sldChg chg="delSp modSp">
        <pc:chgData name="Alex Sturtivant" userId="S::alex.sturtivant@royalgreenwich.gov.uk::05ead3f8-a71e-41c6-9f9d-44406ed944f2" providerId="AD" clId="Web-{E697DD27-BF1B-2BEC-011B-F25CA8645BC4}" dt="2022-09-08T08:08:01.392" v="35" actId="20577"/>
        <pc:sldMkLst>
          <pc:docMk/>
          <pc:sldMk cId="944582072" sldId="264"/>
        </pc:sldMkLst>
        <pc:spChg chg="mod">
          <ac:chgData name="Alex Sturtivant" userId="S::alex.sturtivant@royalgreenwich.gov.uk::05ead3f8-a71e-41c6-9f9d-44406ed944f2" providerId="AD" clId="Web-{E697DD27-BF1B-2BEC-011B-F25CA8645BC4}" dt="2022-09-08T08:08:01.392" v="35" actId="20577"/>
          <ac:spMkLst>
            <pc:docMk/>
            <pc:sldMk cId="944582072" sldId="264"/>
            <ac:spMk id="2" creationId="{04A7AA3C-C951-4690-B960-C03261CFCFA6}"/>
          </ac:spMkLst>
        </pc:spChg>
        <pc:picChg chg="del">
          <ac:chgData name="Alex Sturtivant" userId="S::alex.sturtivant@royalgreenwich.gov.uk::05ead3f8-a71e-41c6-9f9d-44406ed944f2" providerId="AD" clId="Web-{E697DD27-BF1B-2BEC-011B-F25CA8645BC4}" dt="2022-09-08T08:07:35.016" v="18"/>
          <ac:picMkLst>
            <pc:docMk/>
            <pc:sldMk cId="944582072" sldId="264"/>
            <ac:picMk id="4" creationId="{8D1A3D43-7B6C-40C2-9709-7E700B124FF1}"/>
          </ac:picMkLst>
        </pc:picChg>
      </pc:sldChg>
      <pc:sldChg chg="modSp">
        <pc:chgData name="Alex Sturtivant" userId="S::alex.sturtivant@royalgreenwich.gov.uk::05ead3f8-a71e-41c6-9f9d-44406ed944f2" providerId="AD" clId="Web-{E697DD27-BF1B-2BEC-011B-F25CA8645BC4}" dt="2022-09-08T08:09:41.832" v="58" actId="20577"/>
        <pc:sldMkLst>
          <pc:docMk/>
          <pc:sldMk cId="2253819883" sldId="266"/>
        </pc:sldMkLst>
        <pc:spChg chg="mod">
          <ac:chgData name="Alex Sturtivant" userId="S::alex.sturtivant@royalgreenwich.gov.uk::05ead3f8-a71e-41c6-9f9d-44406ed944f2" providerId="AD" clId="Web-{E697DD27-BF1B-2BEC-011B-F25CA8645BC4}" dt="2022-09-08T08:09:41.832" v="58" actId="20577"/>
          <ac:spMkLst>
            <pc:docMk/>
            <pc:sldMk cId="2253819883" sldId="266"/>
            <ac:spMk id="6" creationId="{5CADC8EC-DAE7-0845-AB85-A2A4CADB880A}"/>
          </ac:spMkLst>
        </pc:spChg>
      </pc:sldChg>
      <pc:sldChg chg="modSp">
        <pc:chgData name="Alex Sturtivant" userId="S::alex.sturtivant@royalgreenwich.gov.uk::05ead3f8-a71e-41c6-9f9d-44406ed944f2" providerId="AD" clId="Web-{E697DD27-BF1B-2BEC-011B-F25CA8645BC4}" dt="2022-09-08T08:09:56.457" v="62" actId="1076"/>
        <pc:sldMkLst>
          <pc:docMk/>
          <pc:sldMk cId="429679396" sldId="268"/>
        </pc:sldMkLst>
        <pc:spChg chg="mod">
          <ac:chgData name="Alex Sturtivant" userId="S::alex.sturtivant@royalgreenwich.gov.uk::05ead3f8-a71e-41c6-9f9d-44406ed944f2" providerId="AD" clId="Web-{E697DD27-BF1B-2BEC-011B-F25CA8645BC4}" dt="2022-09-08T08:09:56.457" v="62" actId="1076"/>
          <ac:spMkLst>
            <pc:docMk/>
            <pc:sldMk cId="429679396" sldId="268"/>
            <ac:spMk id="6" creationId="{5CADC8EC-DAE7-0845-AB85-A2A4CADB880A}"/>
          </ac:spMkLst>
        </pc:spChg>
      </pc:sldChg>
      <pc:sldChg chg="modSp">
        <pc:chgData name="Alex Sturtivant" userId="S::alex.sturtivant@royalgreenwich.gov.uk::05ead3f8-a71e-41c6-9f9d-44406ed944f2" providerId="AD" clId="Web-{E697DD27-BF1B-2BEC-011B-F25CA8645BC4}" dt="2022-09-08T08:10:06.879" v="65" actId="1076"/>
        <pc:sldMkLst>
          <pc:docMk/>
          <pc:sldMk cId="2440916020" sldId="271"/>
        </pc:sldMkLst>
        <pc:spChg chg="mod">
          <ac:chgData name="Alex Sturtivant" userId="S::alex.sturtivant@royalgreenwich.gov.uk::05ead3f8-a71e-41c6-9f9d-44406ed944f2" providerId="AD" clId="Web-{E697DD27-BF1B-2BEC-011B-F25CA8645BC4}" dt="2022-09-08T08:10:06.879" v="65" actId="1076"/>
          <ac:spMkLst>
            <pc:docMk/>
            <pc:sldMk cId="2440916020" sldId="271"/>
            <ac:spMk id="6" creationId="{5CADC8EC-DAE7-0845-AB85-A2A4CADB880A}"/>
          </ac:spMkLst>
        </pc:spChg>
      </pc:sldChg>
      <pc:sldChg chg="modSp new">
        <pc:chgData name="Alex Sturtivant" userId="S::alex.sturtivant@royalgreenwich.gov.uk::05ead3f8-a71e-41c6-9f9d-44406ed944f2" providerId="AD" clId="Web-{E697DD27-BF1B-2BEC-011B-F25CA8645BC4}" dt="2022-09-08T08:12:56.384" v="85" actId="20577"/>
        <pc:sldMkLst>
          <pc:docMk/>
          <pc:sldMk cId="2816354991" sldId="275"/>
        </pc:sldMkLst>
        <pc:spChg chg="mod">
          <ac:chgData name="Alex Sturtivant" userId="S::alex.sturtivant@royalgreenwich.gov.uk::05ead3f8-a71e-41c6-9f9d-44406ed944f2" providerId="AD" clId="Web-{E697DD27-BF1B-2BEC-011B-F25CA8645BC4}" dt="2022-09-08T08:12:56.384" v="85" actId="20577"/>
          <ac:spMkLst>
            <pc:docMk/>
            <pc:sldMk cId="2816354991" sldId="275"/>
            <ac:spMk id="3" creationId="{5D9BCE7E-CC77-E6A3-7E7F-BA4FB703313A}"/>
          </ac:spMkLst>
        </pc:spChg>
      </pc:sldChg>
      <pc:sldChg chg="add replId">
        <pc:chgData name="Alex Sturtivant" userId="S::alex.sturtivant@royalgreenwich.gov.uk::05ead3f8-a71e-41c6-9f9d-44406ed944f2" providerId="AD" clId="Web-{E697DD27-BF1B-2BEC-011B-F25CA8645BC4}" dt="2022-09-08T08:13:01.900" v="86"/>
        <pc:sldMkLst>
          <pc:docMk/>
          <pc:sldMk cId="1072945316" sldId="276"/>
        </pc:sldMkLst>
      </pc:sldChg>
    </pc:docChg>
  </pc:docChgLst>
</pc:chgInfo>
</file>

<file path=ppt/comments/modernComment_10A_86568FEB.xml><?xml version="1.0" encoding="utf-8"?>
<p188:cmLst xmlns:a="http://schemas.openxmlformats.org/drawingml/2006/main" xmlns:r="http://schemas.openxmlformats.org/officeDocument/2006/relationships" xmlns:p188="http://schemas.microsoft.com/office/powerpoint/2018/8/main">
  <p188:cm id="{BE27C9A9-2894-4540-A49D-856F2F6FD728}" authorId="{9264066B-F763-FD58-4737-8320933C3631}" created="2022-09-07T10:08:18.048">
    <pc:sldMkLst xmlns:pc="http://schemas.microsoft.com/office/powerpoint/2013/main/command">
      <pc:docMk/>
      <pc:sldMk cId="2253819883" sldId="266"/>
    </pc:sldMkLst>
    <p188:txBody>
      <a:bodyPr/>
      <a:lstStyle/>
      <a:p>
        <a:r>
          <a:rPr lang="en-US"/>
          <a:t>[@Alysia-Marie Annett]'s section </a:t>
        </a:r>
      </a:p>
    </p188:txBody>
  </p188:cm>
</p188:cmLst>
</file>

<file path=ppt/comments/modernComment_10C_199C6324.xml><?xml version="1.0" encoding="utf-8"?>
<p188:cmLst xmlns:a="http://schemas.openxmlformats.org/drawingml/2006/main" xmlns:r="http://schemas.openxmlformats.org/officeDocument/2006/relationships" xmlns:p188="http://schemas.microsoft.com/office/powerpoint/2018/8/main">
  <p188:cm id="{C25B63C7-6936-4D79-8E41-5B8DE835AC01}" authorId="{9264066B-F763-FD58-4737-8320933C3631}" created="2022-09-07T10:09:48.523">
    <pc:sldMkLst xmlns:pc="http://schemas.microsoft.com/office/powerpoint/2013/main/command">
      <pc:docMk/>
      <pc:sldMk cId="429679396" sldId="268"/>
    </pc:sldMkLst>
    <p188:txBody>
      <a:bodyPr/>
      <a:lstStyle/>
      <a:p>
        <a:r>
          <a:rPr lang="en-US"/>
          <a:t>[@Alysia-Marie Annett] and [@Steve Ollier]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23042E-EBA8-4C04-9E9F-1895C6085695}" type="datetimeFigureOut">
              <a:t>9/22/2022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274D2-B548-43C4-965D-FFC786793FE5}" type="slidenum">
              <a:t>‹#›</a:t>
            </a:fld>
            <a:endParaRPr lang="en-US"/>
          </a:p>
        </p:txBody>
      </p:sp>
    </p:spTree>
    <p:extLst>
      <p:ext uri="{BB962C8B-B14F-4D97-AF65-F5344CB8AC3E}">
        <p14:creationId xmlns:p14="http://schemas.microsoft.com/office/powerpoint/2010/main" val="45414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[press record]</a:t>
            </a: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Hi everyone, and welcome to today’s show and tell for the Greenwich Community Directory project on the 13</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of September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Please note that this show and tell is being recorded, so if you don’t want to appear on the recording, feel free to turn your camera off.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AA8D2E-43CC-D440-95E0-2E383F1107A0}" type="slidenum">
              <a:rPr lang="en-US" smtClean="0"/>
              <a:t>1</a:t>
            </a:fld>
            <a:endParaRPr lang="en-US"/>
          </a:p>
        </p:txBody>
      </p:sp>
    </p:spTree>
    <p:extLst>
      <p:ext uri="{BB962C8B-B14F-4D97-AF65-F5344CB8AC3E}">
        <p14:creationId xmlns:p14="http://schemas.microsoft.com/office/powerpoint/2010/main" val="3167226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10</a:t>
            </a:fld>
            <a:endParaRPr lang="en-US"/>
          </a:p>
        </p:txBody>
      </p:sp>
    </p:spTree>
    <p:extLst>
      <p:ext uri="{BB962C8B-B14F-4D97-AF65-F5344CB8AC3E}">
        <p14:creationId xmlns:p14="http://schemas.microsoft.com/office/powerpoint/2010/main" val="1199844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11</a:t>
            </a:fld>
            <a:endParaRPr lang="en-US"/>
          </a:p>
        </p:txBody>
      </p:sp>
    </p:spTree>
    <p:extLst>
      <p:ext uri="{BB962C8B-B14F-4D97-AF65-F5344CB8AC3E}">
        <p14:creationId xmlns:p14="http://schemas.microsoft.com/office/powerpoint/2010/main" val="3165107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047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13</a:t>
            </a:fld>
            <a:endParaRPr lang="en-US"/>
          </a:p>
        </p:txBody>
      </p:sp>
    </p:spTree>
    <p:extLst>
      <p:ext uri="{BB962C8B-B14F-4D97-AF65-F5344CB8AC3E}">
        <p14:creationId xmlns:p14="http://schemas.microsoft.com/office/powerpoint/2010/main" val="1464846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14</a:t>
            </a:fld>
            <a:endParaRPr lang="en-US"/>
          </a:p>
        </p:txBody>
      </p:sp>
    </p:spTree>
    <p:extLst>
      <p:ext uri="{BB962C8B-B14F-4D97-AF65-F5344CB8AC3E}">
        <p14:creationId xmlns:p14="http://schemas.microsoft.com/office/powerpoint/2010/main" val="544556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Ask for questions before we move on</a:t>
            </a:r>
          </a:p>
        </p:txBody>
      </p:sp>
      <p:sp>
        <p:nvSpPr>
          <p:cNvPr id="4" name="Slide Number Placeholder 3"/>
          <p:cNvSpPr>
            <a:spLocks noGrp="1"/>
          </p:cNvSpPr>
          <p:nvPr>
            <p:ph type="sldNum" sz="quarter" idx="5"/>
          </p:nvPr>
        </p:nvSpPr>
        <p:spPr/>
        <p:txBody>
          <a:bodyPr/>
          <a:lstStyle/>
          <a:p>
            <a:fld id="{A73563E6-CB8C-0246-AC38-FED05646BC1B}" type="slidenum">
              <a:rPr lang="en-US" smtClean="0"/>
              <a:t>15</a:t>
            </a:fld>
            <a:endParaRPr lang="en-US"/>
          </a:p>
        </p:txBody>
      </p:sp>
    </p:spTree>
    <p:extLst>
      <p:ext uri="{BB962C8B-B14F-4D97-AF65-F5344CB8AC3E}">
        <p14:creationId xmlns:p14="http://schemas.microsoft.com/office/powerpoint/2010/main" val="11794578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949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US"/>
              <a:t>Why are we doing this? (to measure success)</a:t>
            </a:r>
          </a:p>
          <a:p>
            <a:pPr marL="342900" indent="-342900" algn="l">
              <a:buFont typeface="Arial" panose="020B0604020202020204" pitchFamily="34" charset="0"/>
              <a:buChar char="•"/>
            </a:pPr>
            <a:r>
              <a:rPr lang="en-US"/>
              <a:t>How are we going to do it</a:t>
            </a:r>
            <a:endParaRPr lang="en-GB"/>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17</a:t>
            </a:fld>
            <a:endParaRPr lang="en-US"/>
          </a:p>
        </p:txBody>
      </p:sp>
    </p:spTree>
    <p:extLst>
      <p:ext uri="{BB962C8B-B14F-4D97-AF65-F5344CB8AC3E}">
        <p14:creationId xmlns:p14="http://schemas.microsoft.com/office/powerpoint/2010/main" val="2613706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sz="1200">
                <a:solidFill>
                  <a:schemeClr val="tx1">
                    <a:lumMod val="75000"/>
                    <a:lumOff val="25000"/>
                  </a:schemeClr>
                </a:solidFill>
                <a:latin typeface="Open Sans"/>
                <a:ea typeface="Open Sans"/>
                <a:cs typeface="Open Sans"/>
              </a:rPr>
              <a:t>Visualise connection between problems and outcomes</a:t>
            </a:r>
            <a:endParaRPr lang="en-GB" sz="1200">
              <a:solidFill>
                <a:schemeClr val="tx1">
                  <a:lumMod val="75000"/>
                  <a:lumOff val="25000"/>
                </a:schemeClr>
              </a:solidFill>
              <a:latin typeface="Open Sans"/>
              <a:ea typeface="Open Sans"/>
              <a:cs typeface="Open Sans"/>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18</a:t>
            </a:fld>
            <a:endParaRPr lang="en-US"/>
          </a:p>
        </p:txBody>
      </p:sp>
    </p:spTree>
    <p:extLst>
      <p:ext uri="{BB962C8B-B14F-4D97-AF65-F5344CB8AC3E}">
        <p14:creationId xmlns:p14="http://schemas.microsoft.com/office/powerpoint/2010/main" val="1307753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19</a:t>
            </a:fld>
            <a:endParaRPr lang="en-US"/>
          </a:p>
        </p:txBody>
      </p:sp>
    </p:spTree>
    <p:extLst>
      <p:ext uri="{BB962C8B-B14F-4D97-AF65-F5344CB8AC3E}">
        <p14:creationId xmlns:p14="http://schemas.microsoft.com/office/powerpoint/2010/main" val="330048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r>
              <a:rPr lang="en-US">
                <a:cs typeface="Calibri"/>
              </a:rPr>
              <a:t>Alex</a:t>
            </a:r>
            <a:br>
              <a:rPr lang="en-US">
                <a:cs typeface="Calibri"/>
              </a:rPr>
            </a:br>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I think most people here have been to one of our show and tells before, but if you haven’t, a show and tell is an event where: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show our progress early and often. We don’t want to hide our work away, we want to make sure everyone is really clear on what we’re doing and where we’re heading.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It’s a chance for us to get feedback from everyone, to shape what we do next. We want to hear what’s important to you, and be steered by your ideas.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And it’s a place for us to make connections with other work that’s going on, both within the council and with other councils and organisations.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a:buNone/>
            </a:pPr>
            <a:endParaRPr lang="en-US">
              <a:cs typeface="Calibri"/>
            </a:endParaRPr>
          </a:p>
          <a:p>
            <a:pPr marL="457200" lvl="1" indent="0">
              <a:buFont typeface="Arial"/>
              <a:buNone/>
            </a:pPr>
            <a:endParaRPr lang="en-US">
              <a:cs typeface="Calibri"/>
            </a:endParaRPr>
          </a:p>
          <a:p>
            <a:pPr marL="457200" lvl="1" indent="0">
              <a:buFont typeface="Arial"/>
              <a:buNone/>
            </a:pPr>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10AA8D2E-43CC-D440-95E0-2E383F1107A0}" type="slidenum">
              <a:rPr lang="en-US" smtClean="0"/>
              <a:t>2</a:t>
            </a:fld>
            <a:endParaRPr lang="en-US"/>
          </a:p>
        </p:txBody>
      </p:sp>
    </p:spTree>
    <p:extLst>
      <p:ext uri="{BB962C8B-B14F-4D97-AF65-F5344CB8AC3E}">
        <p14:creationId xmlns:p14="http://schemas.microsoft.com/office/powerpoint/2010/main" val="18897152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20</a:t>
            </a:fld>
            <a:endParaRPr lang="en-US"/>
          </a:p>
        </p:txBody>
      </p:sp>
    </p:spTree>
    <p:extLst>
      <p:ext uri="{BB962C8B-B14F-4D97-AF65-F5344CB8AC3E}">
        <p14:creationId xmlns:p14="http://schemas.microsoft.com/office/powerpoint/2010/main" val="6399806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21</a:t>
            </a:fld>
            <a:endParaRPr lang="en-US"/>
          </a:p>
        </p:txBody>
      </p:sp>
    </p:spTree>
    <p:extLst>
      <p:ext uri="{BB962C8B-B14F-4D97-AF65-F5344CB8AC3E}">
        <p14:creationId xmlns:p14="http://schemas.microsoft.com/office/powerpoint/2010/main" val="4101370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22</a:t>
            </a:fld>
            <a:endParaRPr lang="en-US"/>
          </a:p>
        </p:txBody>
      </p:sp>
    </p:spTree>
    <p:extLst>
      <p:ext uri="{BB962C8B-B14F-4D97-AF65-F5344CB8AC3E}">
        <p14:creationId xmlns:p14="http://schemas.microsoft.com/office/powerpoint/2010/main" val="208628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23</a:t>
            </a:fld>
            <a:endParaRPr lang="en-US"/>
          </a:p>
        </p:txBody>
      </p:sp>
    </p:spTree>
    <p:extLst>
      <p:ext uri="{BB962C8B-B14F-4D97-AF65-F5344CB8AC3E}">
        <p14:creationId xmlns:p14="http://schemas.microsoft.com/office/powerpoint/2010/main" val="1766144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24</a:t>
            </a:fld>
            <a:endParaRPr lang="en-US"/>
          </a:p>
        </p:txBody>
      </p:sp>
    </p:spTree>
    <p:extLst>
      <p:ext uri="{BB962C8B-B14F-4D97-AF65-F5344CB8AC3E}">
        <p14:creationId xmlns:p14="http://schemas.microsoft.com/office/powerpoint/2010/main" val="8449786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cs typeface="Calibri"/>
              </a:rPr>
              <a:t>Beth or Alex </a:t>
            </a:r>
          </a:p>
          <a:p>
            <a:r>
              <a:rPr lang="en-US" sz="1800">
                <a:effectLst/>
                <a:latin typeface="Calibri"/>
                <a:cs typeface="Calibri"/>
              </a:rPr>
              <a:t>Today we're going to be showing you the work we're doing to test out solutions to the biggest problems we learned about in Discovery.</a:t>
            </a:r>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8711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Over the next 4 weeks, we plan to:</a:t>
            </a:r>
          </a:p>
          <a:p>
            <a:endParaRPr lang="en-GB"/>
          </a:p>
          <a:p>
            <a:pPr marL="171450" indent="-171450">
              <a:buFont typeface="Arial" panose="020B0604020202020204" pitchFamily="34" charset="0"/>
              <a:buChar char="•"/>
            </a:pPr>
            <a:r>
              <a:rPr lang="en-GB"/>
              <a:t>Test our prototypes with residents, Greenwich staff and primary care staff – we have a couple of events coming up where we’ll be doing that</a:t>
            </a:r>
          </a:p>
          <a:p>
            <a:pPr marL="171450" indent="-171450">
              <a:buFont typeface="Arial" panose="020B0604020202020204" pitchFamily="34" charset="0"/>
              <a:buChar char="•"/>
            </a:pPr>
            <a:r>
              <a:rPr lang="en-GB"/>
              <a:t>We’ll then be taking that feedback and iterating our prototypes further which will help us get closer to defining an experience we’re happy with</a:t>
            </a:r>
          </a:p>
          <a:p>
            <a:pPr marL="171450" indent="-171450">
              <a:buFont typeface="Arial" panose="020B0604020202020204" pitchFamily="34" charset="0"/>
              <a:buChar char="•"/>
            </a:pPr>
            <a:r>
              <a:rPr lang="en-GB"/>
              <a:t>We plan to build some working prototypes using the tech we want to use. This to help us understand some of the technical unknowns we currently have</a:t>
            </a:r>
          </a:p>
          <a:p>
            <a:pPr marL="171450" indent="-171450">
              <a:buFont typeface="Arial" panose="020B0604020202020204" pitchFamily="34" charset="0"/>
              <a:buChar char="•"/>
            </a:pPr>
            <a:r>
              <a:rPr lang="en-GB"/>
              <a:t>And finally we have some more work to do collecting KPI data and defining our plan for the Beta phase of the Greenwich Community Directory</a:t>
            </a:r>
          </a:p>
          <a:p>
            <a:pPr marL="171450" indent="-171450">
              <a:buFont typeface="Arial" panose="020B0604020202020204" pitchFamily="34" charset="0"/>
              <a:buChar char="•"/>
            </a:pPr>
            <a:endParaRPr lang="en-GB"/>
          </a:p>
          <a:p>
            <a:pPr marL="171450" indent="-171450">
              <a:buFont typeface="Arial" panose="020B0604020202020204" pitchFamily="34" charset="0"/>
              <a:buChar char="•"/>
            </a:pPr>
            <a:endParaRPr lang="en-GB"/>
          </a:p>
          <a:p>
            <a:pPr marL="0" indent="0">
              <a:buFont typeface="Arial" panose="020B0604020202020204" pitchFamily="34" charset="0"/>
              <a:buNone/>
            </a:pPr>
            <a:r>
              <a:rPr lang="en-GB"/>
              <a:t>One final note – we’re also starting an additional series of show and tell events, focused on the reusable product we’re building for the local gov sector on Wednesday 28</a:t>
            </a:r>
            <a:r>
              <a:rPr lang="en-GB" baseline="30000"/>
              <a:t>th</a:t>
            </a:r>
            <a:r>
              <a:rPr lang="en-GB"/>
              <a:t> September. These will be an opportunity for other local authorities to understand more about what we’re building and how you’ll be able to get involved in the development of the product and reuse it at your council. It’s still open to anyone, so let us know if you don’t have an invite but would like one</a:t>
            </a:r>
          </a:p>
        </p:txBody>
      </p:sp>
      <p:sp>
        <p:nvSpPr>
          <p:cNvPr id="4" name="Slide Number Placeholder 3"/>
          <p:cNvSpPr>
            <a:spLocks noGrp="1"/>
          </p:cNvSpPr>
          <p:nvPr>
            <p:ph type="sldNum" sz="quarter" idx="5"/>
          </p:nvPr>
        </p:nvSpPr>
        <p:spPr/>
        <p:txBody>
          <a:bodyPr/>
          <a:lstStyle/>
          <a:p>
            <a:fld id="{85A274D2-B548-43C4-965D-FFC786793FE5}" type="slidenum">
              <a:rPr lang="en-GB" smtClean="0"/>
              <a:t>26</a:t>
            </a:fld>
            <a:endParaRPr lang="en-GB"/>
          </a:p>
        </p:txBody>
      </p:sp>
    </p:spTree>
    <p:extLst>
      <p:ext uri="{BB962C8B-B14F-4D97-AF65-F5344CB8AC3E}">
        <p14:creationId xmlns:p14="http://schemas.microsoft.com/office/powerpoint/2010/main" val="3966897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b="1">
                <a:effectLst/>
                <a:latin typeface="Calibri" panose="020F0502020204030204" pitchFamily="34" charset="0"/>
                <a:ea typeface="Calibri" panose="020F0502020204030204" pitchFamily="34" charset="0"/>
                <a:cs typeface="Times New Roman" panose="02020603050405020304" pitchFamily="18" charset="0"/>
              </a:rPr>
              <a:t>[press record]</a:t>
            </a:r>
          </a:p>
          <a:p>
            <a:pPr>
              <a:lnSpc>
                <a:spcPct val="107000"/>
              </a:lnSpc>
              <a:spcAft>
                <a:spcPts val="800"/>
              </a:spcAft>
            </a:pPr>
            <a:endParaRPr lang="en-GB" sz="1800" b="1">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Hi everyone, and welcome to today’s show and tell for the Greenwich Community Directory project on the 13</a:t>
            </a:r>
            <a:r>
              <a:rPr lang="en-US" sz="1800" baseline="30000">
                <a:effectLst/>
                <a:latin typeface="Calibri" panose="020F0502020204030204" pitchFamily="34" charset="0"/>
                <a:ea typeface="Calibri" panose="020F0502020204030204" pitchFamily="34" charset="0"/>
                <a:cs typeface="Times New Roman" panose="02020603050405020304" pitchFamily="18" charset="0"/>
              </a:rPr>
              <a:t>th</a:t>
            </a:r>
            <a:r>
              <a:rPr lang="en-US" sz="1800">
                <a:effectLst/>
                <a:latin typeface="Calibri" panose="020F0502020204030204" pitchFamily="34" charset="0"/>
                <a:ea typeface="Calibri" panose="020F0502020204030204" pitchFamily="34" charset="0"/>
                <a:cs typeface="Times New Roman" panose="02020603050405020304" pitchFamily="18" charset="0"/>
              </a:rPr>
              <a:t> of September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Please note that this show and tell is being recorded, so if you don’t want to appear on the recording, feel free to turn your camera off.</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0AA8D2E-43CC-D440-95E0-2E383F1107A0}" type="slidenum">
              <a:rPr lang="en-US" smtClean="0"/>
              <a:t>29</a:t>
            </a:fld>
            <a:endParaRPr lang="en-US"/>
          </a:p>
        </p:txBody>
      </p:sp>
    </p:spTree>
    <p:extLst>
      <p:ext uri="{BB962C8B-B14F-4D97-AF65-F5344CB8AC3E}">
        <p14:creationId xmlns:p14="http://schemas.microsoft.com/office/powerpoint/2010/main" val="58610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50000"/>
              </a:lnSpc>
              <a:buFont typeface="Arial" panose="020B0604020202020204" pitchFamily="34" charset="0"/>
              <a:buNone/>
            </a:pPr>
            <a:r>
              <a:rPr lang="en-US">
                <a:latin typeface="Open Sans" panose="020B0606030504020204" pitchFamily="34" charset="0"/>
                <a:ea typeface="Open Sans" panose="020B0606030504020204" pitchFamily="34" charset="0"/>
                <a:cs typeface="Open Sans" panose="020B0606030504020204" pitchFamily="34" charset="0"/>
              </a:rPr>
              <a:t>Alex</a:t>
            </a:r>
          </a:p>
          <a:p>
            <a:pPr marL="0" indent="0">
              <a:lnSpc>
                <a:spcPct val="150000"/>
              </a:lnSpc>
              <a:buFont typeface="Arial" panose="020B0604020202020204" pitchFamily="34" charset="0"/>
              <a:buNone/>
            </a:pPr>
            <a:endParaRPr lang="en-US">
              <a:latin typeface="Open Sans" panose="020B0606030504020204" pitchFamily="34" charset="0"/>
              <a:ea typeface="Open Sans" panose="020B0606030504020204" pitchFamily="34" charset="0"/>
              <a:cs typeface="Open Sans" panose="020B0606030504020204" pitchFamily="34"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In today’s show and tell, we’re going to show you the prototypes we’re currently working on, as well as bit of information about the process of prototyping and how that’s worked for us.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And we’re also going to talk about how we plan to measure the success of the new directory too.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hope that you’ll get a good sense of how we’re putting our learnings and reflections into practice as we go, and also take the opportunity to tell us your thoughts about what we’re working on.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50000"/>
              </a:lnSpc>
              <a:buFont typeface="Arial" panose="020B0604020202020204" pitchFamily="34" charset="0"/>
              <a:buNone/>
            </a:pP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4" name="Slide Number Placeholder 3"/>
          <p:cNvSpPr>
            <a:spLocks noGrp="1"/>
          </p:cNvSpPr>
          <p:nvPr>
            <p:ph type="sldNum" sz="quarter" idx="5"/>
          </p:nvPr>
        </p:nvSpPr>
        <p:spPr/>
        <p:txBody>
          <a:bodyPr/>
          <a:lstStyle/>
          <a:p>
            <a:fld id="{757B570D-3338-4AB5-B9EE-C550D37E0CA9}" type="slidenum">
              <a:rPr lang="en-GB" smtClean="0"/>
              <a:t>3</a:t>
            </a:fld>
            <a:endParaRPr lang="en-GB"/>
          </a:p>
        </p:txBody>
      </p:sp>
    </p:spTree>
    <p:extLst>
      <p:ext uri="{BB962C8B-B14F-4D97-AF65-F5344CB8AC3E}">
        <p14:creationId xmlns:p14="http://schemas.microsoft.com/office/powerpoint/2010/main" val="17560198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Alex</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Before we get into the detail, I just want to refresh on who we are and what we’re trying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150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def735448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def735448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a:lnSpc>
                <a:spcPct val="150000"/>
              </a:lnSpc>
              <a:spcBef>
                <a:spcPts val="0"/>
              </a:spcBef>
              <a:spcAft>
                <a:spcPts val="0"/>
              </a:spcAft>
              <a:buClr>
                <a:srgbClr val="3C3C3B"/>
              </a:buClr>
              <a:buSzPts val="2500"/>
              <a:buFont typeface="Arial"/>
              <a:buNone/>
            </a:pPr>
            <a:r>
              <a:rPr lang="en-US">
                <a:cs typeface="Calibri"/>
              </a:rPr>
              <a:t>Alex</a:t>
            </a:r>
          </a:p>
          <a:p>
            <a:pPr marL="0" lvl="0" indent="0" algn="l">
              <a:lnSpc>
                <a:spcPct val="150000"/>
              </a:lnSpc>
              <a:spcBef>
                <a:spcPts val="0"/>
              </a:spcBef>
              <a:spcAft>
                <a:spcPts val="0"/>
              </a:spcAft>
              <a:buClr>
                <a:srgbClr val="3C3C3B"/>
              </a:buClr>
              <a:buSzPts val="2500"/>
              <a:buFont typeface="Arial"/>
              <a:buNone/>
            </a:pPr>
            <a:endParaRPr lang="en-US">
              <a:cs typeface="Calibri"/>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We’re a blended team from across the council, made up of colleagues from Adults, </a:t>
            </a:r>
            <a:r>
              <a:rPr lang="en-US" sz="1800" err="1">
                <a:effectLst/>
                <a:latin typeface="Calibri" panose="020F0502020204030204" pitchFamily="34" charset="0"/>
                <a:ea typeface="Calibri" panose="020F0502020204030204" pitchFamily="34" charset="0"/>
                <a:cs typeface="Times New Roman" panose="02020603050405020304" pitchFamily="18" charset="0"/>
              </a:rPr>
              <a:t>Childrens</a:t>
            </a:r>
            <a:r>
              <a:rPr lang="en-US" sz="1800">
                <a:effectLst/>
                <a:latin typeface="Calibri" panose="020F0502020204030204" pitchFamily="34" charset="0"/>
                <a:ea typeface="Calibri" panose="020F0502020204030204" pitchFamily="34" charset="0"/>
                <a:cs typeface="Times New Roman" panose="02020603050405020304" pitchFamily="18" charset="0"/>
              </a:rPr>
              <a:t>, Digital and from our product partner TPX Impact.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US" sz="1800">
                <a:effectLst/>
                <a:latin typeface="Calibri" panose="020F0502020204030204" pitchFamily="34" charset="0"/>
                <a:ea typeface="Calibri" panose="020F0502020204030204" pitchFamily="34" charset="0"/>
                <a:cs typeface="Times New Roman" panose="02020603050405020304" pitchFamily="18" charset="0"/>
              </a:rPr>
              <a:t>We also meet weekly with our collaborators – a mix of colleagues from Public Health, </a:t>
            </a:r>
            <a:r>
              <a:rPr lang="en-US" sz="1800" err="1">
                <a:effectLst/>
                <a:latin typeface="Calibri" panose="020F0502020204030204" pitchFamily="34" charset="0"/>
                <a:ea typeface="Calibri" panose="020F0502020204030204" pitchFamily="34" charset="0"/>
                <a:cs typeface="Times New Roman" panose="02020603050405020304" pitchFamily="18" charset="0"/>
              </a:rPr>
              <a:t>Childrens</a:t>
            </a:r>
            <a:r>
              <a:rPr lang="en-US" sz="1800">
                <a:effectLst/>
                <a:latin typeface="Calibri" panose="020F0502020204030204" pitchFamily="34" charset="0"/>
                <a:ea typeface="Calibri" panose="020F0502020204030204" pitchFamily="34" charset="0"/>
                <a:cs typeface="Times New Roman" panose="02020603050405020304" pitchFamily="18" charset="0"/>
              </a:rPr>
              <a:t> and Digital. We work with them to get regular critique and feedback on our work.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a:lnSpc>
                <a:spcPct val="150000"/>
              </a:lnSpc>
              <a:spcBef>
                <a:spcPts val="0"/>
              </a:spcBef>
              <a:spcAft>
                <a:spcPts val="0"/>
              </a:spcAft>
              <a:buClr>
                <a:srgbClr val="3C3C3B"/>
              </a:buClr>
              <a:buSzPts val="2500"/>
              <a:buFont typeface="Arial"/>
              <a:buNone/>
            </a:pPr>
            <a:endParaRPr lang="en-US">
              <a:cs typeface="Calibri"/>
            </a:endParaRPr>
          </a:p>
          <a:p>
            <a:pPr marL="171450" indent="-171450">
              <a:buSzPts val="2500"/>
              <a:buFont typeface="Arial"/>
              <a:buChar char="•"/>
            </a:pPr>
            <a:endParaRPr lang="en-US">
              <a:cs typeface="Calibri"/>
            </a:endParaRPr>
          </a:p>
          <a:p>
            <a:pPr marL="457200" indent="-387350">
              <a:lnSpc>
                <a:spcPct val="150000"/>
              </a:lnSpc>
              <a:buClr>
                <a:srgbClr val="3C3C3B"/>
              </a:buClr>
              <a:buSzPts val="2500"/>
              <a:buFont typeface="Open Sans"/>
              <a:buChar char="•"/>
            </a:pPr>
            <a:endParaRPr lang="en-US">
              <a:cs typeface="Calibri"/>
            </a:endParaRPr>
          </a:p>
        </p:txBody>
      </p:sp>
    </p:spTree>
    <p:extLst>
      <p:ext uri="{BB962C8B-B14F-4D97-AF65-F5344CB8AC3E}">
        <p14:creationId xmlns:p14="http://schemas.microsoft.com/office/powerpoint/2010/main" val="420974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Alex</a:t>
            </a:r>
          </a:p>
          <a:p>
            <a:endParaRPr lang="en-US">
              <a:cs typeface="Calibri"/>
            </a:endParaRPr>
          </a:p>
          <a:p>
            <a:pPr>
              <a:lnSpc>
                <a:spcPct val="107000"/>
              </a:lnSpc>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And we have a mission statement, that </a:t>
            </a:r>
            <a:r>
              <a:rPr lang="en-US" sz="1800" err="1">
                <a:effectLst/>
                <a:latin typeface="Calibri" panose="020F0502020204030204" pitchFamily="34" charset="0"/>
                <a:ea typeface="Calibri" panose="020F0502020204030204" pitchFamily="34" charset="0"/>
                <a:cs typeface="Times New Roman" panose="02020603050405020304" pitchFamily="18" charset="0"/>
              </a:rPr>
              <a:t>summarises</a:t>
            </a:r>
            <a:r>
              <a:rPr lang="en-US" sz="1800">
                <a:effectLst/>
                <a:latin typeface="Calibri" panose="020F0502020204030204" pitchFamily="34" charset="0"/>
                <a:ea typeface="Calibri" panose="020F0502020204030204" pitchFamily="34" charset="0"/>
                <a:cs typeface="Times New Roman" panose="02020603050405020304" pitchFamily="18" charset="0"/>
              </a:rPr>
              <a:t> what we want to achieve.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We want to design a reusable community directory product that:</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makes local information, advice and services more accessible, intuitive and easy to navigate for residents </a:t>
            </a:r>
          </a:p>
          <a:p>
            <a:pPr marL="342900" lvl="0" indent="-342900">
              <a:lnSpc>
                <a:spcPct val="107000"/>
              </a:lnSpc>
              <a:spcAft>
                <a:spcPts val="800"/>
              </a:spcAft>
              <a:buFont typeface="+mj-lt"/>
              <a:buAutoNum type="arabicParenR"/>
              <a:tabLst>
                <a:tab pos="457200" algn="l"/>
              </a:tabLst>
            </a:pPr>
            <a:r>
              <a:rPr lang="en-GB" sz="1800">
                <a:effectLst/>
                <a:latin typeface="Calibri" panose="020F0502020204030204" pitchFamily="34" charset="0"/>
                <a:ea typeface="Calibri" panose="020F0502020204030204" pitchFamily="34" charset="0"/>
                <a:cs typeface="Times New Roman" panose="02020603050405020304" pitchFamily="18" charset="0"/>
              </a:rPr>
              <a:t>creates a more sustainable and devolved way to publish and update content for all organisations and service providers involved</a:t>
            </a:r>
          </a:p>
          <a:p>
            <a:pPr>
              <a:lnSpc>
                <a:spcPct val="107000"/>
              </a:lnSpc>
              <a:spcAft>
                <a:spcPts val="800"/>
              </a:spcAft>
            </a:pPr>
            <a:r>
              <a:rPr lang="en-GB" sz="1800">
                <a:effectLst/>
                <a:latin typeface="Calibri" panose="020F0502020204030204" pitchFamily="34" charset="0"/>
                <a:ea typeface="Calibri" panose="020F0502020204030204" pitchFamily="34" charset="0"/>
                <a:cs typeface="Times New Roman" panose="02020603050405020304" pitchFamily="18" charset="0"/>
              </a:rPr>
              <a:t>This project is also part-funded by the Local Digital Fund, so that the product we create at Greenwich can be reused by other local authorities too. </a:t>
            </a:r>
          </a:p>
          <a:p>
            <a:pPr>
              <a:lnSpc>
                <a:spcPct val="107000"/>
              </a:lnSpc>
              <a:spcAft>
                <a:spcPts val="800"/>
              </a:spcAft>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6</a:t>
            </a:fld>
            <a:endParaRPr lang="en-US"/>
          </a:p>
        </p:txBody>
      </p:sp>
    </p:spTree>
    <p:extLst>
      <p:ext uri="{BB962C8B-B14F-4D97-AF65-F5344CB8AC3E}">
        <p14:creationId xmlns:p14="http://schemas.microsoft.com/office/powerpoint/2010/main" val="1262395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cs typeface="Times New Roman" panose="02020603050405020304" pitchFamily="18" charset="0"/>
              </a:rPr>
              <a:t>Alex</a:t>
            </a:r>
            <a:br>
              <a:rPr lang="en-GB" sz="1200">
                <a:effectLst/>
                <a:latin typeface="Calibri" panose="020F0502020204030204" pitchFamily="34" charset="0"/>
                <a:ea typeface="Calibri" panose="020F0502020204030204" pitchFamily="34" charset="0"/>
                <a:cs typeface="Times New Roman" panose="02020603050405020304" pitchFamily="18" charset="0"/>
              </a:rPr>
            </a:br>
            <a:br>
              <a:rPr lang="en-GB" sz="1200">
                <a:effectLst/>
                <a:latin typeface="Calibri" panose="020F0502020204030204" pitchFamily="34" charset="0"/>
                <a:ea typeface="Calibri" panose="020F0502020204030204" pitchFamily="34" charset="0"/>
                <a:cs typeface="Times New Roman" panose="02020603050405020304" pitchFamily="18" charset="0"/>
              </a:rPr>
            </a:br>
            <a:r>
              <a:rPr lang="en-GB" sz="1200">
                <a:effectLst/>
                <a:latin typeface="Calibri" panose="020F0502020204030204" pitchFamily="34" charset="0"/>
                <a:ea typeface="Calibri" panose="020F0502020204030204" pitchFamily="34" charset="0"/>
                <a:cs typeface="Times New Roman" panose="02020603050405020304" pitchFamily="18" charset="0"/>
              </a:rPr>
              <a:t>So, that’s all the context we need to cover, so to kick us off, I’m going to hand over to Jenny who’s going to talk to you about our current prototypes</a:t>
            </a:r>
          </a:p>
          <a:p>
            <a:endParaRPr lang="en-US">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A8D2E-43CC-D440-95E0-2E383F1107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097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a:ea typeface="+mn-lt"/>
                <a:cs typeface="+mn-lt"/>
              </a:rPr>
              <a:t>Explain that we’re prototyping the Adults section</a:t>
            </a:r>
          </a:p>
          <a:p>
            <a:pPr marL="285750" indent="-285750">
              <a:buFont typeface="Arial"/>
              <a:buChar char="•"/>
            </a:pPr>
            <a:r>
              <a:rPr lang="en-US">
                <a:ea typeface="+mn-lt"/>
                <a:cs typeface="+mn-lt"/>
              </a:rPr>
              <a:t>Adults is one of the sections that came out of our card sorting</a:t>
            </a:r>
          </a:p>
          <a:p>
            <a:pPr marL="285750" indent="-285750">
              <a:buFont typeface="Arial"/>
              <a:buChar char="•"/>
            </a:pPr>
            <a:r>
              <a:rPr lang="en-US">
                <a:ea typeface="+mn-lt"/>
                <a:cs typeface="+mn-lt"/>
              </a:rPr>
              <a:t>Starting with a section with content we’re more familiar with and ties into the ASC work</a:t>
            </a:r>
          </a:p>
          <a:p>
            <a:pPr marL="285750" indent="-285750">
              <a:buFont typeface="Arial"/>
              <a:buChar char="•"/>
            </a:pPr>
            <a:r>
              <a:rPr lang="en-US">
                <a:ea typeface="+mn-lt"/>
                <a:cs typeface="+mn-lt"/>
              </a:rPr>
              <a:t>This work has been built on the content types we prototyped before</a:t>
            </a:r>
          </a:p>
          <a:p>
            <a:pPr marL="285750" indent="-285750">
              <a:buFont typeface="Arial"/>
              <a:buChar char="•"/>
            </a:pPr>
            <a:r>
              <a:rPr lang="en-US">
                <a:ea typeface="+mn-lt"/>
                <a:cs typeface="+mn-lt"/>
              </a:rPr>
              <a:t>With more of a focus on the journey and the experience for the user</a:t>
            </a:r>
          </a:p>
          <a:p>
            <a:pPr marL="285750" indent="-285750">
              <a:buFont typeface="Arial"/>
              <a:buChar char="•"/>
            </a:pPr>
            <a:r>
              <a:rPr lang="en-US">
                <a:ea typeface="+mn-lt"/>
                <a:cs typeface="+mn-lt"/>
              </a:rPr>
              <a:t>A bit of disclaimer about needing to work with comms on branding and that nothing has been tested with residents yet – anything can still change</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8</a:t>
            </a:fld>
            <a:endParaRPr lang="en-US"/>
          </a:p>
        </p:txBody>
      </p:sp>
    </p:spTree>
    <p:extLst>
      <p:ext uri="{BB962C8B-B14F-4D97-AF65-F5344CB8AC3E}">
        <p14:creationId xmlns:p14="http://schemas.microsoft.com/office/powerpoint/2010/main" val="232574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 </a:t>
            </a:r>
            <a:r>
              <a:rPr lang="en-US">
                <a:ea typeface="+mn-lt"/>
                <a:cs typeface="+mn-lt"/>
              </a:rPr>
              <a:t>(not many slides needed for this section)</a:t>
            </a:r>
          </a:p>
          <a:p>
            <a:pPr marL="285750" indent="-285750">
              <a:buFont typeface="Arial"/>
              <a:buChar char="•"/>
            </a:pPr>
            <a:endParaRPr lang="en-US">
              <a:ea typeface="+mn-lt"/>
              <a:cs typeface="+mn-lt"/>
            </a:endParaRPr>
          </a:p>
          <a:p>
            <a:pPr marL="285750" indent="-285750">
              <a:buFont typeface="Arial"/>
              <a:buChar char="•"/>
            </a:pPr>
            <a:r>
              <a:rPr lang="en-US">
                <a:ea typeface="+mn-lt"/>
                <a:cs typeface="+mn-lt"/>
              </a:rPr>
              <a:t>Show designs on the landing page (and how we went from card sorting to the landing page) </a:t>
            </a:r>
            <a:endParaRPr lang="en-US"/>
          </a:p>
          <a:p>
            <a:endParaRPr lang="en-US">
              <a:ea typeface="+mn-lt"/>
              <a:cs typeface="+mn-lt"/>
            </a:endParaRPr>
          </a:p>
          <a:p>
            <a:pPr marL="285750" indent="-285750">
              <a:buFont typeface="Arial"/>
              <a:buChar char="•"/>
            </a:pPr>
            <a:r>
              <a:rPr lang="en-US">
                <a:ea typeface="+mn-lt"/>
                <a:cs typeface="+mn-lt"/>
              </a:rPr>
              <a:t>Show the adults journey, e.g. landing page, service listings, topical listings </a:t>
            </a:r>
          </a:p>
          <a:p>
            <a:endParaRPr lang="en-US">
              <a:ea typeface="+mn-lt"/>
              <a:cs typeface="+mn-lt"/>
            </a:endParaRPr>
          </a:p>
          <a:p>
            <a:pPr marL="285750" indent="-285750">
              <a:buFont typeface="Arial"/>
              <a:buChar char="•"/>
            </a:pPr>
            <a:endParaRPr lang="en-US"/>
          </a:p>
          <a:p>
            <a:pPr marL="285750" indent="-285750">
              <a:buFont typeface="Arial"/>
              <a:buChar char="•"/>
            </a:pPr>
            <a:r>
              <a:rPr lang="en-US">
                <a:ea typeface="+mn-lt"/>
                <a:cs typeface="+mn-lt"/>
              </a:rPr>
              <a:t>Showing the prototypes in: Figma; more detail/longer </a:t>
            </a:r>
          </a:p>
          <a:p>
            <a:endParaRPr lang="en-US"/>
          </a:p>
        </p:txBody>
      </p:sp>
      <p:sp>
        <p:nvSpPr>
          <p:cNvPr id="4" name="Slide Number Placeholder 3"/>
          <p:cNvSpPr>
            <a:spLocks noGrp="1"/>
          </p:cNvSpPr>
          <p:nvPr>
            <p:ph type="sldNum" sz="quarter" idx="5"/>
          </p:nvPr>
        </p:nvSpPr>
        <p:spPr/>
        <p:txBody>
          <a:bodyPr/>
          <a:lstStyle/>
          <a:p>
            <a:fld id="{A73563E6-CB8C-0246-AC38-FED05646BC1B}" type="slidenum">
              <a:rPr lang="en-US" smtClean="0"/>
              <a:t>9</a:t>
            </a:fld>
            <a:endParaRPr lang="en-US"/>
          </a:p>
        </p:txBody>
      </p:sp>
    </p:spTree>
    <p:extLst>
      <p:ext uri="{BB962C8B-B14F-4D97-AF65-F5344CB8AC3E}">
        <p14:creationId xmlns:p14="http://schemas.microsoft.com/office/powerpoint/2010/main" val="184546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399A8-F3F0-4711-B48C-209896C2A5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816F02B-CC13-4345-A535-4DCAC11774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9F32BC-3A8C-4BC9-AD2B-E652E00B6F70}"/>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5" name="Footer Placeholder 4">
            <a:extLst>
              <a:ext uri="{FF2B5EF4-FFF2-40B4-BE49-F238E27FC236}">
                <a16:creationId xmlns:a16="http://schemas.microsoft.com/office/drawing/2014/main" id="{97E09DDB-C6E4-4534-A587-C4F841CD94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48659B-B957-47B3-AB14-3B3D72897095}"/>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84237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4D25E-2EF0-4D9C-AB6A-968FFF6451F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6E36097-BBF0-4EC3-ADCB-DBEED1DB8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055D44-4E4C-49D9-83CD-4EF2B1BD9C23}"/>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5" name="Footer Placeholder 4">
            <a:extLst>
              <a:ext uri="{FF2B5EF4-FFF2-40B4-BE49-F238E27FC236}">
                <a16:creationId xmlns:a16="http://schemas.microsoft.com/office/drawing/2014/main" id="{78A7BD50-8262-4F60-9C2B-495BF488E8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E3D03B-979B-46C7-A243-C7265823FE1A}"/>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53262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9E3B3-E95B-474F-B88B-D8DE2EEFF5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53B97E4-8451-4FBA-BB21-1635823764D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3C4B02-8E90-42D8-8516-759FBA1C9F4B}"/>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5" name="Footer Placeholder 4">
            <a:extLst>
              <a:ext uri="{FF2B5EF4-FFF2-40B4-BE49-F238E27FC236}">
                <a16:creationId xmlns:a16="http://schemas.microsoft.com/office/drawing/2014/main" id="{EAF8E645-6B57-449C-9AF4-AC0D6514FB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1FAC312-A41A-472A-986F-8527447AE95B}"/>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4091736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48306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14485-C0EC-E43C-0EEF-40254F85B4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90AA57-C41E-B7EC-E78C-C7357A0C06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6A80B2-B763-5090-DD1D-FCBBF452611B}"/>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5" name="Footer Placeholder 4">
            <a:extLst>
              <a:ext uri="{FF2B5EF4-FFF2-40B4-BE49-F238E27FC236}">
                <a16:creationId xmlns:a16="http://schemas.microsoft.com/office/drawing/2014/main" id="{DBBDBCF5-20C1-8F4C-418E-57D63625FC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0B1ABD-9845-DD13-25DB-7E1C933CC589}"/>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1099952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E7441-0FA1-DFF9-7A5D-3B2EEA0C80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CDC6C9-6316-0FC2-AE43-95E251126E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E746A1-BB7C-9A85-C36F-653445144D5D}"/>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5" name="Footer Placeholder 4">
            <a:extLst>
              <a:ext uri="{FF2B5EF4-FFF2-40B4-BE49-F238E27FC236}">
                <a16:creationId xmlns:a16="http://schemas.microsoft.com/office/drawing/2014/main" id="{9E328523-429F-713F-C879-0526AD95F6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23A338-D6A2-F01D-543E-246D3386740E}"/>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96020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A870-FF79-ACFA-F4E3-922A1686A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9BC09F3-5D2E-7A44-D808-F83592DCA4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ABF64B-1D4E-BA05-F162-865058647197}"/>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5" name="Footer Placeholder 4">
            <a:extLst>
              <a:ext uri="{FF2B5EF4-FFF2-40B4-BE49-F238E27FC236}">
                <a16:creationId xmlns:a16="http://schemas.microsoft.com/office/drawing/2014/main" id="{21AF9EF8-8323-33D7-81F8-32EDE0813D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77A204-1429-1612-9D12-D79BF5F5A7BB}"/>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183342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BB56-9710-7262-CF46-DEFFFE3D4E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2BD79D-DB74-10C1-8D38-D3A3097DC3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C59C275-7809-74ED-00A8-D550A6F9B7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79B25E6-DD5B-6016-2AE2-7CAC3186EF10}"/>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6" name="Footer Placeholder 5">
            <a:extLst>
              <a:ext uri="{FF2B5EF4-FFF2-40B4-BE49-F238E27FC236}">
                <a16:creationId xmlns:a16="http://schemas.microsoft.com/office/drawing/2014/main" id="{2D854B12-ABCF-70AC-4A1E-8C6FE15833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8722F-4707-7E99-1A50-9098852E698A}"/>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3889698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761F3-4513-D924-22C8-23E0C8E67F3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A5676E-B0A0-F8DE-83F9-3A6A9EFDCF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26286B-6A85-08F2-2EC0-A21EEAFD40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EC4305E-3EBC-7884-FE3C-35AAA117F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6F6FEF-5808-DDFC-BAA9-87390A3C35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96E8521-02BA-9B37-8446-4116D0349684}"/>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8" name="Footer Placeholder 7">
            <a:extLst>
              <a:ext uri="{FF2B5EF4-FFF2-40B4-BE49-F238E27FC236}">
                <a16:creationId xmlns:a16="http://schemas.microsoft.com/office/drawing/2014/main" id="{5DC71A68-9346-CED6-28D2-2E9AD618CD0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D4434FD-E819-4D51-EFE5-18C0BD6E2363}"/>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242138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EF8E1-3ED2-AA77-A20B-A3FFE8FE6D1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E23BD1-157E-9647-8015-908711130E84}"/>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4" name="Footer Placeholder 3">
            <a:extLst>
              <a:ext uri="{FF2B5EF4-FFF2-40B4-BE49-F238E27FC236}">
                <a16:creationId xmlns:a16="http://schemas.microsoft.com/office/drawing/2014/main" id="{F4F1EF73-D72B-7D30-ACA3-953BCA8D36C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D0FDFA-F98B-6F98-5E54-525294A25BD1}"/>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25334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E8106A-CFE6-0955-BFB7-CA3222B05E98}"/>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3" name="Footer Placeholder 2">
            <a:extLst>
              <a:ext uri="{FF2B5EF4-FFF2-40B4-BE49-F238E27FC236}">
                <a16:creationId xmlns:a16="http://schemas.microsoft.com/office/drawing/2014/main" id="{F4EB2EE5-01C5-195C-5427-F85320548BE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1E265D8-D875-9931-92CC-5D012FF10FFC}"/>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78162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0AB54-7001-40CB-BE2D-D266DF7B70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67A40A-F63C-4B0C-A0A6-28B95D369A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E789C3-0653-4F65-8BF0-48B106AFC371}"/>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5" name="Footer Placeholder 4">
            <a:extLst>
              <a:ext uri="{FF2B5EF4-FFF2-40B4-BE49-F238E27FC236}">
                <a16:creationId xmlns:a16="http://schemas.microsoft.com/office/drawing/2014/main" id="{C06D6069-75AB-4E3C-B801-7CA53C06050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50E624-6E68-4266-B68E-6DAB1DB2C06C}"/>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20184827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817EA-F750-AFAB-E90D-BB2FF5FF47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AC5944-C796-1832-C5E7-DFD31DA3E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A959E08-1520-6477-F356-F8C7141EF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F67EF-7C78-B899-BE85-365C90689789}"/>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6" name="Footer Placeholder 5">
            <a:extLst>
              <a:ext uri="{FF2B5EF4-FFF2-40B4-BE49-F238E27FC236}">
                <a16:creationId xmlns:a16="http://schemas.microsoft.com/office/drawing/2014/main" id="{F073A461-81F5-BCFE-3EE2-7FB7CD16407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4D7D207-D885-1EE8-2F14-84275FB9E1AA}"/>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3037004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39B8-7963-7B80-128E-74DB4C518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E8850E2-B3A8-B1CA-FEF5-95D8DCF37E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9CF40B0-F9C2-29F5-ABE5-653BBA2221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3EA7E-1A82-CD5E-B187-650D080554C5}"/>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6" name="Footer Placeholder 5">
            <a:extLst>
              <a:ext uri="{FF2B5EF4-FFF2-40B4-BE49-F238E27FC236}">
                <a16:creationId xmlns:a16="http://schemas.microsoft.com/office/drawing/2014/main" id="{7B8F3797-15EB-8053-F7DD-5D8D15C4F5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4500B3-B479-7CB9-BBE0-D501C99E93E7}"/>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308955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1C19-3266-6D80-DBB6-0D0CF7FA139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D11177-AE26-0E9E-CD45-C1B43812C6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C3C08A-D9F3-A14E-102A-1BF48E50C847}"/>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5" name="Footer Placeholder 4">
            <a:extLst>
              <a:ext uri="{FF2B5EF4-FFF2-40B4-BE49-F238E27FC236}">
                <a16:creationId xmlns:a16="http://schemas.microsoft.com/office/drawing/2014/main" id="{1A5D43F8-EB13-F1D8-0BA1-739CF30993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311DBB-E2D0-5190-210E-A69C47580ECD}"/>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4220585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C03E89-1AA9-F647-73D7-B7F74BA0D3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3B0236-CD3C-ED8D-81BC-BFBC985131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456D74-C951-6060-29C9-9CEF6C861FA9}"/>
              </a:ext>
            </a:extLst>
          </p:cNvPr>
          <p:cNvSpPr>
            <a:spLocks noGrp="1"/>
          </p:cNvSpPr>
          <p:nvPr>
            <p:ph type="dt" sz="half" idx="10"/>
          </p:nvPr>
        </p:nvSpPr>
        <p:spPr/>
        <p:txBody>
          <a:bodyPr/>
          <a:lstStyle/>
          <a:p>
            <a:fld id="{91AE91ED-A1F5-4CBA-90CC-75E38402E619}" type="datetimeFigureOut">
              <a:rPr lang="en-GB" smtClean="0"/>
              <a:t>22/09/2022</a:t>
            </a:fld>
            <a:endParaRPr lang="en-GB"/>
          </a:p>
        </p:txBody>
      </p:sp>
      <p:sp>
        <p:nvSpPr>
          <p:cNvPr id="5" name="Footer Placeholder 4">
            <a:extLst>
              <a:ext uri="{FF2B5EF4-FFF2-40B4-BE49-F238E27FC236}">
                <a16:creationId xmlns:a16="http://schemas.microsoft.com/office/drawing/2014/main" id="{61D9E5B7-ED63-F816-4F03-9C9D465A80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52FB85-37B6-783B-F991-494B5F5A657D}"/>
              </a:ext>
            </a:extLst>
          </p:cNvPr>
          <p:cNvSpPr>
            <a:spLocks noGrp="1"/>
          </p:cNvSpPr>
          <p:nvPr>
            <p:ph type="sldNum" sz="quarter" idx="12"/>
          </p:nvPr>
        </p:nvSpPr>
        <p:spPr/>
        <p:txBody>
          <a:bodyPr/>
          <a:lstStyle/>
          <a:p>
            <a:fld id="{C35D5B6E-B7E0-40A8-BF73-E7EAA4950012}" type="slidenum">
              <a:rPr lang="en-GB" smtClean="0"/>
              <a:t>‹#›</a:t>
            </a:fld>
            <a:endParaRPr lang="en-GB"/>
          </a:p>
        </p:txBody>
      </p:sp>
    </p:spTree>
    <p:extLst>
      <p:ext uri="{BB962C8B-B14F-4D97-AF65-F5344CB8AC3E}">
        <p14:creationId xmlns:p14="http://schemas.microsoft.com/office/powerpoint/2010/main" val="41694839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4000" y="229033"/>
            <a:ext cx="113608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5"/>
          <p:cNvSpPr txBox="1">
            <a:spLocks noGrp="1"/>
          </p:cNvSpPr>
          <p:nvPr>
            <p:ph type="sldNum" idx="12"/>
          </p:nvPr>
        </p:nvSpPr>
        <p:spPr>
          <a:xfrm>
            <a:off x="11104245" y="6272168"/>
            <a:ext cx="731600" cy="524800"/>
          </a:xfrm>
          <a:prstGeom prst="rect">
            <a:avLst/>
          </a:prstGeom>
          <a:noFill/>
          <a:ln>
            <a:noFill/>
          </a:ln>
        </p:spPr>
        <p:txBody>
          <a:bodyPr spcFirstLastPara="1" wrap="square" lIns="91425" tIns="91425" rIns="91425" bIns="91425" anchor="t" anchorCtr="0">
            <a:noAutofit/>
          </a:bodyPr>
          <a:lstStyle>
            <a:lvl1pPr lvl="0" algn="r" rtl="0">
              <a:buNone/>
              <a:defRPr sz="1600">
                <a:latin typeface="Open Sans"/>
                <a:ea typeface="Open Sans"/>
                <a:cs typeface="Open Sans"/>
                <a:sym typeface="Open Sans"/>
              </a:defRPr>
            </a:lvl1pPr>
            <a:lvl2pPr lvl="1" algn="r" rtl="0">
              <a:buNone/>
              <a:defRPr sz="1600">
                <a:latin typeface="Open Sans"/>
                <a:ea typeface="Open Sans"/>
                <a:cs typeface="Open Sans"/>
                <a:sym typeface="Open Sans"/>
              </a:defRPr>
            </a:lvl2pPr>
            <a:lvl3pPr lvl="2" algn="r" rtl="0">
              <a:buNone/>
              <a:defRPr sz="1600">
                <a:latin typeface="Open Sans"/>
                <a:ea typeface="Open Sans"/>
                <a:cs typeface="Open Sans"/>
                <a:sym typeface="Open Sans"/>
              </a:defRPr>
            </a:lvl3pPr>
            <a:lvl4pPr lvl="3" algn="r" rtl="0">
              <a:buNone/>
              <a:defRPr sz="1600">
                <a:latin typeface="Open Sans"/>
                <a:ea typeface="Open Sans"/>
                <a:cs typeface="Open Sans"/>
                <a:sym typeface="Open Sans"/>
              </a:defRPr>
            </a:lvl4pPr>
            <a:lvl5pPr lvl="4" algn="r" rtl="0">
              <a:buNone/>
              <a:defRPr sz="1600">
                <a:latin typeface="Open Sans"/>
                <a:ea typeface="Open Sans"/>
                <a:cs typeface="Open Sans"/>
                <a:sym typeface="Open Sans"/>
              </a:defRPr>
            </a:lvl5pPr>
            <a:lvl6pPr lvl="5" algn="r" rtl="0">
              <a:buNone/>
              <a:defRPr sz="1600">
                <a:latin typeface="Open Sans"/>
                <a:ea typeface="Open Sans"/>
                <a:cs typeface="Open Sans"/>
                <a:sym typeface="Open Sans"/>
              </a:defRPr>
            </a:lvl6pPr>
            <a:lvl7pPr lvl="6" algn="r" rtl="0">
              <a:buNone/>
              <a:defRPr sz="1600">
                <a:latin typeface="Open Sans"/>
                <a:ea typeface="Open Sans"/>
                <a:cs typeface="Open Sans"/>
                <a:sym typeface="Open Sans"/>
              </a:defRPr>
            </a:lvl7pPr>
            <a:lvl8pPr lvl="7" algn="r" rtl="0">
              <a:buNone/>
              <a:defRPr sz="1600">
                <a:latin typeface="Open Sans"/>
                <a:ea typeface="Open Sans"/>
                <a:cs typeface="Open Sans"/>
                <a:sym typeface="Open Sans"/>
              </a:defRPr>
            </a:lvl8pPr>
            <a:lvl9pPr lvl="8" algn="r" rtl="0">
              <a:buNone/>
              <a:defRPr sz="1600">
                <a:latin typeface="Open Sans"/>
                <a:ea typeface="Open Sans"/>
                <a:cs typeface="Open Sans"/>
                <a:sym typeface="Open Sans"/>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30280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E3CED-9786-449E-AEA1-58A7CD4C488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494154E-68DB-43CF-883A-D46005FEA2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F8AF38-4D86-454B-AFAC-1AC134B2DF18}"/>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5" name="Footer Placeholder 4">
            <a:extLst>
              <a:ext uri="{FF2B5EF4-FFF2-40B4-BE49-F238E27FC236}">
                <a16:creationId xmlns:a16="http://schemas.microsoft.com/office/drawing/2014/main" id="{0BA3FB5C-91C0-4F05-A01D-7AFB2A9934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AF5EAB-E21E-4D23-A60D-BCEA48DEB83B}"/>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08215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2F128-070D-4C9F-86E2-BC17CC4D60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817E88-FDDA-423A-967D-858FBF167FD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A33E08D-F724-4440-A112-1AA495EB58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25A1FA-78A4-472A-BEE4-25B138E9B64F}"/>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6" name="Footer Placeholder 5">
            <a:extLst>
              <a:ext uri="{FF2B5EF4-FFF2-40B4-BE49-F238E27FC236}">
                <a16:creationId xmlns:a16="http://schemas.microsoft.com/office/drawing/2014/main" id="{FC19B5F7-08BD-49D8-A132-32D96366C4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190ED7-121B-4593-9192-3D2ECBC63FE8}"/>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433363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F67DD-EA75-4A18-841F-0EF02875F3B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5331CEB-F5BA-4EEB-BC16-32D7725A8B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6F5CFF-AA02-4B7E-9DBC-4D3BFCC515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414022-7B2E-4BD4-BA69-38D061407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C950F1-307C-4C0C-ABA1-9FAA73D9EB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04E7DBD-DF87-4545-8236-65BDDB22B09F}"/>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8" name="Footer Placeholder 7">
            <a:extLst>
              <a:ext uri="{FF2B5EF4-FFF2-40B4-BE49-F238E27FC236}">
                <a16:creationId xmlns:a16="http://schemas.microsoft.com/office/drawing/2014/main" id="{FD1F8ADE-B376-4516-98DE-5EC5C383DE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C9FA058-05CF-460B-840D-7E65949A0501}"/>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35034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D1454-DE49-4E40-97DA-58DE42C02B4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A1465E8-3DB0-4E5E-9CF4-0CAEBD16EEBD}"/>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4" name="Footer Placeholder 3">
            <a:extLst>
              <a:ext uri="{FF2B5EF4-FFF2-40B4-BE49-F238E27FC236}">
                <a16:creationId xmlns:a16="http://schemas.microsoft.com/office/drawing/2014/main" id="{820287AE-7C8D-4297-A01E-1F12958320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B7C5D1C-522E-4B6E-90D5-98F2080B75E5}"/>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175108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00FD6-2FB3-4996-809C-91D73F77CABE}"/>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3" name="Footer Placeholder 2">
            <a:extLst>
              <a:ext uri="{FF2B5EF4-FFF2-40B4-BE49-F238E27FC236}">
                <a16:creationId xmlns:a16="http://schemas.microsoft.com/office/drawing/2014/main" id="{F0D18655-5CB5-4BDD-BF3C-8EC11686E83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FE866C-9424-4387-B956-87129B908936}"/>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62907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1638E-4533-4DE7-AEC2-2A4D8D9B5A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3B3F6BF-5693-4728-BF21-287648561D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1172452-7683-49F8-A15C-E271DCEE69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E08EF4-4839-4D8E-BFCA-B44189D04C91}"/>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6" name="Footer Placeholder 5">
            <a:extLst>
              <a:ext uri="{FF2B5EF4-FFF2-40B4-BE49-F238E27FC236}">
                <a16:creationId xmlns:a16="http://schemas.microsoft.com/office/drawing/2014/main" id="{6F80EA9D-514F-499B-A107-42EA054EBC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859C4F-60DA-4F95-8421-C4B9FCBD2F2D}"/>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121149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B5E07-8500-4B32-A9B4-5D6B1D990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014F59B-2B85-438A-8671-F93194BCC5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1BC600-4F44-4150-8A0C-519E370458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6CA85-C191-45C3-9057-0F45F1E1C441}"/>
              </a:ext>
            </a:extLst>
          </p:cNvPr>
          <p:cNvSpPr>
            <a:spLocks noGrp="1"/>
          </p:cNvSpPr>
          <p:nvPr>
            <p:ph type="dt" sz="half" idx="10"/>
          </p:nvPr>
        </p:nvSpPr>
        <p:spPr/>
        <p:txBody>
          <a:bodyPr/>
          <a:lstStyle/>
          <a:p>
            <a:fld id="{875BDAE2-76A0-4709-B018-EF427CC702F6}" type="datetimeFigureOut">
              <a:rPr lang="en-GB" smtClean="0"/>
              <a:t>22/09/2022</a:t>
            </a:fld>
            <a:endParaRPr lang="en-GB"/>
          </a:p>
        </p:txBody>
      </p:sp>
      <p:sp>
        <p:nvSpPr>
          <p:cNvPr id="6" name="Footer Placeholder 5">
            <a:extLst>
              <a:ext uri="{FF2B5EF4-FFF2-40B4-BE49-F238E27FC236}">
                <a16:creationId xmlns:a16="http://schemas.microsoft.com/office/drawing/2014/main" id="{593E0388-4156-4331-9C9D-7FB6D51F58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BA53D7-DE3F-48B9-B64F-B9E13079FFE0}"/>
              </a:ext>
            </a:extLst>
          </p:cNvPr>
          <p:cNvSpPr>
            <a:spLocks noGrp="1"/>
          </p:cNvSpPr>
          <p:nvPr>
            <p:ph type="sldNum" sz="quarter" idx="12"/>
          </p:nvPr>
        </p:nvSpPr>
        <p:spPr/>
        <p:txBody>
          <a:bodyPr/>
          <a:lstStyle/>
          <a:p>
            <a:fld id="{D5CF90E6-D769-4F33-AAD0-0D9408645B0F}" type="slidenum">
              <a:rPr lang="en-GB" smtClean="0"/>
              <a:t>‹#›</a:t>
            </a:fld>
            <a:endParaRPr lang="en-GB"/>
          </a:p>
        </p:txBody>
      </p:sp>
    </p:spTree>
    <p:extLst>
      <p:ext uri="{BB962C8B-B14F-4D97-AF65-F5344CB8AC3E}">
        <p14:creationId xmlns:p14="http://schemas.microsoft.com/office/powerpoint/2010/main" val="3600211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480F66-F14D-4661-A388-01C255DB60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87067D-89B8-4C81-B490-196491F161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102736C-82D4-4159-9947-2676E6ACA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5BDAE2-76A0-4709-B018-EF427CC702F6}" type="datetimeFigureOut">
              <a:rPr lang="en-GB" smtClean="0"/>
              <a:t>22/09/2022</a:t>
            </a:fld>
            <a:endParaRPr lang="en-GB"/>
          </a:p>
        </p:txBody>
      </p:sp>
      <p:sp>
        <p:nvSpPr>
          <p:cNvPr id="5" name="Footer Placeholder 4">
            <a:extLst>
              <a:ext uri="{FF2B5EF4-FFF2-40B4-BE49-F238E27FC236}">
                <a16:creationId xmlns:a16="http://schemas.microsoft.com/office/drawing/2014/main" id="{2719B3ED-12EF-4809-96EF-D39249B44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EF1F39-3D2C-4653-B2CD-3FA3505434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F90E6-D769-4F33-AAD0-0D9408645B0F}" type="slidenum">
              <a:rPr lang="en-GB" smtClean="0"/>
              <a:t>‹#›</a:t>
            </a:fld>
            <a:endParaRPr lang="en-GB"/>
          </a:p>
        </p:txBody>
      </p:sp>
    </p:spTree>
    <p:extLst>
      <p:ext uri="{BB962C8B-B14F-4D97-AF65-F5344CB8AC3E}">
        <p14:creationId xmlns:p14="http://schemas.microsoft.com/office/powerpoint/2010/main" val="120604706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7"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3EC3D1-2E97-74F0-79E9-DDCAFDA4EE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813BE2-63FC-19F5-163C-93D78AA4AE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F66006-CAA4-EA18-B1C6-AEC4E30E3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E91ED-A1F5-4CBA-90CC-75E38402E619}" type="datetimeFigureOut">
              <a:rPr lang="en-GB" smtClean="0"/>
              <a:t>22/09/2022</a:t>
            </a:fld>
            <a:endParaRPr lang="en-GB"/>
          </a:p>
        </p:txBody>
      </p:sp>
      <p:sp>
        <p:nvSpPr>
          <p:cNvPr id="5" name="Footer Placeholder 4">
            <a:extLst>
              <a:ext uri="{FF2B5EF4-FFF2-40B4-BE49-F238E27FC236}">
                <a16:creationId xmlns:a16="http://schemas.microsoft.com/office/drawing/2014/main" id="{66DC2D2D-2F31-5333-A283-ED39C2697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A8658C3-541C-293F-8CF1-E4286941F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5D5B6E-B7E0-40A8-BF73-E7EAA4950012}" type="slidenum">
              <a:rPr lang="en-GB" smtClean="0"/>
              <a:t>‹#›</a:t>
            </a:fld>
            <a:endParaRPr lang="en-GB"/>
          </a:p>
        </p:txBody>
      </p:sp>
    </p:spTree>
    <p:extLst>
      <p:ext uri="{BB962C8B-B14F-4D97-AF65-F5344CB8AC3E}">
        <p14:creationId xmlns:p14="http://schemas.microsoft.com/office/powerpoint/2010/main" val="1626933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A_86568FEB.xml"/><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0C_199C6324.xm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sv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mailto:Bethany.Mindham@royalgreenwich.gov.uk" TargetMode="External"/><Relationship Id="rId7" Type="http://schemas.openxmlformats.org/officeDocument/2006/relationships/hyperlink" Target="https://www.royalgreenwich.gov.uk/community-directory-rebuild"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hyperlink" Target="https://royalgreenwich.sharepoint.com/:v:/s/GreenwichCommunityDirectoryandLivewellrebuild/Ee-1cfncwBtHn3gDAwCA1_4BGgDk1Wf5P8W4h0BfKIt4CA?e=iXIMur" TargetMode="External"/><Relationship Id="rId5" Type="http://schemas.openxmlformats.org/officeDocument/2006/relationships/hyperlink" Target="https://royalgreenwich.sharepoint.com/:w:/s/GreenwichCommunityDirectoryandLivewellrebuild/EWlZNoqFqlhPpaoK3JFkhtEBMR1mFQJ4iKPmmO5LO40mdg?e=ocJwDV" TargetMode="External"/><Relationship Id="rId4" Type="http://schemas.openxmlformats.org/officeDocument/2006/relationships/hyperlink" Target="mailto:Alex.Sturtivant@royalgreenwich.gov.uk"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9.png"/><Relationship Id="rId17" Type="http://schemas.microsoft.com/office/2007/relationships/hdphoto" Target="../media/hdphoto4.wdp"/><Relationship Id="rId2" Type="http://schemas.openxmlformats.org/officeDocument/2006/relationships/notesSlide" Target="../notesSlides/notesSlide5.xml"/><Relationship Id="rId16"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4.png"/><Relationship Id="rId11" Type="http://schemas.microsoft.com/office/2007/relationships/hdphoto" Target="../media/hdphoto2.wdp"/><Relationship Id="rId5" Type="http://schemas.microsoft.com/office/2007/relationships/hdphoto" Target="../media/hdphoto1.wdp"/><Relationship Id="rId15" Type="http://schemas.openxmlformats.org/officeDocument/2006/relationships/image" Target="../media/image11.jpe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424" y="1256661"/>
            <a:ext cx="12191997" cy="5602195"/>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2" name="Picture 2" descr="Logo&#10;&#10;Description automatically generated">
            <a:extLst>
              <a:ext uri="{FF2B5EF4-FFF2-40B4-BE49-F238E27FC236}">
                <a16:creationId xmlns:a16="http://schemas.microsoft.com/office/drawing/2014/main" id="{4F8E7819-F3B1-4FAC-B56D-63F86C2DE915}"/>
              </a:ext>
            </a:extLst>
          </p:cNvPr>
          <p:cNvPicPr>
            <a:picLocks noChangeAspect="1"/>
          </p:cNvPicPr>
          <p:nvPr/>
        </p:nvPicPr>
        <p:blipFill rotWithShape="1">
          <a:blip r:embed="rId3"/>
          <a:srcRect t="26882" r="361" b="8721"/>
          <a:stretch/>
        </p:blipFill>
        <p:spPr>
          <a:xfrm>
            <a:off x="10299034" y="256988"/>
            <a:ext cx="1840847" cy="805393"/>
          </a:xfrm>
          <a:prstGeom prst="rect">
            <a:avLst/>
          </a:prstGeom>
        </p:spPr>
      </p:pic>
      <p:sp>
        <p:nvSpPr>
          <p:cNvPr id="6" name="TextBox 5">
            <a:extLst>
              <a:ext uri="{FF2B5EF4-FFF2-40B4-BE49-F238E27FC236}">
                <a16:creationId xmlns:a16="http://schemas.microsoft.com/office/drawing/2014/main" id="{E3715292-C26B-0E4A-9102-E4DB47DB09BB}"/>
              </a:ext>
            </a:extLst>
          </p:cNvPr>
          <p:cNvSpPr txBox="1"/>
          <p:nvPr/>
        </p:nvSpPr>
        <p:spPr>
          <a:xfrm>
            <a:off x="494783" y="2089073"/>
            <a:ext cx="10451679"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chemeClr val="bg1"/>
                </a:solidFill>
                <a:latin typeface="Open Sans"/>
                <a:ea typeface="Open Sans"/>
                <a:cs typeface="Open Sans"/>
              </a:rPr>
              <a:t>Rebuilding Greenwich’s </a:t>
            </a:r>
          </a:p>
          <a:p>
            <a:r>
              <a:rPr lang="en-GB" sz="6000" b="1" dirty="0">
                <a:solidFill>
                  <a:schemeClr val="bg1"/>
                </a:solidFill>
                <a:latin typeface="Open Sans"/>
                <a:ea typeface="Open Sans"/>
                <a:cs typeface="Open Sans"/>
              </a:rPr>
              <a:t>Community Directory </a:t>
            </a:r>
          </a:p>
          <a:p>
            <a:pPr algn="l"/>
            <a:r>
              <a:rPr lang="en-GB" sz="4400" dirty="0">
                <a:solidFill>
                  <a:schemeClr val="bg1"/>
                </a:solidFill>
                <a:latin typeface="Open Sans"/>
                <a:ea typeface="Open Sans"/>
                <a:cs typeface="Open Sans"/>
              </a:rPr>
              <a:t>Show &amp; Tell #10</a:t>
            </a:r>
          </a:p>
          <a:p>
            <a:pPr algn="l"/>
            <a:r>
              <a:rPr lang="en-GB" sz="2650" dirty="0">
                <a:solidFill>
                  <a:schemeClr val="bg1"/>
                </a:solidFill>
                <a:latin typeface="Open Sans"/>
                <a:ea typeface="Open Sans"/>
                <a:cs typeface="Open Sans"/>
              </a:rPr>
              <a:t>13/09/2022</a:t>
            </a:r>
          </a:p>
          <a:p>
            <a:endParaRPr lang="en-GB" sz="2650" dirty="0">
              <a:solidFill>
                <a:schemeClr val="bg1"/>
              </a:solidFill>
              <a:latin typeface="Open Sans"/>
              <a:ea typeface="Open Sans"/>
              <a:cs typeface="Open Sans"/>
            </a:endParaRPr>
          </a:p>
          <a:p>
            <a:endParaRPr lang="en-GB" sz="2650" dirty="0">
              <a:solidFill>
                <a:schemeClr val="bg1"/>
              </a:solidFill>
              <a:latin typeface="Open Sans"/>
              <a:ea typeface="Open Sans"/>
              <a:cs typeface="Open Sans"/>
            </a:endParaRPr>
          </a:p>
          <a:p>
            <a:pPr algn="ctr"/>
            <a:r>
              <a:rPr lang="en-GB" sz="2800" b="1" dirty="0">
                <a:solidFill>
                  <a:schemeClr val="bg1"/>
                </a:solidFill>
                <a:latin typeface="Open Sans"/>
                <a:ea typeface="Open Sans"/>
                <a:cs typeface="Open Sans"/>
              </a:rPr>
              <a:t>Please note </a:t>
            </a:r>
            <a:r>
              <a:rPr lang="en-GB" sz="2800" dirty="0">
                <a:solidFill>
                  <a:schemeClr val="bg1"/>
                </a:solidFill>
                <a:latin typeface="Open Sans"/>
                <a:ea typeface="Open Sans"/>
                <a:cs typeface="Open Sans"/>
              </a:rPr>
              <a:t>this Show &amp; Tell will be </a:t>
            </a:r>
            <a:r>
              <a:rPr lang="en-GB" sz="2800" u="sng" dirty="0">
                <a:solidFill>
                  <a:schemeClr val="bg1"/>
                </a:solidFill>
                <a:latin typeface="Open Sans"/>
                <a:ea typeface="Open Sans"/>
                <a:cs typeface="Open Sans"/>
              </a:rPr>
              <a:t>recorded </a:t>
            </a:r>
          </a:p>
          <a:p>
            <a:endParaRPr lang="en-GB" sz="26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l"/>
            <a:endParaRPr lang="en-GB" sz="6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01102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704410" y="165928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4181016"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Our current prototype</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8" name="Picture 7">
            <a:extLst>
              <a:ext uri="{FF2B5EF4-FFF2-40B4-BE49-F238E27FC236}">
                <a16:creationId xmlns:a16="http://schemas.microsoft.com/office/drawing/2014/main" id="{E3214145-F69F-706A-3CFA-E15155D18EBB}"/>
              </a:ext>
            </a:extLst>
          </p:cNvPr>
          <p:cNvPicPr>
            <a:picLocks noChangeAspect="1"/>
          </p:cNvPicPr>
          <p:nvPr/>
        </p:nvPicPr>
        <p:blipFill rotWithShape="1">
          <a:blip r:embed="rId4">
            <a:extLst>
              <a:ext uri="{28A0092B-C50C-407E-A947-70E740481C1C}">
                <a14:useLocalDpi xmlns:a14="http://schemas.microsoft.com/office/drawing/2010/main" val="0"/>
              </a:ext>
            </a:extLst>
          </a:blip>
          <a:srcRect b="77551"/>
          <a:stretch/>
        </p:blipFill>
        <p:spPr>
          <a:xfrm>
            <a:off x="3493774" y="1109609"/>
            <a:ext cx="2104573" cy="4850463"/>
          </a:xfrm>
          <a:prstGeom prst="rect">
            <a:avLst/>
          </a:prstGeom>
          <a:ln>
            <a:noFill/>
          </a:ln>
          <a:effectLst>
            <a:outerShdw blurRad="50800" dist="38100" dir="3660000" algn="tl" rotWithShape="0">
              <a:prstClr val="black">
                <a:alpha val="40000"/>
              </a:prstClr>
            </a:outerShdw>
          </a:effectLst>
        </p:spPr>
      </p:pic>
      <p:pic>
        <p:nvPicPr>
          <p:cNvPr id="12" name="Picture 11" descr="Graphical user interface, application, Teams&#10;&#10;Description automatically generated">
            <a:extLst>
              <a:ext uri="{FF2B5EF4-FFF2-40B4-BE49-F238E27FC236}">
                <a16:creationId xmlns:a16="http://schemas.microsoft.com/office/drawing/2014/main" id="{4F601FC8-F317-7159-4891-3216EE2F7737}"/>
              </a:ext>
            </a:extLst>
          </p:cNvPr>
          <p:cNvPicPr>
            <a:picLocks noChangeAspect="1"/>
          </p:cNvPicPr>
          <p:nvPr/>
        </p:nvPicPr>
        <p:blipFill rotWithShape="1">
          <a:blip r:embed="rId5">
            <a:extLst>
              <a:ext uri="{28A0092B-C50C-407E-A947-70E740481C1C}">
                <a14:useLocalDpi xmlns:a14="http://schemas.microsoft.com/office/drawing/2010/main" val="0"/>
              </a:ext>
            </a:extLst>
          </a:blip>
          <a:srcRect b="65355"/>
          <a:stretch/>
        </p:blipFill>
        <p:spPr>
          <a:xfrm>
            <a:off x="6096000" y="1047634"/>
            <a:ext cx="2104572" cy="4895888"/>
          </a:xfrm>
          <a:prstGeom prst="rect">
            <a:avLst/>
          </a:prstGeom>
          <a:effectLst>
            <a:outerShdw blurRad="50800" dist="38100" dir="5100000" algn="tl" rotWithShape="0">
              <a:prstClr val="black">
                <a:alpha val="40000"/>
              </a:prstClr>
            </a:outerShdw>
          </a:effectLst>
        </p:spPr>
      </p:pic>
      <p:pic>
        <p:nvPicPr>
          <p:cNvPr id="14" name="Picture 13" descr="Graphical user interface, text, application&#10;&#10;Description automatically generated">
            <a:extLst>
              <a:ext uri="{FF2B5EF4-FFF2-40B4-BE49-F238E27FC236}">
                <a16:creationId xmlns:a16="http://schemas.microsoft.com/office/drawing/2014/main" id="{0D9CB18C-01D1-8E55-2F6E-90554805BAA1}"/>
              </a:ext>
            </a:extLst>
          </p:cNvPr>
          <p:cNvPicPr>
            <a:picLocks noChangeAspect="1"/>
          </p:cNvPicPr>
          <p:nvPr/>
        </p:nvPicPr>
        <p:blipFill rotWithShape="1">
          <a:blip r:embed="rId6">
            <a:extLst>
              <a:ext uri="{28A0092B-C50C-407E-A947-70E740481C1C}">
                <a14:useLocalDpi xmlns:a14="http://schemas.microsoft.com/office/drawing/2010/main" val="0"/>
              </a:ext>
            </a:extLst>
          </a:blip>
          <a:srcRect b="68216"/>
          <a:stretch/>
        </p:blipFill>
        <p:spPr>
          <a:xfrm>
            <a:off x="8809081" y="1096416"/>
            <a:ext cx="2104572" cy="4876847"/>
          </a:xfrm>
          <a:prstGeom prst="rect">
            <a:avLst/>
          </a:prstGeom>
          <a:effectLst>
            <a:outerShdw blurRad="50800" dist="38100" dir="4260000" algn="tl" rotWithShape="0">
              <a:prstClr val="black">
                <a:alpha val="40000"/>
              </a:prstClr>
            </a:outerShdw>
          </a:effectLst>
        </p:spPr>
      </p:pic>
      <p:pic>
        <p:nvPicPr>
          <p:cNvPr id="16" name="Picture 15" descr="Graphical user interface, application, Teams&#10;&#10;Description automatically generated">
            <a:extLst>
              <a:ext uri="{FF2B5EF4-FFF2-40B4-BE49-F238E27FC236}">
                <a16:creationId xmlns:a16="http://schemas.microsoft.com/office/drawing/2014/main" id="{512C4D28-8592-1235-B5E0-1DA92AD39872}"/>
              </a:ext>
            </a:extLst>
          </p:cNvPr>
          <p:cNvPicPr>
            <a:picLocks noChangeAspect="1"/>
          </p:cNvPicPr>
          <p:nvPr/>
        </p:nvPicPr>
        <p:blipFill rotWithShape="1">
          <a:blip r:embed="rId7">
            <a:extLst>
              <a:ext uri="{28A0092B-C50C-407E-A947-70E740481C1C}">
                <a14:useLocalDpi xmlns:a14="http://schemas.microsoft.com/office/drawing/2010/main" val="0"/>
              </a:ext>
            </a:extLst>
          </a:blip>
          <a:srcRect b="69133"/>
          <a:stretch/>
        </p:blipFill>
        <p:spPr>
          <a:xfrm>
            <a:off x="704410" y="1096416"/>
            <a:ext cx="2104572" cy="4847106"/>
          </a:xfrm>
          <a:prstGeom prst="rect">
            <a:avLst/>
          </a:prstGeom>
          <a:effectLst>
            <a:outerShdw blurRad="50800" dist="38100" dir="4357914" algn="tl" rotWithShape="0">
              <a:prstClr val="black">
                <a:alpha val="40000"/>
              </a:prstClr>
            </a:outerShdw>
          </a:effectLst>
        </p:spPr>
      </p:pic>
    </p:spTree>
    <p:extLst>
      <p:ext uri="{BB962C8B-B14F-4D97-AF65-F5344CB8AC3E}">
        <p14:creationId xmlns:p14="http://schemas.microsoft.com/office/powerpoint/2010/main" val="6901595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704410" y="165928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3937873"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Tell us your thoughts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2">
            <a:extLst>
              <a:ext uri="{FF2B5EF4-FFF2-40B4-BE49-F238E27FC236}">
                <a16:creationId xmlns:a16="http://schemas.microsoft.com/office/drawing/2014/main" id="{060C31F6-CEC1-68FF-6D7E-0B294B9AA523}"/>
              </a:ext>
            </a:extLst>
          </p:cNvPr>
          <p:cNvSpPr txBox="1">
            <a:spLocks/>
          </p:cNvSpPr>
          <p:nvPr/>
        </p:nvSpPr>
        <p:spPr>
          <a:xfrm>
            <a:off x="704410" y="1478658"/>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a:t>What do you think of the prototype/designs?</a:t>
            </a:r>
          </a:p>
          <a:p>
            <a:pPr marL="342900" indent="-342900" algn="l">
              <a:buFont typeface="Arial" panose="020B0604020202020204" pitchFamily="34" charset="0"/>
              <a:buChar char="•"/>
            </a:pPr>
            <a:r>
              <a:rPr lang="en-US"/>
              <a:t>Anything that stood out to you?</a:t>
            </a:r>
          </a:p>
        </p:txBody>
      </p:sp>
    </p:spTree>
    <p:extLst>
      <p:ext uri="{BB962C8B-B14F-4D97-AF65-F5344CB8AC3E}">
        <p14:creationId xmlns:p14="http://schemas.microsoft.com/office/powerpoint/2010/main" val="2406805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929851" y="2459091"/>
            <a:ext cx="985533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6000" b="1">
                <a:solidFill>
                  <a:schemeClr val="bg1"/>
                </a:solidFill>
                <a:latin typeface="Open Sans"/>
                <a:ea typeface="Open Sans"/>
                <a:cs typeface="Open Sans"/>
              </a:rPr>
              <a:t>Reflections on the prototyping process </a:t>
            </a:r>
            <a:endParaRPr lang="en-US" sz="6000" b="1">
              <a:solidFill>
                <a:schemeClr val="bg1"/>
              </a:solidFill>
              <a:effectLst/>
              <a:latin typeface="Open Sans"/>
              <a:ea typeface="Open Sans"/>
              <a:cs typeface="Open Sans"/>
            </a:endParaRPr>
          </a:p>
        </p:txBody>
      </p:sp>
    </p:spTree>
    <p:extLst>
      <p:ext uri="{BB962C8B-B14F-4D97-AF65-F5344CB8AC3E}">
        <p14:creationId xmlns:p14="http://schemas.microsoft.com/office/powerpoint/2010/main" val="2253819883"/>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4504823"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The prototyping process</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070AED3D-CA4E-4E53-B930-F11AD20426AD}"/>
              </a:ext>
            </a:extLst>
          </p:cNvPr>
          <p:cNvSpPr/>
          <p:nvPr/>
        </p:nvSpPr>
        <p:spPr>
          <a:xfrm>
            <a:off x="1338081" y="1231758"/>
            <a:ext cx="1719943" cy="132340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008080"/>
                </a:solidFill>
                <a:cs typeface="Calibri"/>
              </a:rPr>
              <a:t>Sketching our ideas</a:t>
            </a:r>
            <a:endParaRPr lang="en-GB" sz="2400">
              <a:solidFill>
                <a:srgbClr val="008080"/>
              </a:solidFill>
              <a:ea typeface="Calibri"/>
              <a:cs typeface="Calibri"/>
            </a:endParaRPr>
          </a:p>
        </p:txBody>
      </p:sp>
      <p:sp>
        <p:nvSpPr>
          <p:cNvPr id="4" name="Rectangle 3">
            <a:extLst>
              <a:ext uri="{FF2B5EF4-FFF2-40B4-BE49-F238E27FC236}">
                <a16:creationId xmlns:a16="http://schemas.microsoft.com/office/drawing/2014/main" id="{AD6643B2-BD6B-C374-81DC-26C6E11193C4}"/>
              </a:ext>
            </a:extLst>
          </p:cNvPr>
          <p:cNvSpPr/>
          <p:nvPr/>
        </p:nvSpPr>
        <p:spPr>
          <a:xfrm>
            <a:off x="9314503" y="1231758"/>
            <a:ext cx="1719943" cy="132340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008080"/>
                </a:solidFill>
                <a:cs typeface="Calibri"/>
              </a:rPr>
              <a:t> Prot</a:t>
            </a:r>
            <a:r>
              <a:rPr lang="en-GB" sz="2400">
                <a:solidFill>
                  <a:srgbClr val="008080"/>
                </a:solidFill>
                <a:ea typeface="Calibri"/>
                <a:cs typeface="Calibri"/>
              </a:rPr>
              <a:t>otyping</a:t>
            </a:r>
          </a:p>
        </p:txBody>
      </p:sp>
      <p:sp>
        <p:nvSpPr>
          <p:cNvPr id="8" name="Rectangle 7">
            <a:extLst>
              <a:ext uri="{FF2B5EF4-FFF2-40B4-BE49-F238E27FC236}">
                <a16:creationId xmlns:a16="http://schemas.microsoft.com/office/drawing/2014/main" id="{DF84D2FE-0878-A1FC-4379-5713B3A32AB5}"/>
              </a:ext>
            </a:extLst>
          </p:cNvPr>
          <p:cNvSpPr/>
          <p:nvPr/>
        </p:nvSpPr>
        <p:spPr>
          <a:xfrm>
            <a:off x="5476513" y="1231758"/>
            <a:ext cx="1719943" cy="1323401"/>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400">
                <a:solidFill>
                  <a:srgbClr val="008080"/>
                </a:solidFill>
                <a:ea typeface="+mn-lt"/>
                <a:cs typeface="+mn-lt"/>
              </a:rPr>
              <a:t>Finding inspiration</a:t>
            </a:r>
            <a:endParaRPr lang="en-US" sz="2400">
              <a:solidFill>
                <a:srgbClr val="008080"/>
              </a:solidFill>
              <a:ea typeface="Calibri"/>
              <a:cs typeface="Calibri"/>
            </a:endParaRPr>
          </a:p>
        </p:txBody>
      </p:sp>
      <p:pic>
        <p:nvPicPr>
          <p:cNvPr id="13" name="Picture 6" descr="Timeline&#10;&#10;Description automatically generated">
            <a:extLst>
              <a:ext uri="{FF2B5EF4-FFF2-40B4-BE49-F238E27FC236}">
                <a16:creationId xmlns:a16="http://schemas.microsoft.com/office/drawing/2014/main" id="{322C8220-F065-B3FA-DFBE-9F6664A804AC}"/>
              </a:ext>
            </a:extLst>
          </p:cNvPr>
          <p:cNvPicPr>
            <a:picLocks noChangeAspect="1"/>
          </p:cNvPicPr>
          <p:nvPr/>
        </p:nvPicPr>
        <p:blipFill rotWithShape="1">
          <a:blip r:embed="rId4"/>
          <a:srcRect l="52445" t="13916" r="20826" b="2589"/>
          <a:stretch/>
        </p:blipFill>
        <p:spPr>
          <a:xfrm>
            <a:off x="631985" y="2595220"/>
            <a:ext cx="3505017" cy="2931832"/>
          </a:xfrm>
          <a:prstGeom prst="rect">
            <a:avLst/>
          </a:prstGeom>
          <a:ln w="28575">
            <a:solidFill>
              <a:srgbClr val="008080"/>
            </a:solidFill>
          </a:ln>
        </p:spPr>
      </p:pic>
      <p:pic>
        <p:nvPicPr>
          <p:cNvPr id="17" name="Picture 17" descr="Graphical user interface, application&#10;&#10;Description automatically generated">
            <a:extLst>
              <a:ext uri="{FF2B5EF4-FFF2-40B4-BE49-F238E27FC236}">
                <a16:creationId xmlns:a16="http://schemas.microsoft.com/office/drawing/2014/main" id="{AD4DD30E-4BA8-6959-14C9-46776F73FE0E}"/>
              </a:ext>
            </a:extLst>
          </p:cNvPr>
          <p:cNvPicPr>
            <a:picLocks noChangeAspect="1"/>
          </p:cNvPicPr>
          <p:nvPr/>
        </p:nvPicPr>
        <p:blipFill>
          <a:blip r:embed="rId5"/>
          <a:stretch>
            <a:fillRect/>
          </a:stretch>
        </p:blipFill>
        <p:spPr>
          <a:xfrm>
            <a:off x="4674705" y="2596231"/>
            <a:ext cx="3289852" cy="2924496"/>
          </a:xfrm>
          <a:prstGeom prst="rect">
            <a:avLst/>
          </a:prstGeom>
          <a:ln w="28575">
            <a:solidFill>
              <a:srgbClr val="008080"/>
            </a:solidFill>
          </a:ln>
        </p:spPr>
      </p:pic>
      <p:pic>
        <p:nvPicPr>
          <p:cNvPr id="18" name="Picture 18" descr="Graphical user interface&#10;&#10;Description automatically generated">
            <a:extLst>
              <a:ext uri="{FF2B5EF4-FFF2-40B4-BE49-F238E27FC236}">
                <a16:creationId xmlns:a16="http://schemas.microsoft.com/office/drawing/2014/main" id="{6C2E95F6-DB79-9197-40C1-876FFDF4235D}"/>
              </a:ext>
            </a:extLst>
          </p:cNvPr>
          <p:cNvPicPr>
            <a:picLocks noChangeAspect="1"/>
          </p:cNvPicPr>
          <p:nvPr/>
        </p:nvPicPr>
        <p:blipFill rotWithShape="1">
          <a:blip r:embed="rId6"/>
          <a:srcRect l="35897" t="38534" r="28723" b="11497"/>
          <a:stretch/>
        </p:blipFill>
        <p:spPr>
          <a:xfrm>
            <a:off x="8523514" y="2596599"/>
            <a:ext cx="3299378" cy="2934730"/>
          </a:xfrm>
          <a:prstGeom prst="rect">
            <a:avLst/>
          </a:prstGeom>
          <a:ln w="28575">
            <a:solidFill>
              <a:srgbClr val="008080"/>
            </a:solidFill>
          </a:ln>
        </p:spPr>
      </p:pic>
      <p:cxnSp>
        <p:nvCxnSpPr>
          <p:cNvPr id="19" name="Straight Arrow Connector 18">
            <a:extLst>
              <a:ext uri="{FF2B5EF4-FFF2-40B4-BE49-F238E27FC236}">
                <a16:creationId xmlns:a16="http://schemas.microsoft.com/office/drawing/2014/main" id="{59155BB3-7919-33A8-4054-902A233AA777}"/>
              </a:ext>
            </a:extLst>
          </p:cNvPr>
          <p:cNvCxnSpPr>
            <a:cxnSpLocks/>
          </p:cNvCxnSpPr>
          <p:nvPr/>
        </p:nvCxnSpPr>
        <p:spPr>
          <a:xfrm>
            <a:off x="3512471" y="2020957"/>
            <a:ext cx="1606791" cy="0"/>
          </a:xfrm>
          <a:prstGeom prst="straightConnector1">
            <a:avLst/>
          </a:prstGeom>
          <a:ln w="38100">
            <a:solidFill>
              <a:srgbClr val="008080"/>
            </a:solidFill>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4A2C09DD-C546-CD44-EE67-84DCA7E4E790}"/>
              </a:ext>
            </a:extLst>
          </p:cNvPr>
          <p:cNvCxnSpPr>
            <a:cxnSpLocks/>
          </p:cNvCxnSpPr>
          <p:nvPr/>
        </p:nvCxnSpPr>
        <p:spPr>
          <a:xfrm>
            <a:off x="7537819" y="2020957"/>
            <a:ext cx="1606791" cy="0"/>
          </a:xfrm>
          <a:prstGeom prst="straightConnector1">
            <a:avLst/>
          </a:prstGeom>
          <a:ln w="38100">
            <a:solidFill>
              <a:srgbClr val="00808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64124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4716356"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Iterating our prototypes  </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4">
            <a:extLst>
              <a:ext uri="{FF2B5EF4-FFF2-40B4-BE49-F238E27FC236}">
                <a16:creationId xmlns:a16="http://schemas.microsoft.com/office/drawing/2014/main" id="{003BAFFC-6593-C068-CDE7-D5DC1D8217D8}"/>
              </a:ext>
            </a:extLst>
          </p:cNvPr>
          <p:cNvPicPr>
            <a:picLocks noChangeAspect="1"/>
          </p:cNvPicPr>
          <p:nvPr/>
        </p:nvPicPr>
        <p:blipFill rotWithShape="1">
          <a:blip r:embed="rId4"/>
          <a:srcRect t="-34" r="-743" b="67636"/>
          <a:stretch/>
        </p:blipFill>
        <p:spPr>
          <a:xfrm>
            <a:off x="6862092" y="1006559"/>
            <a:ext cx="1800196" cy="5865715"/>
          </a:xfrm>
          <a:prstGeom prst="rect">
            <a:avLst/>
          </a:prstGeom>
        </p:spPr>
      </p:pic>
      <p:pic>
        <p:nvPicPr>
          <p:cNvPr id="15" name="Picture 14" descr="Graphical user interface, application&#10;&#10;Description automatically generated">
            <a:extLst>
              <a:ext uri="{FF2B5EF4-FFF2-40B4-BE49-F238E27FC236}">
                <a16:creationId xmlns:a16="http://schemas.microsoft.com/office/drawing/2014/main" id="{65580DD6-C6C2-851E-2BC9-FEDE4CB1F620}"/>
              </a:ext>
            </a:extLst>
          </p:cNvPr>
          <p:cNvPicPr>
            <a:picLocks noChangeAspect="1"/>
          </p:cNvPicPr>
          <p:nvPr/>
        </p:nvPicPr>
        <p:blipFill rotWithShape="1">
          <a:blip r:embed="rId4"/>
          <a:srcRect l="541" t="33031" r="-3980" b="33581"/>
          <a:stretch/>
        </p:blipFill>
        <p:spPr>
          <a:xfrm>
            <a:off x="8628915" y="998276"/>
            <a:ext cx="1772490" cy="5873156"/>
          </a:xfrm>
          <a:prstGeom prst="rect">
            <a:avLst/>
          </a:prstGeom>
        </p:spPr>
      </p:pic>
      <p:pic>
        <p:nvPicPr>
          <p:cNvPr id="16" name="Picture 16">
            <a:extLst>
              <a:ext uri="{FF2B5EF4-FFF2-40B4-BE49-F238E27FC236}">
                <a16:creationId xmlns:a16="http://schemas.microsoft.com/office/drawing/2014/main" id="{9D1C1A10-DA9D-4E53-8777-AFC41292F30C}"/>
              </a:ext>
            </a:extLst>
          </p:cNvPr>
          <p:cNvPicPr>
            <a:picLocks noChangeAspect="1"/>
          </p:cNvPicPr>
          <p:nvPr/>
        </p:nvPicPr>
        <p:blipFill rotWithShape="1">
          <a:blip r:embed="rId5"/>
          <a:srcRect t="-64" r="2857" b="68849"/>
          <a:stretch/>
        </p:blipFill>
        <p:spPr>
          <a:xfrm>
            <a:off x="628804" y="1051002"/>
            <a:ext cx="1402933" cy="5819267"/>
          </a:xfrm>
          <a:prstGeom prst="rect">
            <a:avLst/>
          </a:prstGeom>
        </p:spPr>
      </p:pic>
      <p:pic>
        <p:nvPicPr>
          <p:cNvPr id="17" name="Picture 16">
            <a:extLst>
              <a:ext uri="{FF2B5EF4-FFF2-40B4-BE49-F238E27FC236}">
                <a16:creationId xmlns:a16="http://schemas.microsoft.com/office/drawing/2014/main" id="{CFA8824D-6661-A722-777E-4A63E1652B94}"/>
              </a:ext>
            </a:extLst>
          </p:cNvPr>
          <p:cNvPicPr>
            <a:picLocks noChangeAspect="1"/>
          </p:cNvPicPr>
          <p:nvPr/>
        </p:nvPicPr>
        <p:blipFill rotWithShape="1">
          <a:blip r:embed="rId5"/>
          <a:srcRect t="31290" r="-2280" b="34212"/>
          <a:stretch/>
        </p:blipFill>
        <p:spPr>
          <a:xfrm>
            <a:off x="2030990" y="1042719"/>
            <a:ext cx="1341328" cy="5820218"/>
          </a:xfrm>
          <a:prstGeom prst="rect">
            <a:avLst/>
          </a:prstGeom>
        </p:spPr>
      </p:pic>
      <p:cxnSp>
        <p:nvCxnSpPr>
          <p:cNvPr id="18" name="Straight Arrow Connector 17">
            <a:extLst>
              <a:ext uri="{FF2B5EF4-FFF2-40B4-BE49-F238E27FC236}">
                <a16:creationId xmlns:a16="http://schemas.microsoft.com/office/drawing/2014/main" id="{FD1C0CAF-FFEF-2083-A09B-C4B57A272FA1}"/>
              </a:ext>
            </a:extLst>
          </p:cNvPr>
          <p:cNvCxnSpPr>
            <a:cxnSpLocks/>
          </p:cNvCxnSpPr>
          <p:nvPr/>
        </p:nvCxnSpPr>
        <p:spPr>
          <a:xfrm>
            <a:off x="3219955" y="4639676"/>
            <a:ext cx="901959" cy="472108"/>
          </a:xfrm>
          <a:prstGeom prst="straightConnector1">
            <a:avLst/>
          </a:prstGeom>
          <a:ln w="38100">
            <a:solidFill>
              <a:srgbClr val="008080"/>
            </a:solidFill>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1FB8397E-D720-A8FE-9F07-E74D8DAC1BB5}"/>
              </a:ext>
            </a:extLst>
          </p:cNvPr>
          <p:cNvCxnSpPr/>
          <p:nvPr/>
        </p:nvCxnSpPr>
        <p:spPr>
          <a:xfrm flipH="1">
            <a:off x="9305554" y="2843217"/>
            <a:ext cx="1294023" cy="242500"/>
          </a:xfrm>
          <a:prstGeom prst="straightConnector1">
            <a:avLst/>
          </a:prstGeom>
          <a:ln w="2857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231384B2-C44F-8694-F506-6C0F0201DC1D}"/>
              </a:ext>
            </a:extLst>
          </p:cNvPr>
          <p:cNvCxnSpPr>
            <a:cxnSpLocks/>
          </p:cNvCxnSpPr>
          <p:nvPr/>
        </p:nvCxnSpPr>
        <p:spPr>
          <a:xfrm flipH="1" flipV="1">
            <a:off x="10092399" y="1313238"/>
            <a:ext cx="871612" cy="461524"/>
          </a:xfrm>
          <a:prstGeom prst="straightConnector1">
            <a:avLst/>
          </a:prstGeom>
          <a:ln w="28575">
            <a:solidFill>
              <a:srgbClr val="008080"/>
            </a:solidFill>
            <a:tailEnd type="triangle"/>
          </a:ln>
        </p:spPr>
        <p:style>
          <a:lnRef idx="1">
            <a:schemeClr val="accent1"/>
          </a:lnRef>
          <a:fillRef idx="0">
            <a:schemeClr val="accent1"/>
          </a:fillRef>
          <a:effectRef idx="0">
            <a:schemeClr val="accent1"/>
          </a:effectRef>
          <a:fontRef idx="minor">
            <a:schemeClr val="tx1"/>
          </a:fontRef>
        </p:style>
      </p:cxnSp>
      <p:cxnSp>
        <p:nvCxnSpPr>
          <p:cNvPr id="2" name="Straight Arrow Connector 1">
            <a:extLst>
              <a:ext uri="{FF2B5EF4-FFF2-40B4-BE49-F238E27FC236}">
                <a16:creationId xmlns:a16="http://schemas.microsoft.com/office/drawing/2014/main" id="{7608E533-E3E6-A968-6F0E-8F9EB70F284C}"/>
              </a:ext>
            </a:extLst>
          </p:cNvPr>
          <p:cNvCxnSpPr>
            <a:cxnSpLocks/>
          </p:cNvCxnSpPr>
          <p:nvPr/>
        </p:nvCxnSpPr>
        <p:spPr>
          <a:xfrm flipV="1">
            <a:off x="3228237" y="5153197"/>
            <a:ext cx="893677" cy="571500"/>
          </a:xfrm>
          <a:prstGeom prst="straightConnector1">
            <a:avLst/>
          </a:prstGeom>
          <a:ln w="38100">
            <a:solidFill>
              <a:srgbClr val="008080"/>
            </a:solidFill>
            <a:tailEnd type="triangle"/>
          </a:ln>
        </p:spPr>
        <p:style>
          <a:lnRef idx="1">
            <a:schemeClr val="accent2"/>
          </a:lnRef>
          <a:fillRef idx="0">
            <a:schemeClr val="accent2"/>
          </a:fillRef>
          <a:effectRef idx="0">
            <a:schemeClr val="accent2"/>
          </a:effectRef>
          <a:fontRef idx="minor">
            <a:schemeClr val="tx1"/>
          </a:fontRef>
        </p:style>
      </p:cxnSp>
      <p:sp>
        <p:nvSpPr>
          <p:cNvPr id="6" name="Rectangle 5">
            <a:extLst>
              <a:ext uri="{FF2B5EF4-FFF2-40B4-BE49-F238E27FC236}">
                <a16:creationId xmlns:a16="http://schemas.microsoft.com/office/drawing/2014/main" id="{DE32D71E-67F0-0AFB-3CFA-A277DBB91266}"/>
              </a:ext>
            </a:extLst>
          </p:cNvPr>
          <p:cNvSpPr/>
          <p:nvPr/>
        </p:nvSpPr>
        <p:spPr>
          <a:xfrm>
            <a:off x="4147931" y="4470952"/>
            <a:ext cx="1341780" cy="124239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How do we differentiate content types?</a:t>
            </a:r>
          </a:p>
        </p:txBody>
      </p:sp>
      <p:cxnSp>
        <p:nvCxnSpPr>
          <p:cNvPr id="8" name="Straight Arrow Connector 7">
            <a:extLst>
              <a:ext uri="{FF2B5EF4-FFF2-40B4-BE49-F238E27FC236}">
                <a16:creationId xmlns:a16="http://schemas.microsoft.com/office/drawing/2014/main" id="{FC6F0358-0F8C-AA4A-1686-D43CF0019605}"/>
              </a:ext>
            </a:extLst>
          </p:cNvPr>
          <p:cNvCxnSpPr>
            <a:cxnSpLocks/>
          </p:cNvCxnSpPr>
          <p:nvPr/>
        </p:nvCxnSpPr>
        <p:spPr>
          <a:xfrm>
            <a:off x="3153693" y="3488393"/>
            <a:ext cx="562374" cy="0"/>
          </a:xfrm>
          <a:prstGeom prst="straightConnector1">
            <a:avLst/>
          </a:prstGeom>
          <a:ln w="38100">
            <a:solidFill>
              <a:srgbClr val="008080"/>
            </a:solidFill>
            <a:tailEnd type="triangle"/>
          </a:ln>
        </p:spPr>
        <p:style>
          <a:lnRef idx="1">
            <a:schemeClr val="accent2"/>
          </a:lnRef>
          <a:fillRef idx="0">
            <a:schemeClr val="accent2"/>
          </a:fillRef>
          <a:effectRef idx="0">
            <a:schemeClr val="accent2"/>
          </a:effectRef>
          <a:fontRef idx="minor">
            <a:schemeClr val="tx1"/>
          </a:fontRef>
        </p:style>
      </p:cxnSp>
      <p:sp>
        <p:nvSpPr>
          <p:cNvPr id="11" name="Rectangle 10">
            <a:extLst>
              <a:ext uri="{FF2B5EF4-FFF2-40B4-BE49-F238E27FC236}">
                <a16:creationId xmlns:a16="http://schemas.microsoft.com/office/drawing/2014/main" id="{F5DBF825-B48F-94E9-7C0C-B757E225D7E9}"/>
              </a:ext>
            </a:extLst>
          </p:cNvPr>
          <p:cNvSpPr/>
          <p:nvPr/>
        </p:nvSpPr>
        <p:spPr>
          <a:xfrm>
            <a:off x="3766931" y="2549387"/>
            <a:ext cx="1341780" cy="124239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Will people think this is info/advice?</a:t>
            </a:r>
          </a:p>
        </p:txBody>
      </p:sp>
      <p:sp>
        <p:nvSpPr>
          <p:cNvPr id="12" name="Rectangle 11">
            <a:extLst>
              <a:ext uri="{FF2B5EF4-FFF2-40B4-BE49-F238E27FC236}">
                <a16:creationId xmlns:a16="http://schemas.microsoft.com/office/drawing/2014/main" id="{36A37B4E-908D-4E81-9668-1239AAC56331}"/>
              </a:ext>
            </a:extLst>
          </p:cNvPr>
          <p:cNvSpPr/>
          <p:nvPr/>
        </p:nvSpPr>
        <p:spPr>
          <a:xfrm>
            <a:off x="3766931" y="1091647"/>
            <a:ext cx="1341780" cy="116784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solidFill>
                  <a:schemeClr val="tx1"/>
                </a:solidFill>
                <a:cs typeface="Calibri"/>
              </a:rPr>
              <a:t>This is old RBG branding/ colours</a:t>
            </a:r>
          </a:p>
        </p:txBody>
      </p:sp>
      <p:sp>
        <p:nvSpPr>
          <p:cNvPr id="13" name="Rectangle 12">
            <a:extLst>
              <a:ext uri="{FF2B5EF4-FFF2-40B4-BE49-F238E27FC236}">
                <a16:creationId xmlns:a16="http://schemas.microsoft.com/office/drawing/2014/main" id="{88EB8E94-0DD0-8CBD-E556-F171ABBE35D9}"/>
              </a:ext>
            </a:extLst>
          </p:cNvPr>
          <p:cNvSpPr/>
          <p:nvPr/>
        </p:nvSpPr>
        <p:spPr>
          <a:xfrm>
            <a:off x="10608364" y="1754256"/>
            <a:ext cx="1457738" cy="1325216"/>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chemeClr val="tx1"/>
                </a:solidFill>
                <a:cs typeface="Calibri"/>
              </a:rPr>
              <a:t>language and design elements that hints at the type of content</a:t>
            </a:r>
          </a:p>
        </p:txBody>
      </p:sp>
      <p:sp>
        <p:nvSpPr>
          <p:cNvPr id="19" name="Rectangle 18">
            <a:extLst>
              <a:ext uri="{FF2B5EF4-FFF2-40B4-BE49-F238E27FC236}">
                <a16:creationId xmlns:a16="http://schemas.microsoft.com/office/drawing/2014/main" id="{C4480A3E-EA4D-9FAB-86DE-80C650D083F2}"/>
              </a:ext>
            </a:extLst>
          </p:cNvPr>
          <p:cNvSpPr/>
          <p:nvPr/>
        </p:nvSpPr>
        <p:spPr>
          <a:xfrm>
            <a:off x="5531124" y="1091647"/>
            <a:ext cx="927653" cy="93593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a:solidFill>
                  <a:schemeClr val="tx1"/>
                </a:solidFill>
                <a:cs typeface="Calibri"/>
              </a:rPr>
              <a:t>To be decided with comms</a:t>
            </a:r>
          </a:p>
        </p:txBody>
      </p:sp>
    </p:spTree>
    <p:extLst>
      <p:ext uri="{BB962C8B-B14F-4D97-AF65-F5344CB8AC3E}">
        <p14:creationId xmlns:p14="http://schemas.microsoft.com/office/powerpoint/2010/main" val="959759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659615" y="1332713"/>
            <a:ext cx="10198486"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FontTx/>
              <a:buAutoNum type="arabicPeriod"/>
            </a:pPr>
            <a:r>
              <a:rPr lang="en-US" sz="2400">
                <a:solidFill>
                  <a:schemeClr val="tx1">
                    <a:lumMod val="75000"/>
                    <a:lumOff val="25000"/>
                  </a:schemeClr>
                </a:solidFill>
                <a:latin typeface="Open Sans"/>
                <a:ea typeface="Open Sans"/>
                <a:cs typeface="Open Sans"/>
              </a:rPr>
              <a:t>How do we make navigation clear between content types?</a:t>
            </a:r>
            <a:br>
              <a:rPr lang="en-US" sz="2400">
                <a:latin typeface="Open Sans"/>
                <a:ea typeface="Open Sans"/>
                <a:cs typeface="Open Sans"/>
              </a:rPr>
            </a:br>
            <a:endParaRPr lang="en-US" sz="1600">
              <a:solidFill>
                <a:schemeClr val="tx1">
                  <a:lumMod val="75000"/>
                  <a:lumOff val="25000"/>
                </a:schemeClr>
              </a:solidFill>
            </a:endParaRPr>
          </a:p>
          <a:p>
            <a:pPr marL="514350" indent="-514350">
              <a:buFontTx/>
              <a:buAutoNum type="arabicPeriod"/>
            </a:pPr>
            <a:r>
              <a:rPr lang="en-US" sz="2400">
                <a:solidFill>
                  <a:schemeClr val="tx1">
                    <a:lumMod val="75000"/>
                    <a:lumOff val="25000"/>
                  </a:schemeClr>
                </a:solidFill>
                <a:latin typeface="Open Sans"/>
                <a:ea typeface="Open Sans"/>
                <a:cs typeface="Open Sans"/>
              </a:rPr>
              <a:t>Should we be treating activities and service listings differently? </a:t>
            </a:r>
            <a:br>
              <a:rPr lang="en-US" sz="2400">
                <a:latin typeface="Open Sans"/>
                <a:ea typeface="Open Sans"/>
                <a:cs typeface="Open Sans"/>
              </a:rPr>
            </a:br>
            <a:endParaRPr lang="en-US" sz="2400">
              <a:solidFill>
                <a:schemeClr val="tx1">
                  <a:lumMod val="75000"/>
                  <a:lumOff val="25000"/>
                </a:schemeClr>
              </a:solidFill>
              <a:latin typeface="Open Sans"/>
              <a:ea typeface="Open Sans"/>
              <a:cs typeface="Open Sans"/>
            </a:endParaRPr>
          </a:p>
          <a:p>
            <a:pPr marL="514350" indent="-514350">
              <a:buFontTx/>
              <a:buAutoNum type="arabicPeriod"/>
            </a:pPr>
            <a:r>
              <a:rPr lang="en-US" sz="2400">
                <a:solidFill>
                  <a:schemeClr val="tx1">
                    <a:lumMod val="75000"/>
                    <a:lumOff val="25000"/>
                  </a:schemeClr>
                </a:solidFill>
                <a:latin typeface="Open Sans"/>
                <a:ea typeface="+mn-lt"/>
                <a:cs typeface="+mn-lt"/>
              </a:rPr>
              <a:t>What are our branding requirements? What imagery should we use and is this easy to maintain?</a:t>
            </a:r>
            <a:endParaRPr lang="en-US" sz="2400">
              <a:solidFill>
                <a:schemeClr val="tx1">
                  <a:lumMod val="75000"/>
                  <a:lumOff val="25000"/>
                </a:schemeClr>
              </a:solidFill>
              <a:latin typeface="Open Sans"/>
              <a:ea typeface="Open Sans"/>
              <a:cs typeface="Calibri"/>
            </a:endParaRPr>
          </a:p>
          <a:p>
            <a:pPr marL="514350" indent="-514350">
              <a:buFontTx/>
              <a:buAutoNum type="arabicPeriod"/>
            </a:pPr>
            <a:endParaRPr lang="en-US" sz="2400">
              <a:solidFill>
                <a:schemeClr val="tx1">
                  <a:lumMod val="75000"/>
                  <a:lumOff val="25000"/>
                </a:schemeClr>
              </a:solidFill>
              <a:latin typeface="Calibri"/>
              <a:ea typeface="Open Sans"/>
              <a:cs typeface="Calibri"/>
            </a:endParaRPr>
          </a:p>
          <a:p>
            <a:pPr marL="514350" indent="-514350">
              <a:buFontTx/>
              <a:buAutoNum type="arabicPeriod"/>
            </a:pPr>
            <a:r>
              <a:rPr lang="en-US" sz="2400">
                <a:solidFill>
                  <a:schemeClr val="tx1">
                    <a:lumMod val="75000"/>
                    <a:lumOff val="25000"/>
                  </a:schemeClr>
                </a:solidFill>
                <a:latin typeface="Open Sans"/>
                <a:ea typeface="Open Sans"/>
                <a:cs typeface="Open Sans"/>
              </a:rPr>
              <a:t>How can we make use of functionality and tech to make it easier to maintain content?</a:t>
            </a:r>
          </a:p>
          <a:p>
            <a:pPr marL="514350" indent="-514350">
              <a:buFontTx/>
              <a:buAutoNum type="arabicPeriod"/>
            </a:pPr>
            <a:endParaRPr lang="en-US" sz="2400">
              <a:solidFill>
                <a:schemeClr val="tx1">
                  <a:lumMod val="75000"/>
                  <a:lumOff val="25000"/>
                </a:schemeClr>
              </a:solidFill>
              <a:latin typeface="Open Sans"/>
              <a:ea typeface="Open Sans"/>
              <a:cs typeface="Open Sans"/>
            </a:endParaRPr>
          </a:p>
          <a:p>
            <a:pPr marL="514350" indent="-514350">
              <a:buFontTx/>
              <a:buAutoNum type="arabicPeriod"/>
            </a:pPr>
            <a:r>
              <a:rPr lang="en-US" sz="2400">
                <a:solidFill>
                  <a:schemeClr val="tx1">
                    <a:lumMod val="75000"/>
                    <a:lumOff val="25000"/>
                  </a:schemeClr>
                </a:solidFill>
                <a:latin typeface="Open Sans"/>
                <a:ea typeface="Open Sans"/>
                <a:cs typeface="Open Sans"/>
              </a:rPr>
              <a:t>Does navigating by user type exclude overlapping content? </a:t>
            </a:r>
          </a:p>
          <a:p>
            <a:pPr marL="457200" indent="-457200">
              <a:buFontTx/>
              <a:buChar char="-"/>
            </a:pPr>
            <a:endParaRPr lang="en-GB" sz="24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8913850"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Questions that have come up during prototyping</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7625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4"/>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1020566" y="2413734"/>
            <a:ext cx="902076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6000" b="1">
                <a:solidFill>
                  <a:schemeClr val="bg1"/>
                </a:solidFill>
                <a:latin typeface="Open Sans"/>
                <a:ea typeface="Open Sans"/>
                <a:cs typeface="Open Sans"/>
              </a:rPr>
              <a:t>Measuring our success with KPIs</a:t>
            </a:r>
            <a:endParaRPr lang="en-US" sz="6000">
              <a:solidFill>
                <a:schemeClr val="bg1"/>
              </a:solidFill>
              <a:cs typeface="Calibri"/>
            </a:endParaRPr>
          </a:p>
        </p:txBody>
      </p:sp>
    </p:spTree>
    <p:extLst>
      <p:ext uri="{BB962C8B-B14F-4D97-AF65-F5344CB8AC3E}">
        <p14:creationId xmlns:p14="http://schemas.microsoft.com/office/powerpoint/2010/main" val="429679396"/>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67250" y="130240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6018955" cy="523220"/>
          </a:xfrm>
          <a:prstGeom prst="rect">
            <a:avLst/>
          </a:prstGeom>
          <a:noFill/>
        </p:spPr>
        <p:txBody>
          <a:bodyPr wrap="none" lIns="91440" tIns="45720" rIns="91440" bIns="45720" rtlCol="0" anchor="t">
            <a:spAutoFit/>
          </a:bodyPr>
          <a:lstStyle/>
          <a:p>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Taking an outcome-led approach</a:t>
            </a:r>
          </a:p>
        </p:txBody>
      </p:sp>
      <p:sp>
        <p:nvSpPr>
          <p:cNvPr id="2" name="Content Placeholder 2">
            <a:extLst>
              <a:ext uri="{FF2B5EF4-FFF2-40B4-BE49-F238E27FC236}">
                <a16:creationId xmlns:a16="http://schemas.microsoft.com/office/drawing/2014/main" id="{007721F8-215F-E193-1CC0-FA990B748433}"/>
              </a:ext>
            </a:extLst>
          </p:cNvPr>
          <p:cNvSpPr txBox="1">
            <a:spLocks/>
          </p:cNvSpPr>
          <p:nvPr/>
        </p:nvSpPr>
        <p:spPr>
          <a:xfrm>
            <a:off x="583110" y="1444625"/>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GB"/>
          </a:p>
        </p:txBody>
      </p:sp>
      <p:sp>
        <p:nvSpPr>
          <p:cNvPr id="4" name="TextBox 3">
            <a:extLst>
              <a:ext uri="{FF2B5EF4-FFF2-40B4-BE49-F238E27FC236}">
                <a16:creationId xmlns:a16="http://schemas.microsoft.com/office/drawing/2014/main" id="{664F8B89-4855-1E5A-329C-D17267F9D399}"/>
              </a:ext>
            </a:extLst>
          </p:cNvPr>
          <p:cNvSpPr txBox="1"/>
          <p:nvPr/>
        </p:nvSpPr>
        <p:spPr>
          <a:xfrm>
            <a:off x="428102" y="1402582"/>
            <a:ext cx="1060634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pPr>
            <a:r>
              <a:rPr lang="en-US" sz="2000">
                <a:solidFill>
                  <a:schemeClr val="tx1">
                    <a:lumMod val="75000"/>
                    <a:lumOff val="25000"/>
                  </a:schemeClr>
                </a:solidFill>
                <a:latin typeface="Open Sans"/>
                <a:ea typeface="Open Sans"/>
                <a:cs typeface="Open Sans"/>
              </a:rPr>
              <a:t>An outcome-led approach is where we measure our success by the impact of our work as opposed to the ‘thing’ we deliver</a:t>
            </a:r>
            <a:br>
              <a:rPr lang="en-US" sz="2000">
                <a:solidFill>
                  <a:schemeClr val="tx1">
                    <a:lumMod val="75000"/>
                    <a:lumOff val="25000"/>
                  </a:schemeClr>
                </a:solidFill>
                <a:latin typeface="Open Sans"/>
                <a:ea typeface="Open Sans"/>
                <a:cs typeface="Open Sans"/>
              </a:rPr>
            </a:br>
            <a:endParaRPr lang="en-US" sz="2000">
              <a:solidFill>
                <a:schemeClr val="tx1">
                  <a:lumMod val="75000"/>
                  <a:lumOff val="25000"/>
                </a:schemeClr>
              </a:solidFill>
              <a:latin typeface="Open Sans"/>
              <a:ea typeface="Open Sans"/>
              <a:cs typeface="Open Sans"/>
            </a:endParaRPr>
          </a:p>
          <a:p>
            <a:pPr marL="457200" indent="-457200">
              <a:buFont typeface="Arial" panose="020B0604020202020204" pitchFamily="34" charset="0"/>
              <a:buChar char="•"/>
            </a:pPr>
            <a:r>
              <a:rPr lang="en-GB" sz="2000">
                <a:solidFill>
                  <a:schemeClr val="tx1">
                    <a:lumMod val="75000"/>
                    <a:lumOff val="25000"/>
                  </a:schemeClr>
                </a:solidFill>
                <a:latin typeface="Open Sans"/>
                <a:ea typeface="Open Sans"/>
                <a:cs typeface="Open Sans"/>
              </a:rPr>
              <a:t>For the GCD, we’ve defined a set of outcomes we want to achieve, based on the problems we found during our discovery phase</a:t>
            </a:r>
          </a:p>
          <a:p>
            <a:pPr marL="457200" indent="-457200">
              <a:buFont typeface="Arial" panose="020B0604020202020204" pitchFamily="34" charset="0"/>
              <a:buChar char="•"/>
            </a:pPr>
            <a:endParaRPr lang="en-GB" sz="2000">
              <a:solidFill>
                <a:schemeClr val="tx1">
                  <a:lumMod val="75000"/>
                  <a:lumOff val="25000"/>
                </a:schemeClr>
              </a:solidFill>
              <a:latin typeface="Open Sans"/>
              <a:ea typeface="Open Sans"/>
              <a:cs typeface="Open Sans"/>
            </a:endParaRPr>
          </a:p>
          <a:p>
            <a:pPr marL="457200" indent="-457200">
              <a:buFont typeface="Arial" panose="020B0604020202020204" pitchFamily="34" charset="0"/>
              <a:buChar char="•"/>
            </a:pPr>
            <a:r>
              <a:rPr lang="en-GB" sz="2000">
                <a:solidFill>
                  <a:schemeClr val="tx1">
                    <a:lumMod val="75000"/>
                    <a:lumOff val="25000"/>
                  </a:schemeClr>
                </a:solidFill>
                <a:latin typeface="Open Sans"/>
                <a:ea typeface="Open Sans"/>
                <a:cs typeface="Open Sans"/>
              </a:rPr>
              <a:t>For each outcome we’ve identified a set of key performance indicators (KPIs) – these are what we will track to understand whether we’re achieving our desired outcomes</a:t>
            </a:r>
          </a:p>
          <a:p>
            <a:pPr marL="457200" indent="-457200">
              <a:buFont typeface="Arial" panose="020B0604020202020204" pitchFamily="34" charset="0"/>
              <a:buChar char="•"/>
            </a:pPr>
            <a:endParaRPr lang="en-GB" sz="2000">
              <a:solidFill>
                <a:schemeClr val="tx1">
                  <a:lumMod val="75000"/>
                  <a:lumOff val="25000"/>
                </a:schemeClr>
              </a:solidFill>
              <a:latin typeface="Open Sans"/>
              <a:ea typeface="Open Sans"/>
              <a:cs typeface="Open Sans"/>
            </a:endParaRPr>
          </a:p>
          <a:p>
            <a:pPr marL="457200" indent="-457200">
              <a:buFont typeface="Arial" panose="020B0604020202020204" pitchFamily="34" charset="0"/>
              <a:buChar char="•"/>
            </a:pPr>
            <a:r>
              <a:rPr lang="en-GB" sz="2000">
                <a:solidFill>
                  <a:schemeClr val="tx1">
                    <a:lumMod val="75000"/>
                    <a:lumOff val="25000"/>
                  </a:schemeClr>
                </a:solidFill>
                <a:latin typeface="Open Sans"/>
                <a:ea typeface="Open Sans"/>
                <a:cs typeface="Open Sans"/>
              </a:rPr>
              <a:t>We want to share these with you so you can understand how we’re defining success for the new directory</a:t>
            </a:r>
            <a:br>
              <a:rPr lang="en-GB" sz="2000">
                <a:solidFill>
                  <a:schemeClr val="tx1">
                    <a:lumMod val="75000"/>
                    <a:lumOff val="25000"/>
                  </a:schemeClr>
                </a:solidFill>
                <a:latin typeface="Open Sans"/>
                <a:ea typeface="Open Sans"/>
                <a:cs typeface="Open Sans"/>
              </a:rPr>
            </a:br>
            <a:endParaRPr lang="en-GB" sz="2000">
              <a:solidFill>
                <a:schemeClr val="tx1">
                  <a:lumMod val="75000"/>
                  <a:lumOff val="25000"/>
                </a:schemeClr>
              </a:solidFill>
              <a:latin typeface="Open Sans"/>
              <a:ea typeface="Open Sans"/>
              <a:cs typeface="Open Sans"/>
            </a:endParaRPr>
          </a:p>
        </p:txBody>
      </p:sp>
    </p:spTree>
    <p:extLst>
      <p:ext uri="{BB962C8B-B14F-4D97-AF65-F5344CB8AC3E}">
        <p14:creationId xmlns:p14="http://schemas.microsoft.com/office/powerpoint/2010/main" val="1858159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6246454" cy="523220"/>
          </a:xfrm>
          <a:prstGeom prst="rect">
            <a:avLst/>
          </a:prstGeom>
          <a:noFill/>
        </p:spPr>
        <p:txBody>
          <a:bodyPr wrap="none" lIns="91440" tIns="45720" rIns="91440" bIns="45720" rtlCol="0" anchor="t">
            <a:spAutoFit/>
          </a:bodyPr>
          <a:lstStyle/>
          <a:p>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The outcomes we want to achieve</a:t>
            </a:r>
          </a:p>
        </p:txBody>
      </p:sp>
      <p:sp>
        <p:nvSpPr>
          <p:cNvPr id="11" name="Google Shape;1240;p105">
            <a:extLst>
              <a:ext uri="{FF2B5EF4-FFF2-40B4-BE49-F238E27FC236}">
                <a16:creationId xmlns:a16="http://schemas.microsoft.com/office/drawing/2014/main" id="{5C5EB085-42C2-8B79-FEA3-2E6FD3181745}"/>
              </a:ext>
            </a:extLst>
          </p:cNvPr>
          <p:cNvSpPr txBox="1">
            <a:spLocks/>
          </p:cNvSpPr>
          <p:nvPr/>
        </p:nvSpPr>
        <p:spPr>
          <a:xfrm>
            <a:off x="5179488" y="2395329"/>
            <a:ext cx="1951308" cy="2008117"/>
          </a:xfrm>
          <a:prstGeom prst="rect">
            <a:avLst/>
          </a:prstGeom>
          <a:solidFill>
            <a:srgbClr val="008080"/>
          </a:solidFill>
          <a:ln>
            <a:solidFill>
              <a:srgbClr val="008080"/>
            </a:solidFill>
          </a:ln>
        </p:spPr>
        <p:txBody>
          <a:bodyPr spcFirstLastPara="1" vert="horz" wrap="square" lIns="121900" tIns="121900" rIns="1224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67"/>
              </a:spcAft>
              <a:buClrTx/>
              <a:buSzTx/>
              <a:buFont typeface="Arial" panose="020B0604020202020204" pitchFamily="34" charset="0"/>
              <a:buNone/>
              <a:tabLst/>
              <a:defRPr/>
            </a:pPr>
            <a:r>
              <a:rPr lang="en-US" sz="1600">
                <a:solidFill>
                  <a:schemeClr val="bg1"/>
                </a:solidFill>
                <a:ea typeface="+mn-lt"/>
                <a:cs typeface="+mn-lt"/>
              </a:rPr>
              <a:t>Increase the accuracy and relevancy of public-facing information about local services in Greenwich</a:t>
            </a:r>
            <a:endParaRPr kumimoji="0" lang="en-GB" sz="160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2" name="Google Shape;1240;p105">
            <a:extLst>
              <a:ext uri="{FF2B5EF4-FFF2-40B4-BE49-F238E27FC236}">
                <a16:creationId xmlns:a16="http://schemas.microsoft.com/office/drawing/2014/main" id="{256A64E5-FCA6-FE5B-F81E-D7DB7B9B4ABA}"/>
              </a:ext>
            </a:extLst>
          </p:cNvPr>
          <p:cNvSpPr txBox="1">
            <a:spLocks/>
          </p:cNvSpPr>
          <p:nvPr/>
        </p:nvSpPr>
        <p:spPr>
          <a:xfrm>
            <a:off x="2934460" y="2395329"/>
            <a:ext cx="1951308" cy="2008117"/>
          </a:xfrm>
          <a:prstGeom prst="rect">
            <a:avLst/>
          </a:prstGeom>
          <a:solidFill>
            <a:srgbClr val="008080"/>
          </a:solidFill>
          <a:ln>
            <a:solidFill>
              <a:srgbClr val="008080"/>
            </a:solidFill>
          </a:ln>
        </p:spPr>
        <p:txBody>
          <a:bodyPr spcFirstLastPara="1" vert="horz" wrap="square" lIns="121900" tIns="121900" rIns="1224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67"/>
              </a:spcAft>
              <a:buClrTx/>
              <a:buSzTx/>
              <a:buFont typeface="Arial" panose="020B0604020202020204" pitchFamily="34" charset="0"/>
              <a:buNone/>
              <a:tabLst/>
              <a:defRPr/>
            </a:pPr>
            <a:r>
              <a:rPr lang="en-US" sz="1600">
                <a:solidFill>
                  <a:schemeClr val="bg1"/>
                </a:solidFill>
                <a:ea typeface="+mn-lt"/>
                <a:cs typeface="+mn-lt"/>
              </a:rPr>
              <a:t>Make it easier to find local services for people they’re working with</a:t>
            </a:r>
            <a:endParaRPr kumimoji="0" lang="en-GB" sz="200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5" name="Google Shape;1240;p105">
            <a:extLst>
              <a:ext uri="{FF2B5EF4-FFF2-40B4-BE49-F238E27FC236}">
                <a16:creationId xmlns:a16="http://schemas.microsoft.com/office/drawing/2014/main" id="{713DE98B-A816-CAED-9D59-1A395D0F9EBC}"/>
              </a:ext>
            </a:extLst>
          </p:cNvPr>
          <p:cNvSpPr txBox="1">
            <a:spLocks/>
          </p:cNvSpPr>
          <p:nvPr/>
        </p:nvSpPr>
        <p:spPr>
          <a:xfrm>
            <a:off x="689432" y="2395329"/>
            <a:ext cx="1951308" cy="2008117"/>
          </a:xfrm>
          <a:prstGeom prst="rect">
            <a:avLst/>
          </a:prstGeom>
          <a:solidFill>
            <a:srgbClr val="008080"/>
          </a:solidFill>
          <a:ln>
            <a:solidFill>
              <a:srgbClr val="008080"/>
            </a:solidFill>
          </a:ln>
        </p:spPr>
        <p:txBody>
          <a:bodyPr spcFirstLastPara="1" vert="horz" wrap="square" lIns="121900" tIns="121900" rIns="1224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67"/>
              </a:spcAft>
              <a:buClrTx/>
              <a:buSzTx/>
              <a:buFont typeface="Arial" panose="020B0604020202020204" pitchFamily="34" charset="0"/>
              <a:buNone/>
              <a:tabLst/>
              <a:defRPr/>
            </a:pPr>
            <a:r>
              <a:rPr lang="en-US" sz="1600">
                <a:solidFill>
                  <a:schemeClr val="bg1"/>
                </a:solidFill>
                <a:ea typeface="+mn-lt"/>
                <a:cs typeface="+mn-lt"/>
              </a:rPr>
              <a:t>Make it easier to find local services which will have a positive impact on their lives</a:t>
            </a:r>
            <a:endParaRPr kumimoji="0" lang="en-GB" sz="160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6" name="Google Shape;1240;p105">
            <a:extLst>
              <a:ext uri="{FF2B5EF4-FFF2-40B4-BE49-F238E27FC236}">
                <a16:creationId xmlns:a16="http://schemas.microsoft.com/office/drawing/2014/main" id="{435F7B0B-7301-257E-A131-639A1E4DF933}"/>
              </a:ext>
            </a:extLst>
          </p:cNvPr>
          <p:cNvSpPr txBox="1">
            <a:spLocks/>
          </p:cNvSpPr>
          <p:nvPr/>
        </p:nvSpPr>
        <p:spPr>
          <a:xfrm>
            <a:off x="7424516" y="2395329"/>
            <a:ext cx="1951308" cy="2008117"/>
          </a:xfrm>
          <a:prstGeom prst="rect">
            <a:avLst/>
          </a:prstGeom>
          <a:solidFill>
            <a:srgbClr val="008080"/>
          </a:solidFill>
          <a:ln>
            <a:solidFill>
              <a:srgbClr val="008080"/>
            </a:solidFill>
          </a:ln>
        </p:spPr>
        <p:txBody>
          <a:bodyPr spcFirstLastPara="1" vert="horz" wrap="square" lIns="121900" tIns="121900" rIns="1224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67"/>
              </a:spcAft>
              <a:buClrTx/>
              <a:buSzTx/>
              <a:buFont typeface="Arial" panose="020B0604020202020204" pitchFamily="34" charset="0"/>
              <a:buNone/>
              <a:tabLst/>
              <a:defRPr/>
            </a:pPr>
            <a:r>
              <a:rPr lang="en-US" sz="1600">
                <a:solidFill>
                  <a:schemeClr val="bg1"/>
                </a:solidFill>
                <a:ea typeface="+mn-lt"/>
                <a:cs typeface="+mn-lt"/>
              </a:rPr>
              <a:t>Minimize the effort required to publish up-to-date information about their service</a:t>
            </a:r>
            <a:endParaRPr kumimoji="0" lang="en-GB" sz="160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7" name="Google Shape;1240;p105">
            <a:extLst>
              <a:ext uri="{FF2B5EF4-FFF2-40B4-BE49-F238E27FC236}">
                <a16:creationId xmlns:a16="http://schemas.microsoft.com/office/drawing/2014/main" id="{FA062607-0CE3-03CD-81FE-8CA35E790580}"/>
              </a:ext>
            </a:extLst>
          </p:cNvPr>
          <p:cNvSpPr txBox="1">
            <a:spLocks/>
          </p:cNvSpPr>
          <p:nvPr/>
        </p:nvSpPr>
        <p:spPr>
          <a:xfrm>
            <a:off x="9669543" y="2395329"/>
            <a:ext cx="1951308" cy="2008117"/>
          </a:xfrm>
          <a:prstGeom prst="rect">
            <a:avLst/>
          </a:prstGeom>
          <a:solidFill>
            <a:srgbClr val="008080"/>
          </a:solidFill>
          <a:ln>
            <a:solidFill>
              <a:srgbClr val="008080"/>
            </a:solidFill>
          </a:ln>
        </p:spPr>
        <p:txBody>
          <a:bodyPr spcFirstLastPara="1" vert="horz" wrap="square" lIns="121900" tIns="121900" rIns="122400" bIns="12190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667"/>
              </a:spcAft>
              <a:buClrTx/>
              <a:buSzTx/>
              <a:buFont typeface="Arial" panose="020B0604020202020204" pitchFamily="34" charset="0"/>
              <a:buNone/>
              <a:tabLst/>
              <a:defRPr/>
            </a:pPr>
            <a:r>
              <a:rPr lang="en-US" sz="1600">
                <a:solidFill>
                  <a:schemeClr val="bg1"/>
                </a:solidFill>
                <a:ea typeface="+mn-lt"/>
                <a:cs typeface="+mn-lt"/>
              </a:rPr>
              <a:t>Minimize the effort required to quality control and maintain information about local services</a:t>
            </a:r>
            <a:endParaRPr kumimoji="0" lang="en-GB" sz="160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E4808361-B7FD-4DA7-F2A2-EADC60822E67}"/>
              </a:ext>
            </a:extLst>
          </p:cNvPr>
          <p:cNvSpPr txBox="1"/>
          <p:nvPr/>
        </p:nvSpPr>
        <p:spPr>
          <a:xfrm>
            <a:off x="679493" y="1696683"/>
            <a:ext cx="1212251" cy="584775"/>
          </a:xfrm>
          <a:prstGeom prst="rect">
            <a:avLst/>
          </a:prstGeom>
          <a:noFill/>
        </p:spPr>
        <p:txBody>
          <a:bodyPr wrap="square" lIns="91440" tIns="45720" rIns="91440" bIns="45720" rtlCol="0" anchor="t">
            <a:spAutoFit/>
          </a:bodyPr>
          <a:lstStyle/>
          <a:p>
            <a:r>
              <a:rPr lang="en-US" sz="1600" b="1">
                <a:solidFill>
                  <a:srgbClr val="008080"/>
                </a:solidFill>
                <a:latin typeface="Open Sans" panose="020B0606030504020204" pitchFamily="34" charset="0"/>
                <a:ea typeface="Open Sans" panose="020B0606030504020204" pitchFamily="34" charset="0"/>
                <a:cs typeface="Open Sans" panose="020B0606030504020204" pitchFamily="34" charset="0"/>
              </a:rPr>
              <a:t>For residents</a:t>
            </a:r>
          </a:p>
        </p:txBody>
      </p:sp>
      <p:sp>
        <p:nvSpPr>
          <p:cNvPr id="19" name="TextBox 18">
            <a:extLst>
              <a:ext uri="{FF2B5EF4-FFF2-40B4-BE49-F238E27FC236}">
                <a16:creationId xmlns:a16="http://schemas.microsoft.com/office/drawing/2014/main" id="{9B9CE92E-AEA3-4FE0-AB22-B7BB1CA45F57}"/>
              </a:ext>
            </a:extLst>
          </p:cNvPr>
          <p:cNvSpPr txBox="1"/>
          <p:nvPr/>
        </p:nvSpPr>
        <p:spPr>
          <a:xfrm>
            <a:off x="2878442" y="1698664"/>
            <a:ext cx="1178383" cy="584775"/>
          </a:xfrm>
          <a:prstGeom prst="rect">
            <a:avLst/>
          </a:prstGeom>
          <a:noFill/>
        </p:spPr>
        <p:txBody>
          <a:bodyPr wrap="square" lIns="91440" tIns="45720" rIns="91440" bIns="45720" rtlCol="0" anchor="t">
            <a:spAutoFit/>
          </a:bodyPr>
          <a:lstStyle/>
          <a:p>
            <a:r>
              <a:rPr lang="en-US" sz="1600" b="1">
                <a:solidFill>
                  <a:srgbClr val="008080"/>
                </a:solidFill>
                <a:latin typeface="Open Sans" panose="020B0606030504020204" pitchFamily="34" charset="0"/>
                <a:ea typeface="Open Sans" panose="020B0606030504020204" pitchFamily="34" charset="0"/>
                <a:cs typeface="Open Sans" panose="020B0606030504020204" pitchFamily="34" charset="0"/>
              </a:rPr>
              <a:t>For referrers</a:t>
            </a:r>
          </a:p>
        </p:txBody>
      </p:sp>
      <p:sp>
        <p:nvSpPr>
          <p:cNvPr id="20" name="TextBox 19">
            <a:extLst>
              <a:ext uri="{FF2B5EF4-FFF2-40B4-BE49-F238E27FC236}">
                <a16:creationId xmlns:a16="http://schemas.microsoft.com/office/drawing/2014/main" id="{42B15F8F-2114-FBFE-48FD-D136B90E15D0}"/>
              </a:ext>
            </a:extLst>
          </p:cNvPr>
          <p:cNvSpPr txBox="1"/>
          <p:nvPr/>
        </p:nvSpPr>
        <p:spPr>
          <a:xfrm>
            <a:off x="5097339" y="1714759"/>
            <a:ext cx="1712842" cy="584775"/>
          </a:xfrm>
          <a:prstGeom prst="rect">
            <a:avLst/>
          </a:prstGeom>
          <a:noFill/>
        </p:spPr>
        <p:txBody>
          <a:bodyPr wrap="square" lIns="91440" tIns="45720" rIns="91440" bIns="45720" rtlCol="0" anchor="t">
            <a:spAutoFit/>
          </a:bodyPr>
          <a:lstStyle/>
          <a:p>
            <a:r>
              <a:rPr lang="en-US" sz="1600" b="1">
                <a:solidFill>
                  <a:srgbClr val="008080"/>
                </a:solidFill>
                <a:latin typeface="Open Sans" panose="020B0606030504020204" pitchFamily="34" charset="0"/>
                <a:ea typeface="Open Sans" panose="020B0606030504020204" pitchFamily="34" charset="0"/>
                <a:cs typeface="Open Sans" panose="020B0606030504020204" pitchFamily="34" charset="0"/>
              </a:rPr>
              <a:t>Online information</a:t>
            </a:r>
          </a:p>
        </p:txBody>
      </p:sp>
      <p:sp>
        <p:nvSpPr>
          <p:cNvPr id="22" name="TextBox 21">
            <a:extLst>
              <a:ext uri="{FF2B5EF4-FFF2-40B4-BE49-F238E27FC236}">
                <a16:creationId xmlns:a16="http://schemas.microsoft.com/office/drawing/2014/main" id="{EBE16F94-1BC9-B53A-811D-A7AFEE3B2DA8}"/>
              </a:ext>
            </a:extLst>
          </p:cNvPr>
          <p:cNvSpPr txBox="1"/>
          <p:nvPr/>
        </p:nvSpPr>
        <p:spPr>
          <a:xfrm>
            <a:off x="9567094" y="1696682"/>
            <a:ext cx="1210415" cy="584775"/>
          </a:xfrm>
          <a:prstGeom prst="rect">
            <a:avLst/>
          </a:prstGeom>
          <a:noFill/>
        </p:spPr>
        <p:txBody>
          <a:bodyPr wrap="square" lIns="91440" tIns="45720" rIns="91440" bIns="45720" rtlCol="0" anchor="t">
            <a:spAutoFit/>
          </a:bodyPr>
          <a:lstStyle/>
          <a:p>
            <a:r>
              <a:rPr lang="en-US" sz="1600" b="1">
                <a:solidFill>
                  <a:srgbClr val="008080"/>
                </a:solidFill>
                <a:latin typeface="Open Sans" panose="020B0606030504020204" pitchFamily="34" charset="0"/>
                <a:ea typeface="Open Sans" panose="020B0606030504020204" pitchFamily="34" charset="0"/>
                <a:cs typeface="Open Sans" panose="020B0606030504020204" pitchFamily="34" charset="0"/>
              </a:rPr>
              <a:t>For RBG staff</a:t>
            </a:r>
          </a:p>
        </p:txBody>
      </p:sp>
      <p:sp>
        <p:nvSpPr>
          <p:cNvPr id="24" name="Oval 23">
            <a:extLst>
              <a:ext uri="{FF2B5EF4-FFF2-40B4-BE49-F238E27FC236}">
                <a16:creationId xmlns:a16="http://schemas.microsoft.com/office/drawing/2014/main" id="{1B56DB23-A3E8-8007-3311-A1CAEBBCE23B}"/>
              </a:ext>
            </a:extLst>
          </p:cNvPr>
          <p:cNvSpPr/>
          <p:nvPr/>
        </p:nvSpPr>
        <p:spPr>
          <a:xfrm>
            <a:off x="2111273" y="2020379"/>
            <a:ext cx="719271" cy="688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Graphic 25" descr="Magnifying glass outline">
            <a:extLst>
              <a:ext uri="{FF2B5EF4-FFF2-40B4-BE49-F238E27FC236}">
                <a16:creationId xmlns:a16="http://schemas.microsoft.com/office/drawing/2014/main" id="{9F8CADEE-F21B-41B5-607D-5AFE9C0776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23902" y="2213141"/>
            <a:ext cx="369386" cy="369386"/>
          </a:xfrm>
          <a:prstGeom prst="rect">
            <a:avLst/>
          </a:prstGeom>
        </p:spPr>
      </p:pic>
      <p:sp>
        <p:nvSpPr>
          <p:cNvPr id="27" name="Oval 26">
            <a:extLst>
              <a:ext uri="{FF2B5EF4-FFF2-40B4-BE49-F238E27FC236}">
                <a16:creationId xmlns:a16="http://schemas.microsoft.com/office/drawing/2014/main" id="{FF17D795-7601-31B3-B4CA-337F72956710}"/>
              </a:ext>
            </a:extLst>
          </p:cNvPr>
          <p:cNvSpPr/>
          <p:nvPr/>
        </p:nvSpPr>
        <p:spPr>
          <a:xfrm>
            <a:off x="4431301" y="1992328"/>
            <a:ext cx="719271" cy="688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Graphic 27" descr="Magnifying glass outline">
            <a:extLst>
              <a:ext uri="{FF2B5EF4-FFF2-40B4-BE49-F238E27FC236}">
                <a16:creationId xmlns:a16="http://schemas.microsoft.com/office/drawing/2014/main" id="{47804559-30FB-0A59-B814-98D4A1CB8C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43930" y="2213141"/>
            <a:ext cx="369386" cy="369386"/>
          </a:xfrm>
          <a:prstGeom prst="rect">
            <a:avLst/>
          </a:prstGeom>
        </p:spPr>
      </p:pic>
      <p:sp>
        <p:nvSpPr>
          <p:cNvPr id="29" name="Oval 28">
            <a:extLst>
              <a:ext uri="{FF2B5EF4-FFF2-40B4-BE49-F238E27FC236}">
                <a16:creationId xmlns:a16="http://schemas.microsoft.com/office/drawing/2014/main" id="{3A8ABC53-EC0B-7D5A-2C87-A296D649C8D8}"/>
              </a:ext>
            </a:extLst>
          </p:cNvPr>
          <p:cNvSpPr/>
          <p:nvPr/>
        </p:nvSpPr>
        <p:spPr>
          <a:xfrm>
            <a:off x="6666889" y="1951220"/>
            <a:ext cx="719271" cy="688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C3C7E6D3-78D5-47FC-C550-BEA64685028E}"/>
              </a:ext>
            </a:extLst>
          </p:cNvPr>
          <p:cNvSpPr/>
          <p:nvPr/>
        </p:nvSpPr>
        <p:spPr>
          <a:xfrm>
            <a:off x="8912287" y="2002079"/>
            <a:ext cx="719271" cy="688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extLst>
              <a:ext uri="{FF2B5EF4-FFF2-40B4-BE49-F238E27FC236}">
                <a16:creationId xmlns:a16="http://schemas.microsoft.com/office/drawing/2014/main" id="{EE14FAFB-9ECB-3959-4DD3-7530C08A35E1}"/>
              </a:ext>
            </a:extLst>
          </p:cNvPr>
          <p:cNvSpPr txBox="1"/>
          <p:nvPr/>
        </p:nvSpPr>
        <p:spPr>
          <a:xfrm>
            <a:off x="7385961" y="1696683"/>
            <a:ext cx="1841483" cy="584775"/>
          </a:xfrm>
          <a:prstGeom prst="rect">
            <a:avLst/>
          </a:prstGeom>
          <a:noFill/>
        </p:spPr>
        <p:txBody>
          <a:bodyPr wrap="square" lIns="91440" tIns="45720" rIns="91440" bIns="45720" rtlCol="0" anchor="t">
            <a:spAutoFit/>
          </a:bodyPr>
          <a:lstStyle/>
          <a:p>
            <a:r>
              <a:rPr lang="en-US" sz="1600" b="1">
                <a:solidFill>
                  <a:srgbClr val="008080"/>
                </a:solidFill>
                <a:latin typeface="Open Sans" panose="020B0606030504020204" pitchFamily="34" charset="0"/>
                <a:ea typeface="Open Sans" panose="020B0606030504020204" pitchFamily="34" charset="0"/>
                <a:cs typeface="Open Sans" panose="020B0606030504020204" pitchFamily="34" charset="0"/>
              </a:rPr>
              <a:t>For service providers</a:t>
            </a:r>
          </a:p>
        </p:txBody>
      </p:sp>
      <p:sp>
        <p:nvSpPr>
          <p:cNvPr id="33" name="Oval 32">
            <a:extLst>
              <a:ext uri="{FF2B5EF4-FFF2-40B4-BE49-F238E27FC236}">
                <a16:creationId xmlns:a16="http://schemas.microsoft.com/office/drawing/2014/main" id="{992E2987-FBF5-EDCD-9D1F-62956612B688}"/>
              </a:ext>
            </a:extLst>
          </p:cNvPr>
          <p:cNvSpPr/>
          <p:nvPr/>
        </p:nvSpPr>
        <p:spPr>
          <a:xfrm>
            <a:off x="11124322" y="2011477"/>
            <a:ext cx="719271" cy="688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Graphic 35" descr="Shield Tick outline">
            <a:extLst>
              <a:ext uri="{FF2B5EF4-FFF2-40B4-BE49-F238E27FC236}">
                <a16:creationId xmlns:a16="http://schemas.microsoft.com/office/drawing/2014/main" id="{49889F22-B9DB-859A-B4A4-F47AF7094F5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5988" y="2153100"/>
            <a:ext cx="409957" cy="409957"/>
          </a:xfrm>
          <a:prstGeom prst="rect">
            <a:avLst/>
          </a:prstGeom>
        </p:spPr>
      </p:pic>
      <p:pic>
        <p:nvPicPr>
          <p:cNvPr id="38" name="Graphic 37" descr="Hourglass 90% outline">
            <a:extLst>
              <a:ext uri="{FF2B5EF4-FFF2-40B4-BE49-F238E27FC236}">
                <a16:creationId xmlns:a16="http://schemas.microsoft.com/office/drawing/2014/main" id="{B8B9D765-6C73-2C74-4194-68FBDFB005F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46734" y="2221034"/>
            <a:ext cx="353601" cy="353601"/>
          </a:xfrm>
          <a:prstGeom prst="rect">
            <a:avLst/>
          </a:prstGeom>
        </p:spPr>
      </p:pic>
      <p:pic>
        <p:nvPicPr>
          <p:cNvPr id="39" name="Graphic 38" descr="Hourglass 90% outline">
            <a:extLst>
              <a:ext uri="{FF2B5EF4-FFF2-40B4-BE49-F238E27FC236}">
                <a16:creationId xmlns:a16="http://schemas.microsoft.com/office/drawing/2014/main" id="{F321D93E-90AD-5A52-33D3-DE7BF8CA0F8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248357" y="2221034"/>
            <a:ext cx="353601" cy="353601"/>
          </a:xfrm>
          <a:prstGeom prst="rect">
            <a:avLst/>
          </a:prstGeom>
        </p:spPr>
      </p:pic>
    </p:spTree>
    <p:extLst>
      <p:ext uri="{BB962C8B-B14F-4D97-AF65-F5344CB8AC3E}">
        <p14:creationId xmlns:p14="http://schemas.microsoft.com/office/powerpoint/2010/main" val="3238227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67250" y="130240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4760470" cy="523220"/>
          </a:xfrm>
          <a:prstGeom prst="rect">
            <a:avLst/>
          </a:prstGeom>
          <a:noFill/>
        </p:spPr>
        <p:txBody>
          <a:bodyPr wrap="none" lIns="91440" tIns="45720" rIns="91440" bIns="45720" rtlCol="0" anchor="t">
            <a:spAutoFit/>
          </a:bodyPr>
          <a:lstStyle/>
          <a:p>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What we plan to measure</a:t>
            </a:r>
          </a:p>
        </p:txBody>
      </p:sp>
      <p:sp>
        <p:nvSpPr>
          <p:cNvPr id="25" name="Rectangle 24">
            <a:extLst>
              <a:ext uri="{FF2B5EF4-FFF2-40B4-BE49-F238E27FC236}">
                <a16:creationId xmlns:a16="http://schemas.microsoft.com/office/drawing/2014/main" id="{7814F138-87C9-B775-3656-157358620999}"/>
              </a:ext>
            </a:extLst>
          </p:cNvPr>
          <p:cNvSpPr/>
          <p:nvPr/>
        </p:nvSpPr>
        <p:spPr>
          <a:xfrm>
            <a:off x="3607548" y="2571928"/>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8080"/>
                </a:solidFill>
                <a:ea typeface="+mn-lt"/>
                <a:cs typeface="+mn-lt"/>
              </a:rPr>
              <a:t>% of residents who tell us they found what they were looking for on the GCD</a:t>
            </a:r>
            <a:endParaRPr lang="en-US">
              <a:solidFill>
                <a:srgbClr val="008080"/>
              </a:solidFill>
            </a:endParaRPr>
          </a:p>
          <a:p>
            <a:pPr algn="ctr"/>
            <a:endParaRPr lang="en-US">
              <a:solidFill>
                <a:srgbClr val="008080"/>
              </a:solidFill>
              <a:ea typeface="Calibri"/>
              <a:cs typeface="Calibri"/>
            </a:endParaRPr>
          </a:p>
          <a:p>
            <a:pPr algn="ctr"/>
            <a:r>
              <a:rPr lang="en-US">
                <a:solidFill>
                  <a:srgbClr val="008080"/>
                </a:solidFill>
                <a:ea typeface="Calibri"/>
                <a:cs typeface="Calibri"/>
              </a:rPr>
              <a:t>*</a:t>
            </a:r>
          </a:p>
          <a:p>
            <a:pPr algn="ctr"/>
            <a:r>
              <a:rPr lang="en-US">
                <a:solidFill>
                  <a:srgbClr val="008080"/>
                </a:solidFill>
                <a:ea typeface="Calibri"/>
                <a:cs typeface="Calibri"/>
              </a:rPr>
              <a:t>Monthly Survey</a:t>
            </a:r>
          </a:p>
          <a:p>
            <a:pPr algn="ctr"/>
            <a:r>
              <a:rPr lang="en-US">
                <a:solidFill>
                  <a:srgbClr val="008080"/>
                </a:solidFill>
                <a:ea typeface="Calibri"/>
                <a:cs typeface="Calibri"/>
              </a:rPr>
              <a:t>Hotjar</a:t>
            </a:r>
          </a:p>
        </p:txBody>
      </p:sp>
      <p:sp>
        <p:nvSpPr>
          <p:cNvPr id="26" name="Rectangle 25">
            <a:extLst>
              <a:ext uri="{FF2B5EF4-FFF2-40B4-BE49-F238E27FC236}">
                <a16:creationId xmlns:a16="http://schemas.microsoft.com/office/drawing/2014/main" id="{D346CC45-433A-7058-EB53-1A344779625F}"/>
              </a:ext>
            </a:extLst>
          </p:cNvPr>
          <p:cNvSpPr/>
          <p:nvPr/>
        </p:nvSpPr>
        <p:spPr>
          <a:xfrm>
            <a:off x="6454265" y="2571929"/>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8080"/>
                </a:solidFill>
                <a:ea typeface="+mn-lt"/>
                <a:cs typeface="+mn-lt"/>
              </a:rPr>
              <a:t>% of residents who tell us they found support on the GCD which had a positive impact on them</a:t>
            </a:r>
            <a:endParaRPr lang="en-US">
              <a:solidFill>
                <a:srgbClr val="008080"/>
              </a:solidFill>
            </a:endParaRPr>
          </a:p>
          <a:p>
            <a:pPr algn="ctr"/>
            <a:endParaRPr lang="en-US">
              <a:solidFill>
                <a:srgbClr val="008080"/>
              </a:solidFill>
              <a:ea typeface="Calibri"/>
              <a:cs typeface="Calibri"/>
            </a:endParaRPr>
          </a:p>
          <a:p>
            <a:pPr algn="ctr"/>
            <a:r>
              <a:rPr lang="en-US">
                <a:solidFill>
                  <a:srgbClr val="008080"/>
                </a:solidFill>
                <a:ea typeface="Calibri"/>
                <a:cs typeface="Calibri"/>
              </a:rPr>
              <a:t>*</a:t>
            </a:r>
          </a:p>
          <a:p>
            <a:pPr algn="ctr"/>
            <a:r>
              <a:rPr lang="en-US">
                <a:solidFill>
                  <a:srgbClr val="008080"/>
                </a:solidFill>
                <a:ea typeface="Calibri"/>
                <a:cs typeface="Calibri"/>
              </a:rPr>
              <a:t>Monthly Survey</a:t>
            </a:r>
          </a:p>
          <a:p>
            <a:pPr algn="ctr"/>
            <a:r>
              <a:rPr lang="en-US">
                <a:solidFill>
                  <a:srgbClr val="008080"/>
                </a:solidFill>
                <a:ea typeface="Calibri"/>
                <a:cs typeface="Calibri"/>
              </a:rPr>
              <a:t>Hotjar</a:t>
            </a:r>
          </a:p>
        </p:txBody>
      </p:sp>
      <p:sp>
        <p:nvSpPr>
          <p:cNvPr id="28" name="Rectangle 27">
            <a:extLst>
              <a:ext uri="{FF2B5EF4-FFF2-40B4-BE49-F238E27FC236}">
                <a16:creationId xmlns:a16="http://schemas.microsoft.com/office/drawing/2014/main" id="{4EDE6C16-C713-D5A5-DC80-AA057BE2899C}"/>
              </a:ext>
            </a:extLst>
          </p:cNvPr>
          <p:cNvSpPr/>
          <p:nvPr/>
        </p:nvSpPr>
        <p:spPr>
          <a:xfrm>
            <a:off x="754750" y="1306347"/>
            <a:ext cx="10758984" cy="90985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ea typeface="+mn-lt"/>
                <a:cs typeface="+mn-lt"/>
              </a:rPr>
              <a:t>Outcome 1: Make it easier for residents to find local services which will have a positive impact on their lives</a:t>
            </a:r>
            <a:endParaRPr lang="en-US" sz="2000">
              <a:ea typeface="Calibri"/>
              <a:cs typeface="Calibri"/>
            </a:endParaRPr>
          </a:p>
        </p:txBody>
      </p:sp>
    </p:spTree>
    <p:extLst>
      <p:ext uri="{BB962C8B-B14F-4D97-AF65-F5344CB8AC3E}">
        <p14:creationId xmlns:p14="http://schemas.microsoft.com/office/powerpoint/2010/main" val="1462057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36B3FF74-CE5D-4933-9376-70E81AB9E641}"/>
              </a:ext>
            </a:extLst>
          </p:cNvPr>
          <p:cNvSpPr/>
          <p:nvPr/>
        </p:nvSpPr>
        <p:spPr>
          <a:xfrm>
            <a:off x="930374"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a:extLst>
              <a:ext uri="{FF2B5EF4-FFF2-40B4-BE49-F238E27FC236}">
                <a16:creationId xmlns:a16="http://schemas.microsoft.com/office/drawing/2014/main" id="{2720A711-9800-4330-B580-3A8FC09D45D9}"/>
              </a:ext>
            </a:extLst>
          </p:cNvPr>
          <p:cNvSpPr/>
          <p:nvPr/>
        </p:nvSpPr>
        <p:spPr>
          <a:xfrm>
            <a:off x="4592890"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B2A74C45-D638-444B-B77A-63E6AA02242F}"/>
              </a:ext>
            </a:extLst>
          </p:cNvPr>
          <p:cNvSpPr/>
          <p:nvPr/>
        </p:nvSpPr>
        <p:spPr>
          <a:xfrm>
            <a:off x="8345535" y="2040194"/>
            <a:ext cx="2777612" cy="2777612"/>
          </a:xfrm>
          <a:prstGeom prst="ellipse">
            <a:avLst/>
          </a:prstGeom>
          <a:noFill/>
          <a:ln>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E0E412DA-8897-4897-A0DB-D5EA5D304BF0}"/>
              </a:ext>
            </a:extLst>
          </p:cNvPr>
          <p:cNvSpPr txBox="1"/>
          <p:nvPr/>
        </p:nvSpPr>
        <p:spPr>
          <a:xfrm>
            <a:off x="1088606" y="3104024"/>
            <a:ext cx="243445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rgbClr val="262626"/>
                </a:solidFill>
                <a:latin typeface="Open Sans"/>
                <a:ea typeface="Open Sans"/>
                <a:cs typeface="Open Sans"/>
              </a:rPr>
              <a:t>Show progress </a:t>
            </a:r>
            <a:r>
              <a:rPr lang="en-GB">
                <a:solidFill>
                  <a:srgbClr val="262626"/>
                </a:solidFill>
                <a:latin typeface="Open Sans"/>
                <a:ea typeface="Open Sans"/>
                <a:cs typeface="Open Sans"/>
              </a:rPr>
              <a:t>early and often</a:t>
            </a:r>
            <a:endParaRPr lang="en-US">
              <a:solidFill>
                <a:srgbClr val="262626"/>
              </a:solidFill>
              <a:latin typeface="Open Sans"/>
              <a:ea typeface="Open Sans"/>
              <a:cs typeface="Open Sans"/>
            </a:endParaRPr>
          </a:p>
        </p:txBody>
      </p:sp>
      <p:sp>
        <p:nvSpPr>
          <p:cNvPr id="11" name="TextBox 10">
            <a:extLst>
              <a:ext uri="{FF2B5EF4-FFF2-40B4-BE49-F238E27FC236}">
                <a16:creationId xmlns:a16="http://schemas.microsoft.com/office/drawing/2014/main" id="{72B42AD8-C1A1-40E6-B020-AD433D4BC956}"/>
              </a:ext>
            </a:extLst>
          </p:cNvPr>
          <p:cNvSpPr txBox="1"/>
          <p:nvPr/>
        </p:nvSpPr>
        <p:spPr>
          <a:xfrm>
            <a:off x="4767226" y="2880679"/>
            <a:ext cx="243445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Get feedback </a:t>
            </a:r>
            <a:r>
              <a:rPr lang="en-GB">
                <a:solidFill>
                  <a:schemeClr val="tx1">
                    <a:lumMod val="85000"/>
                    <a:lumOff val="15000"/>
                  </a:schemeClr>
                </a:solidFill>
                <a:latin typeface="Open Sans"/>
                <a:ea typeface="Open Sans"/>
                <a:cs typeface="Open Sans"/>
              </a:rPr>
              <a:t>from everyone, to shape what we do next</a:t>
            </a:r>
          </a:p>
          <a:p>
            <a:pPr algn="ctr"/>
            <a:endParaRPr lang="en-GB" sz="1200">
              <a:solidFill>
                <a:schemeClr val="tx1">
                  <a:lumMod val="85000"/>
                  <a:lumOff val="15000"/>
                </a:schemeClr>
              </a:solidFill>
              <a:latin typeface="Open Sans"/>
              <a:ea typeface="Open Sans"/>
              <a:cs typeface="Open Sans"/>
            </a:endParaRPr>
          </a:p>
          <a:p>
            <a:pPr algn="ctr"/>
            <a:r>
              <a:rPr lang="en-GB" sz="1200">
                <a:solidFill>
                  <a:schemeClr val="tx1">
                    <a:lumMod val="85000"/>
                    <a:lumOff val="15000"/>
                  </a:schemeClr>
                </a:solidFill>
                <a:latin typeface="Open Sans"/>
                <a:ea typeface="Open Sans"/>
                <a:cs typeface="Open Sans"/>
              </a:rPr>
              <a:t>(not just those involved in the day to day work)</a:t>
            </a:r>
          </a:p>
        </p:txBody>
      </p:sp>
      <p:sp>
        <p:nvSpPr>
          <p:cNvPr id="12" name="TextBox 11">
            <a:extLst>
              <a:ext uri="{FF2B5EF4-FFF2-40B4-BE49-F238E27FC236}">
                <a16:creationId xmlns:a16="http://schemas.microsoft.com/office/drawing/2014/main" id="{268DEFB7-D3F5-45A2-BE08-A526DF0E14AD}"/>
              </a:ext>
            </a:extLst>
          </p:cNvPr>
          <p:cNvSpPr txBox="1"/>
          <p:nvPr/>
        </p:nvSpPr>
        <p:spPr>
          <a:xfrm>
            <a:off x="8358557" y="2797760"/>
            <a:ext cx="267589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b="1">
                <a:solidFill>
                  <a:schemeClr val="tx1">
                    <a:lumMod val="85000"/>
                    <a:lumOff val="15000"/>
                  </a:schemeClr>
                </a:solidFill>
                <a:latin typeface="Open Sans"/>
                <a:ea typeface="Open Sans"/>
                <a:cs typeface="Open Sans"/>
              </a:rPr>
              <a:t>Make connections </a:t>
            </a:r>
            <a:r>
              <a:rPr lang="en-GB">
                <a:solidFill>
                  <a:schemeClr val="tx1">
                    <a:lumMod val="85000"/>
                    <a:lumOff val="15000"/>
                  </a:schemeClr>
                </a:solidFill>
                <a:latin typeface="Open Sans"/>
                <a:ea typeface="Open Sans"/>
                <a:cs typeface="Open Sans"/>
              </a:rPr>
              <a:t>with other work and knowledge</a:t>
            </a:r>
            <a:endParaRPr lang="en-US">
              <a:solidFill>
                <a:schemeClr val="tx1">
                  <a:lumMod val="85000"/>
                  <a:lumOff val="15000"/>
                </a:schemeClr>
              </a:solidFill>
              <a:cs typeface="Calibri"/>
            </a:endParaRPr>
          </a:p>
        </p:txBody>
      </p:sp>
      <p:sp>
        <p:nvSpPr>
          <p:cNvPr id="3" name="Rectangle 2">
            <a:extLst>
              <a:ext uri="{FF2B5EF4-FFF2-40B4-BE49-F238E27FC236}">
                <a16:creationId xmlns:a16="http://schemas.microsoft.com/office/drawing/2014/main" id="{A05C8588-AED5-4970-B088-60E4B7CD525F}"/>
              </a:ext>
            </a:extLst>
          </p:cNvPr>
          <p:cNvSpPr/>
          <p:nvPr/>
        </p:nvSpPr>
        <p:spPr>
          <a:xfrm>
            <a:off x="4" y="6061754"/>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descr="Text&#10;&#10;Description automatically generated">
            <a:extLst>
              <a:ext uri="{FF2B5EF4-FFF2-40B4-BE49-F238E27FC236}">
                <a16:creationId xmlns:a16="http://schemas.microsoft.com/office/drawing/2014/main" id="{DCDFDF9C-000C-498F-BE95-94AD071022FD}"/>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13" name="TextBox 12">
            <a:extLst>
              <a:ext uri="{FF2B5EF4-FFF2-40B4-BE49-F238E27FC236}">
                <a16:creationId xmlns:a16="http://schemas.microsoft.com/office/drawing/2014/main" id="{0A3E1331-D788-3E4C-BC99-DFF62B322A1A}"/>
              </a:ext>
            </a:extLst>
          </p:cNvPr>
          <p:cNvSpPr txBox="1"/>
          <p:nvPr/>
        </p:nvSpPr>
        <p:spPr>
          <a:xfrm>
            <a:off x="567250" y="458324"/>
            <a:ext cx="8030650" cy="1323439"/>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What is a Show &amp; Tell? </a:t>
            </a:r>
          </a:p>
          <a:p>
            <a:endParaRPr lang="en-US" sz="2800" b="1">
              <a:solidFill>
                <a:srgbClr val="008080"/>
              </a:solidFill>
              <a:latin typeface="Open Sans"/>
              <a:ea typeface="Open Sans"/>
              <a:cs typeface="Open Sans"/>
            </a:endParaRPr>
          </a:p>
          <a:p>
            <a:r>
              <a:rPr lang="en-US" sz="2400" b="1">
                <a:solidFill>
                  <a:srgbClr val="008080"/>
                </a:solidFill>
                <a:latin typeface="Open Sans"/>
                <a:ea typeface="Open Sans"/>
                <a:cs typeface="Open Sans"/>
              </a:rPr>
              <a:t>A regular event where we...</a:t>
            </a:r>
            <a:endParaRPr lang="en-US" sz="24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6779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67250" y="130240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4760470" cy="523220"/>
          </a:xfrm>
          <a:prstGeom prst="rect">
            <a:avLst/>
          </a:prstGeom>
          <a:noFill/>
        </p:spPr>
        <p:txBody>
          <a:bodyPr wrap="none" lIns="91440" tIns="45720" rIns="91440" bIns="45720" rtlCol="0" anchor="t">
            <a:spAutoFit/>
          </a:bodyPr>
          <a:lstStyle/>
          <a:p>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What we plan to measure</a:t>
            </a:r>
          </a:p>
        </p:txBody>
      </p:sp>
      <p:sp>
        <p:nvSpPr>
          <p:cNvPr id="25" name="Rectangle 24">
            <a:extLst>
              <a:ext uri="{FF2B5EF4-FFF2-40B4-BE49-F238E27FC236}">
                <a16:creationId xmlns:a16="http://schemas.microsoft.com/office/drawing/2014/main" id="{7814F138-87C9-B775-3656-157358620999}"/>
              </a:ext>
            </a:extLst>
          </p:cNvPr>
          <p:cNvSpPr/>
          <p:nvPr/>
        </p:nvSpPr>
        <p:spPr>
          <a:xfrm>
            <a:off x="3607548" y="2571928"/>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rPr>
              <a:t>Referrers score of 'ease of finding what you needed on the GCD'</a:t>
            </a:r>
          </a:p>
          <a:p>
            <a:pPr algn="ctr"/>
            <a:endParaRPr lang="en-US">
              <a:solidFill>
                <a:srgbClr val="008080"/>
              </a:solidFill>
            </a:endParaRPr>
          </a:p>
          <a:p>
            <a:pPr algn="ctr"/>
            <a:r>
              <a:rPr lang="en-US">
                <a:solidFill>
                  <a:srgbClr val="008080"/>
                </a:solidFill>
              </a:rPr>
              <a:t>*</a:t>
            </a:r>
          </a:p>
          <a:p>
            <a:pPr algn="ctr"/>
            <a:r>
              <a:rPr lang="en-US">
                <a:solidFill>
                  <a:srgbClr val="008080"/>
                </a:solidFill>
              </a:rPr>
              <a:t>Monthly Survey</a:t>
            </a:r>
          </a:p>
          <a:p>
            <a:pPr algn="ctr"/>
            <a:r>
              <a:rPr lang="en-US">
                <a:solidFill>
                  <a:srgbClr val="008080"/>
                </a:solidFill>
              </a:rPr>
              <a:t>Hotjar</a:t>
            </a:r>
          </a:p>
        </p:txBody>
      </p:sp>
      <p:sp>
        <p:nvSpPr>
          <p:cNvPr id="27" name="Rectangle 26">
            <a:extLst>
              <a:ext uri="{FF2B5EF4-FFF2-40B4-BE49-F238E27FC236}">
                <a16:creationId xmlns:a16="http://schemas.microsoft.com/office/drawing/2014/main" id="{A1B07A07-8403-0EAA-AD8D-FF9B9750022B}"/>
              </a:ext>
            </a:extLst>
          </p:cNvPr>
          <p:cNvSpPr/>
          <p:nvPr/>
        </p:nvSpPr>
        <p:spPr>
          <a:xfrm>
            <a:off x="6396416" y="2571927"/>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008080"/>
                </a:solidFill>
              </a:rPr>
              <a:t>% of referrers who tell us they found support on the GCD which had a positive impact</a:t>
            </a:r>
          </a:p>
          <a:p>
            <a:pPr algn="ctr"/>
            <a:endParaRPr lang="en-US">
              <a:solidFill>
                <a:srgbClr val="008080"/>
              </a:solidFill>
            </a:endParaRPr>
          </a:p>
          <a:p>
            <a:pPr algn="ctr"/>
            <a:r>
              <a:rPr lang="en-US">
                <a:solidFill>
                  <a:srgbClr val="008080"/>
                </a:solidFill>
              </a:rPr>
              <a:t>*</a:t>
            </a:r>
            <a:endParaRPr lang="en-US">
              <a:solidFill>
                <a:srgbClr val="008080"/>
              </a:solidFill>
              <a:cs typeface="Calibri"/>
            </a:endParaRPr>
          </a:p>
          <a:p>
            <a:pPr algn="ctr"/>
            <a:r>
              <a:rPr lang="en-US">
                <a:solidFill>
                  <a:srgbClr val="008080"/>
                </a:solidFill>
                <a:cs typeface="Calibri"/>
              </a:rPr>
              <a:t>Monthly Survey</a:t>
            </a:r>
          </a:p>
          <a:p>
            <a:pPr algn="ctr"/>
            <a:r>
              <a:rPr lang="en-US">
                <a:solidFill>
                  <a:srgbClr val="008080"/>
                </a:solidFill>
                <a:cs typeface="Calibri"/>
              </a:rPr>
              <a:t>Hotjar</a:t>
            </a:r>
            <a:endParaRPr lang="en-US"/>
          </a:p>
        </p:txBody>
      </p:sp>
      <p:sp>
        <p:nvSpPr>
          <p:cNvPr id="28" name="Rectangle 27">
            <a:extLst>
              <a:ext uri="{FF2B5EF4-FFF2-40B4-BE49-F238E27FC236}">
                <a16:creationId xmlns:a16="http://schemas.microsoft.com/office/drawing/2014/main" id="{4EDE6C16-C713-D5A5-DC80-AA057BE2899C}"/>
              </a:ext>
            </a:extLst>
          </p:cNvPr>
          <p:cNvSpPr/>
          <p:nvPr/>
        </p:nvSpPr>
        <p:spPr>
          <a:xfrm>
            <a:off x="754750" y="1306347"/>
            <a:ext cx="10758984" cy="90985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ea typeface="+mn-lt"/>
                <a:cs typeface="+mn-lt"/>
              </a:rPr>
              <a:t>Outcome 2: Make it easier for referrers to find local services which will have a positive impact on the life of someone they're working with</a:t>
            </a:r>
            <a:endParaRPr lang="en-US" sz="2000"/>
          </a:p>
        </p:txBody>
      </p:sp>
    </p:spTree>
    <p:extLst>
      <p:ext uri="{BB962C8B-B14F-4D97-AF65-F5344CB8AC3E}">
        <p14:creationId xmlns:p14="http://schemas.microsoft.com/office/powerpoint/2010/main" val="1797540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67250" y="130240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4760470" cy="523220"/>
          </a:xfrm>
          <a:prstGeom prst="rect">
            <a:avLst/>
          </a:prstGeom>
          <a:noFill/>
        </p:spPr>
        <p:txBody>
          <a:bodyPr wrap="none" lIns="91440" tIns="45720" rIns="91440" bIns="45720" rtlCol="0" anchor="t">
            <a:spAutoFit/>
          </a:bodyPr>
          <a:lstStyle/>
          <a:p>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What we plan to measure</a:t>
            </a:r>
          </a:p>
        </p:txBody>
      </p:sp>
      <p:sp>
        <p:nvSpPr>
          <p:cNvPr id="25" name="Rectangle 24">
            <a:extLst>
              <a:ext uri="{FF2B5EF4-FFF2-40B4-BE49-F238E27FC236}">
                <a16:creationId xmlns:a16="http://schemas.microsoft.com/office/drawing/2014/main" id="{7814F138-87C9-B775-3656-157358620999}"/>
              </a:ext>
            </a:extLst>
          </p:cNvPr>
          <p:cNvSpPr/>
          <p:nvPr/>
        </p:nvSpPr>
        <p:spPr>
          <a:xfrm>
            <a:off x="3435020" y="2571928"/>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rPr>
              <a:t>% of listings that have been updated within the last 6 months</a:t>
            </a:r>
          </a:p>
          <a:p>
            <a:pPr algn="ctr"/>
            <a:endParaRPr lang="en-US">
              <a:solidFill>
                <a:srgbClr val="008080"/>
              </a:solidFill>
            </a:endParaRPr>
          </a:p>
          <a:p>
            <a:pPr algn="ctr"/>
            <a:r>
              <a:rPr lang="en-US">
                <a:solidFill>
                  <a:srgbClr val="008080"/>
                </a:solidFill>
              </a:rPr>
              <a:t>*</a:t>
            </a:r>
          </a:p>
          <a:p>
            <a:pPr algn="ctr"/>
            <a:r>
              <a:rPr lang="en-US">
                <a:solidFill>
                  <a:srgbClr val="008080"/>
                </a:solidFill>
              </a:rPr>
              <a:t>Monthly Survey</a:t>
            </a:r>
          </a:p>
          <a:p>
            <a:pPr algn="ctr"/>
            <a:r>
              <a:rPr lang="en-US">
                <a:solidFill>
                  <a:srgbClr val="008080"/>
                </a:solidFill>
              </a:rPr>
              <a:t>Data from product</a:t>
            </a:r>
          </a:p>
        </p:txBody>
      </p:sp>
      <p:sp>
        <p:nvSpPr>
          <p:cNvPr id="26" name="Rectangle 25">
            <a:extLst>
              <a:ext uri="{FF2B5EF4-FFF2-40B4-BE49-F238E27FC236}">
                <a16:creationId xmlns:a16="http://schemas.microsoft.com/office/drawing/2014/main" id="{D346CC45-433A-7058-EB53-1A344779625F}"/>
              </a:ext>
            </a:extLst>
          </p:cNvPr>
          <p:cNvSpPr/>
          <p:nvPr/>
        </p:nvSpPr>
        <p:spPr>
          <a:xfrm>
            <a:off x="6382378" y="2571929"/>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rPr>
              <a:t>% of listings which include out of date information</a:t>
            </a:r>
          </a:p>
          <a:p>
            <a:pPr algn="ctr"/>
            <a:r>
              <a:rPr lang="en-US">
                <a:solidFill>
                  <a:srgbClr val="008080"/>
                </a:solidFill>
              </a:rPr>
              <a:t>*</a:t>
            </a:r>
          </a:p>
          <a:p>
            <a:pPr algn="ctr"/>
            <a:r>
              <a:rPr lang="en-US">
                <a:solidFill>
                  <a:srgbClr val="008080"/>
                </a:solidFill>
              </a:rPr>
              <a:t>Monthly Survey</a:t>
            </a:r>
          </a:p>
          <a:p>
            <a:pPr algn="ctr"/>
            <a:r>
              <a:rPr lang="en-US">
                <a:solidFill>
                  <a:srgbClr val="008080"/>
                </a:solidFill>
              </a:rPr>
              <a:t>Data from product</a:t>
            </a:r>
          </a:p>
        </p:txBody>
      </p:sp>
      <p:sp>
        <p:nvSpPr>
          <p:cNvPr id="28" name="Rectangle 27">
            <a:extLst>
              <a:ext uri="{FF2B5EF4-FFF2-40B4-BE49-F238E27FC236}">
                <a16:creationId xmlns:a16="http://schemas.microsoft.com/office/drawing/2014/main" id="{4EDE6C16-C713-D5A5-DC80-AA057BE2899C}"/>
              </a:ext>
            </a:extLst>
          </p:cNvPr>
          <p:cNvSpPr/>
          <p:nvPr/>
        </p:nvSpPr>
        <p:spPr>
          <a:xfrm>
            <a:off x="754750" y="1306347"/>
            <a:ext cx="10758984" cy="90985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ea typeface="+mn-lt"/>
                <a:cs typeface="+mn-lt"/>
              </a:rPr>
              <a:t>Outcome 3: Increase the accuracy and relevancy of public-facing information about local services in Greenwich</a:t>
            </a:r>
            <a:endParaRPr lang="en-US" sz="2000">
              <a:ea typeface="Calibri"/>
              <a:cs typeface="Calibri"/>
            </a:endParaRPr>
          </a:p>
        </p:txBody>
      </p:sp>
    </p:spTree>
    <p:extLst>
      <p:ext uri="{BB962C8B-B14F-4D97-AF65-F5344CB8AC3E}">
        <p14:creationId xmlns:p14="http://schemas.microsoft.com/office/powerpoint/2010/main" val="17154838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67250" y="130240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4760470" cy="523220"/>
          </a:xfrm>
          <a:prstGeom prst="rect">
            <a:avLst/>
          </a:prstGeom>
          <a:noFill/>
        </p:spPr>
        <p:txBody>
          <a:bodyPr wrap="none" lIns="91440" tIns="45720" rIns="91440" bIns="45720" rtlCol="0" anchor="t">
            <a:spAutoFit/>
          </a:bodyPr>
          <a:lstStyle/>
          <a:p>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What we plan to measure</a:t>
            </a:r>
          </a:p>
        </p:txBody>
      </p:sp>
      <p:sp>
        <p:nvSpPr>
          <p:cNvPr id="25" name="Rectangle 24">
            <a:extLst>
              <a:ext uri="{FF2B5EF4-FFF2-40B4-BE49-F238E27FC236}">
                <a16:creationId xmlns:a16="http://schemas.microsoft.com/office/drawing/2014/main" id="{7814F138-87C9-B775-3656-157358620999}"/>
              </a:ext>
            </a:extLst>
          </p:cNvPr>
          <p:cNvSpPr/>
          <p:nvPr/>
        </p:nvSpPr>
        <p:spPr>
          <a:xfrm>
            <a:off x="3435020" y="2571928"/>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rPr>
              <a:t>Service Provider's score 'ease of maintaining content on GCD'</a:t>
            </a:r>
          </a:p>
          <a:p>
            <a:pPr algn="ctr"/>
            <a:endParaRPr lang="en-US">
              <a:solidFill>
                <a:srgbClr val="008080"/>
              </a:solidFill>
            </a:endParaRPr>
          </a:p>
          <a:p>
            <a:pPr algn="ctr"/>
            <a:r>
              <a:rPr lang="en-US">
                <a:solidFill>
                  <a:srgbClr val="008080"/>
                </a:solidFill>
              </a:rPr>
              <a:t>*</a:t>
            </a:r>
          </a:p>
          <a:p>
            <a:pPr algn="ctr"/>
            <a:r>
              <a:rPr lang="en-US">
                <a:solidFill>
                  <a:srgbClr val="008080"/>
                </a:solidFill>
              </a:rPr>
              <a:t>Ad hoc</a:t>
            </a:r>
          </a:p>
          <a:p>
            <a:pPr algn="ctr"/>
            <a:r>
              <a:rPr lang="en-US">
                <a:solidFill>
                  <a:srgbClr val="008080"/>
                </a:solidFill>
              </a:rPr>
              <a:t>Interview /Survey</a:t>
            </a:r>
          </a:p>
          <a:p>
            <a:pPr algn="ctr"/>
            <a:endParaRPr lang="en-US">
              <a:solidFill>
                <a:srgbClr val="008080"/>
              </a:solidFill>
            </a:endParaRPr>
          </a:p>
        </p:txBody>
      </p:sp>
      <p:sp>
        <p:nvSpPr>
          <p:cNvPr id="26" name="Rectangle 25">
            <a:extLst>
              <a:ext uri="{FF2B5EF4-FFF2-40B4-BE49-F238E27FC236}">
                <a16:creationId xmlns:a16="http://schemas.microsoft.com/office/drawing/2014/main" id="{D346CC45-433A-7058-EB53-1A344779625F}"/>
              </a:ext>
            </a:extLst>
          </p:cNvPr>
          <p:cNvSpPr/>
          <p:nvPr/>
        </p:nvSpPr>
        <p:spPr>
          <a:xfrm>
            <a:off x="6382378" y="2571929"/>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rPr>
              <a:t>Time spent by Service Providers adding and maintaining content on the GCD</a:t>
            </a:r>
          </a:p>
          <a:p>
            <a:pPr algn="ctr"/>
            <a:r>
              <a:rPr lang="en-US">
                <a:solidFill>
                  <a:srgbClr val="008080"/>
                </a:solidFill>
              </a:rPr>
              <a:t>*</a:t>
            </a:r>
          </a:p>
          <a:p>
            <a:pPr algn="ctr"/>
            <a:r>
              <a:rPr lang="en-US">
                <a:solidFill>
                  <a:srgbClr val="008080"/>
                </a:solidFill>
              </a:rPr>
              <a:t>Ad hoc</a:t>
            </a:r>
          </a:p>
          <a:p>
            <a:pPr algn="ctr"/>
            <a:r>
              <a:rPr lang="en-US">
                <a:solidFill>
                  <a:srgbClr val="008080"/>
                </a:solidFill>
              </a:rPr>
              <a:t>Interview/ Survey</a:t>
            </a:r>
          </a:p>
          <a:p>
            <a:pPr algn="ctr"/>
            <a:endParaRPr lang="en-US">
              <a:solidFill>
                <a:srgbClr val="008080"/>
              </a:solidFill>
            </a:endParaRPr>
          </a:p>
        </p:txBody>
      </p:sp>
      <p:sp>
        <p:nvSpPr>
          <p:cNvPr id="28" name="Rectangle 27">
            <a:extLst>
              <a:ext uri="{FF2B5EF4-FFF2-40B4-BE49-F238E27FC236}">
                <a16:creationId xmlns:a16="http://schemas.microsoft.com/office/drawing/2014/main" id="{4EDE6C16-C713-D5A5-DC80-AA057BE2899C}"/>
              </a:ext>
            </a:extLst>
          </p:cNvPr>
          <p:cNvSpPr/>
          <p:nvPr/>
        </p:nvSpPr>
        <p:spPr>
          <a:xfrm>
            <a:off x="754750" y="1306347"/>
            <a:ext cx="10758984" cy="90985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ea typeface="+mn-lt"/>
                <a:cs typeface="+mn-lt"/>
              </a:rPr>
              <a:t>Outcome 4: Minimize the effort required by Local Service Providers to publish up-to-date, relevant information about their services, so they can connect with their targeted audiences faster </a:t>
            </a:r>
            <a:endParaRPr lang="en-US" sz="2000">
              <a:ea typeface="Calibri"/>
              <a:cs typeface="Calibri"/>
            </a:endParaRPr>
          </a:p>
        </p:txBody>
      </p:sp>
    </p:spTree>
    <p:extLst>
      <p:ext uri="{BB962C8B-B14F-4D97-AF65-F5344CB8AC3E}">
        <p14:creationId xmlns:p14="http://schemas.microsoft.com/office/powerpoint/2010/main" val="4028894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567250" y="130240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4760470" cy="523220"/>
          </a:xfrm>
          <a:prstGeom prst="rect">
            <a:avLst/>
          </a:prstGeom>
          <a:noFill/>
        </p:spPr>
        <p:txBody>
          <a:bodyPr wrap="none" lIns="91440" tIns="45720" rIns="91440" bIns="45720" rtlCol="0" anchor="t">
            <a:spAutoFit/>
          </a:bodyPr>
          <a:lstStyle/>
          <a:p>
            <a:r>
              <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rPr>
              <a:t>What we plan to measure</a:t>
            </a:r>
          </a:p>
        </p:txBody>
      </p:sp>
      <p:sp>
        <p:nvSpPr>
          <p:cNvPr id="25" name="Rectangle 24">
            <a:extLst>
              <a:ext uri="{FF2B5EF4-FFF2-40B4-BE49-F238E27FC236}">
                <a16:creationId xmlns:a16="http://schemas.microsoft.com/office/drawing/2014/main" id="{7814F138-87C9-B775-3656-157358620999}"/>
              </a:ext>
            </a:extLst>
          </p:cNvPr>
          <p:cNvSpPr/>
          <p:nvPr/>
        </p:nvSpPr>
        <p:spPr>
          <a:xfrm>
            <a:off x="3435020" y="2571928"/>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rPr>
              <a:t>RBG staff score 'ease of maintaining content on GCD'</a:t>
            </a:r>
          </a:p>
          <a:p>
            <a:pPr algn="ctr"/>
            <a:endParaRPr lang="en-US">
              <a:solidFill>
                <a:srgbClr val="008080"/>
              </a:solidFill>
            </a:endParaRPr>
          </a:p>
          <a:p>
            <a:pPr algn="ctr"/>
            <a:r>
              <a:rPr lang="en-US">
                <a:solidFill>
                  <a:srgbClr val="008080"/>
                </a:solidFill>
              </a:rPr>
              <a:t>*</a:t>
            </a:r>
          </a:p>
          <a:p>
            <a:pPr algn="ctr"/>
            <a:r>
              <a:rPr lang="en-US">
                <a:solidFill>
                  <a:srgbClr val="008080"/>
                </a:solidFill>
              </a:rPr>
              <a:t>Ad hoc</a:t>
            </a:r>
          </a:p>
          <a:p>
            <a:pPr algn="ctr"/>
            <a:r>
              <a:rPr lang="en-US">
                <a:solidFill>
                  <a:srgbClr val="008080"/>
                </a:solidFill>
              </a:rPr>
              <a:t>Interview /Survey</a:t>
            </a:r>
          </a:p>
          <a:p>
            <a:pPr algn="ctr"/>
            <a:endParaRPr lang="en-US">
              <a:solidFill>
                <a:srgbClr val="008080"/>
              </a:solidFill>
            </a:endParaRPr>
          </a:p>
        </p:txBody>
      </p:sp>
      <p:sp>
        <p:nvSpPr>
          <p:cNvPr id="26" name="Rectangle 25">
            <a:extLst>
              <a:ext uri="{FF2B5EF4-FFF2-40B4-BE49-F238E27FC236}">
                <a16:creationId xmlns:a16="http://schemas.microsoft.com/office/drawing/2014/main" id="{D346CC45-433A-7058-EB53-1A344779625F}"/>
              </a:ext>
            </a:extLst>
          </p:cNvPr>
          <p:cNvSpPr/>
          <p:nvPr/>
        </p:nvSpPr>
        <p:spPr>
          <a:xfrm>
            <a:off x="6382378" y="2571929"/>
            <a:ext cx="2226467" cy="2964655"/>
          </a:xfrm>
          <a:prstGeom prst="rect">
            <a:avLst/>
          </a:prstGeom>
          <a:noFill/>
          <a:ln w="2857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8080"/>
                </a:solidFill>
              </a:rPr>
              <a:t>Time spent by RBG staff adding and maintaining content on the GCD</a:t>
            </a:r>
          </a:p>
          <a:p>
            <a:pPr algn="ctr"/>
            <a:r>
              <a:rPr lang="en-US">
                <a:solidFill>
                  <a:srgbClr val="008080"/>
                </a:solidFill>
              </a:rPr>
              <a:t>*</a:t>
            </a:r>
          </a:p>
          <a:p>
            <a:pPr algn="ctr"/>
            <a:r>
              <a:rPr lang="en-US">
                <a:solidFill>
                  <a:srgbClr val="008080"/>
                </a:solidFill>
              </a:rPr>
              <a:t>Ad hoc</a:t>
            </a:r>
          </a:p>
          <a:p>
            <a:pPr algn="ctr"/>
            <a:r>
              <a:rPr lang="en-US">
                <a:solidFill>
                  <a:srgbClr val="008080"/>
                </a:solidFill>
              </a:rPr>
              <a:t>Interview/ Survey</a:t>
            </a:r>
          </a:p>
          <a:p>
            <a:pPr algn="ctr"/>
            <a:endParaRPr lang="en-US">
              <a:solidFill>
                <a:srgbClr val="008080"/>
              </a:solidFill>
            </a:endParaRPr>
          </a:p>
        </p:txBody>
      </p:sp>
      <p:sp>
        <p:nvSpPr>
          <p:cNvPr id="28" name="Rectangle 27">
            <a:extLst>
              <a:ext uri="{FF2B5EF4-FFF2-40B4-BE49-F238E27FC236}">
                <a16:creationId xmlns:a16="http://schemas.microsoft.com/office/drawing/2014/main" id="{4EDE6C16-C713-D5A5-DC80-AA057BE2899C}"/>
              </a:ext>
            </a:extLst>
          </p:cNvPr>
          <p:cNvSpPr/>
          <p:nvPr/>
        </p:nvSpPr>
        <p:spPr>
          <a:xfrm>
            <a:off x="754750" y="1306347"/>
            <a:ext cx="10758984" cy="909850"/>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ea typeface="+mn-lt"/>
                <a:cs typeface="+mn-lt"/>
              </a:rPr>
              <a:t>Outcome 5:  Minimize the effort required by RBG staff to quality control and maintain information about local services</a:t>
            </a:r>
            <a:endParaRPr lang="en-US" sz="2000">
              <a:ea typeface="Calibri"/>
              <a:cs typeface="Calibri"/>
            </a:endParaRPr>
          </a:p>
        </p:txBody>
      </p:sp>
    </p:spTree>
    <p:extLst>
      <p:ext uri="{BB962C8B-B14F-4D97-AF65-F5344CB8AC3E}">
        <p14:creationId xmlns:p14="http://schemas.microsoft.com/office/powerpoint/2010/main" val="1956199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704410" y="1659285"/>
            <a:ext cx="1019219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800">
              <a:solidFill>
                <a:schemeClr val="tx1">
                  <a:lumMod val="75000"/>
                  <a:lumOff val="25000"/>
                </a:schemeClr>
              </a:solidFill>
              <a:latin typeface="Open Sans"/>
              <a:ea typeface="Open Sans"/>
              <a:cs typeface="Open Sans"/>
            </a:endParaRP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362707"/>
            <a:ext cx="2274982"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Over to you</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Content Placeholder 2">
            <a:extLst>
              <a:ext uri="{FF2B5EF4-FFF2-40B4-BE49-F238E27FC236}">
                <a16:creationId xmlns:a16="http://schemas.microsoft.com/office/drawing/2014/main" id="{060C31F6-CEC1-68FF-6D7E-0B294B9AA523}"/>
              </a:ext>
            </a:extLst>
          </p:cNvPr>
          <p:cNvSpPr txBox="1">
            <a:spLocks/>
          </p:cNvSpPr>
          <p:nvPr/>
        </p:nvSpPr>
        <p:spPr>
          <a:xfrm>
            <a:off x="751981" y="1404280"/>
            <a:ext cx="10515600" cy="4351338"/>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endParaRPr lang="en-US"/>
          </a:p>
        </p:txBody>
      </p:sp>
      <p:sp>
        <p:nvSpPr>
          <p:cNvPr id="4" name="TextBox 3">
            <a:extLst>
              <a:ext uri="{FF2B5EF4-FFF2-40B4-BE49-F238E27FC236}">
                <a16:creationId xmlns:a16="http://schemas.microsoft.com/office/drawing/2014/main" id="{0E1A0532-9644-3314-3585-1EBEA887B218}"/>
              </a:ext>
            </a:extLst>
          </p:cNvPr>
          <p:cNvSpPr txBox="1"/>
          <p:nvPr/>
        </p:nvSpPr>
        <p:spPr>
          <a:xfrm>
            <a:off x="497676" y="1463536"/>
            <a:ext cx="1019848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Font typeface="Arial" panose="020B0604020202020204" pitchFamily="34" charset="0"/>
              <a:buChar char="•"/>
            </a:pPr>
            <a:r>
              <a:rPr lang="en-US" sz="2400">
                <a:solidFill>
                  <a:schemeClr val="tx1">
                    <a:lumMod val="75000"/>
                    <a:lumOff val="25000"/>
                  </a:schemeClr>
                </a:solidFill>
                <a:latin typeface="Open Sans"/>
                <a:ea typeface="Open Sans"/>
                <a:cs typeface="Open Sans"/>
              </a:rPr>
              <a:t>What do you think is the most important KPI for us to measure?</a:t>
            </a:r>
            <a:br>
              <a:rPr lang="en-US" sz="2400">
                <a:solidFill>
                  <a:schemeClr val="tx1">
                    <a:lumMod val="75000"/>
                    <a:lumOff val="25000"/>
                  </a:schemeClr>
                </a:solidFill>
                <a:latin typeface="Open Sans"/>
                <a:ea typeface="Open Sans"/>
                <a:cs typeface="Open Sans"/>
              </a:rPr>
            </a:br>
            <a:endParaRPr lang="en-US" sz="2400">
              <a:solidFill>
                <a:schemeClr val="tx1">
                  <a:lumMod val="75000"/>
                  <a:lumOff val="25000"/>
                </a:schemeClr>
              </a:solidFill>
              <a:latin typeface="Open Sans"/>
              <a:ea typeface="Open Sans"/>
              <a:cs typeface="Open Sans"/>
            </a:endParaRPr>
          </a:p>
          <a:p>
            <a:pPr marL="514350" indent="-514350">
              <a:buFont typeface="Arial" panose="020B0604020202020204" pitchFamily="34" charset="0"/>
              <a:buChar char="•"/>
            </a:pPr>
            <a:r>
              <a:rPr lang="en-US" sz="2400">
                <a:solidFill>
                  <a:schemeClr val="tx1">
                    <a:lumMod val="75000"/>
                    <a:lumOff val="25000"/>
                  </a:schemeClr>
                </a:solidFill>
                <a:latin typeface="Open Sans"/>
                <a:ea typeface="Open Sans"/>
                <a:cs typeface="Open Sans"/>
              </a:rPr>
              <a:t>Do you think there’s anything else we should be measuring?</a:t>
            </a:r>
          </a:p>
          <a:p>
            <a:pPr marL="514350" indent="-514350">
              <a:buFontTx/>
              <a:buAutoNum type="arabicPeriod"/>
            </a:pPr>
            <a:endParaRPr lang="en-US" sz="2400">
              <a:solidFill>
                <a:schemeClr val="tx1">
                  <a:lumMod val="75000"/>
                  <a:lumOff val="25000"/>
                </a:schemeClr>
              </a:solidFill>
              <a:latin typeface="Open Sans"/>
              <a:ea typeface="Open Sans"/>
              <a:cs typeface="Open Sans"/>
            </a:endParaRPr>
          </a:p>
          <a:p>
            <a:pPr marL="457200" indent="-457200">
              <a:buFontTx/>
              <a:buChar char="-"/>
            </a:pPr>
            <a:endParaRPr lang="en-GB" sz="2400">
              <a:solidFill>
                <a:schemeClr val="tx1">
                  <a:lumMod val="75000"/>
                  <a:lumOff val="25000"/>
                </a:schemeClr>
              </a:solidFill>
              <a:latin typeface="Open Sans"/>
              <a:ea typeface="Open Sans"/>
              <a:cs typeface="Open Sans"/>
            </a:endParaRPr>
          </a:p>
        </p:txBody>
      </p:sp>
    </p:spTree>
    <p:extLst>
      <p:ext uri="{BB962C8B-B14F-4D97-AF65-F5344CB8AC3E}">
        <p14:creationId xmlns:p14="http://schemas.microsoft.com/office/powerpoint/2010/main" val="2068234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1278237" y="2684712"/>
            <a:ext cx="985533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6000" b="1">
                <a:solidFill>
                  <a:schemeClr val="bg1"/>
                </a:solidFill>
                <a:latin typeface="Open Sans"/>
                <a:ea typeface="Open Sans"/>
                <a:cs typeface="Open Sans"/>
              </a:rPr>
              <a:t>Next steps</a:t>
            </a:r>
            <a:endParaRPr lang="en-US" sz="6000" b="1">
              <a:solidFill>
                <a:schemeClr val="bg1"/>
              </a:solidFill>
              <a:effectLst/>
              <a:latin typeface="Open Sans"/>
              <a:ea typeface="Open Sans"/>
              <a:cs typeface="Open Sans"/>
            </a:endParaRPr>
          </a:p>
          <a:p>
            <a:pPr>
              <a:defRPr/>
            </a:pPr>
            <a:endParaRPr lang="en-GB" sz="6000" b="1" i="0" u="none" strike="noStrike" kern="1200" cap="none" spc="0" normalizeH="0" baseline="0" noProof="0">
              <a:ln>
                <a:noFill/>
              </a:ln>
              <a:solidFill>
                <a:schemeClr val="bg1"/>
              </a:solidFill>
              <a:effectLst/>
              <a:uLnTx/>
              <a:uFillTx/>
              <a:latin typeface="Open Sans"/>
              <a:ea typeface="Open Sans"/>
              <a:cs typeface="Open Sans"/>
            </a:endParaRPr>
          </a:p>
        </p:txBody>
      </p:sp>
    </p:spTree>
    <p:extLst>
      <p:ext uri="{BB962C8B-B14F-4D97-AF65-F5344CB8AC3E}">
        <p14:creationId xmlns:p14="http://schemas.microsoft.com/office/powerpoint/2010/main" val="24409160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C484C-43C2-083C-C608-76B38643EE67}"/>
              </a:ext>
            </a:extLst>
          </p:cNvPr>
          <p:cNvSpPr>
            <a:spLocks noGrp="1"/>
          </p:cNvSpPr>
          <p:nvPr>
            <p:ph type="title"/>
          </p:nvPr>
        </p:nvSpPr>
        <p:spPr>
          <a:xfrm>
            <a:off x="424543" y="180629"/>
            <a:ext cx="10515600" cy="1325563"/>
          </a:xfrm>
        </p:spPr>
        <p:txBody>
          <a:bodyPr/>
          <a:lstStyle/>
          <a:p>
            <a:r>
              <a:rPr lang="en-GB" sz="2800" b="1">
                <a:solidFill>
                  <a:srgbClr val="008080"/>
                </a:solidFill>
                <a:latin typeface="Open Sans"/>
                <a:ea typeface="Open Sans"/>
                <a:cs typeface="Open Sans"/>
              </a:rPr>
              <a:t>Over the next 4 weeks, we plan to: </a:t>
            </a:r>
          </a:p>
        </p:txBody>
      </p:sp>
      <p:sp>
        <p:nvSpPr>
          <p:cNvPr id="3" name="Content Placeholder 2">
            <a:extLst>
              <a:ext uri="{FF2B5EF4-FFF2-40B4-BE49-F238E27FC236}">
                <a16:creationId xmlns:a16="http://schemas.microsoft.com/office/drawing/2014/main" id="{C25DA5B7-F9F5-C3E6-49C0-E9231269E5F2}"/>
              </a:ext>
            </a:extLst>
          </p:cNvPr>
          <p:cNvSpPr>
            <a:spLocks noGrp="1"/>
          </p:cNvSpPr>
          <p:nvPr>
            <p:ph idx="1"/>
          </p:nvPr>
        </p:nvSpPr>
        <p:spPr>
          <a:xfrm>
            <a:off x="689344" y="1253331"/>
            <a:ext cx="10515600" cy="4351338"/>
          </a:xfrm>
        </p:spPr>
        <p:txBody>
          <a:bodyPr vert="horz" lIns="91440" tIns="45720" rIns="91440" bIns="45720" rtlCol="0" anchor="t">
            <a:normAutofit/>
          </a:bodyPr>
          <a:lstStyle/>
          <a:p>
            <a:endParaRPr lang="en-US"/>
          </a:p>
          <a:p>
            <a:endParaRPr lang="en-US">
              <a:cs typeface="Calibri"/>
            </a:endParaRPr>
          </a:p>
        </p:txBody>
      </p:sp>
      <p:sp>
        <p:nvSpPr>
          <p:cNvPr id="4" name="Rectangle 3">
            <a:extLst>
              <a:ext uri="{FF2B5EF4-FFF2-40B4-BE49-F238E27FC236}">
                <a16:creationId xmlns:a16="http://schemas.microsoft.com/office/drawing/2014/main" id="{20A70F4D-F7C9-619F-0E82-B1779AC8412C}"/>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1BB19219-3785-5DE7-A980-2DF407259057}"/>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6" name="TextBox 5">
            <a:extLst>
              <a:ext uri="{FF2B5EF4-FFF2-40B4-BE49-F238E27FC236}">
                <a16:creationId xmlns:a16="http://schemas.microsoft.com/office/drawing/2014/main" id="{A19E9009-E246-D33C-5210-288BA44E0EFB}"/>
              </a:ext>
            </a:extLst>
          </p:cNvPr>
          <p:cNvSpPr txBox="1"/>
          <p:nvPr/>
        </p:nvSpPr>
        <p:spPr>
          <a:xfrm>
            <a:off x="497676" y="1434039"/>
            <a:ext cx="1070726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Font typeface="Arial" panose="020B0604020202020204" pitchFamily="34" charset="0"/>
              <a:buChar char="•"/>
            </a:pPr>
            <a:r>
              <a:rPr lang="en-US" sz="2000">
                <a:solidFill>
                  <a:schemeClr val="tx1">
                    <a:lumMod val="75000"/>
                    <a:lumOff val="25000"/>
                  </a:schemeClr>
                </a:solidFill>
                <a:latin typeface="Open Sans"/>
                <a:ea typeface="Open Sans"/>
                <a:cs typeface="Open Sans"/>
              </a:rPr>
              <a:t>Test our prototypes with residents, RBG staff and Primary Care staff</a:t>
            </a:r>
          </a:p>
          <a:p>
            <a:pPr marL="514350" indent="-514350">
              <a:buFont typeface="Arial" panose="020B0604020202020204" pitchFamily="34" charset="0"/>
              <a:buChar char="•"/>
            </a:pPr>
            <a:endParaRPr lang="en-US" sz="2000">
              <a:solidFill>
                <a:schemeClr val="tx1">
                  <a:lumMod val="75000"/>
                  <a:lumOff val="25000"/>
                </a:schemeClr>
              </a:solidFill>
              <a:latin typeface="Open Sans"/>
              <a:ea typeface="Open Sans"/>
              <a:cs typeface="Open Sans"/>
            </a:endParaRPr>
          </a:p>
          <a:p>
            <a:pPr marL="514350" indent="-514350">
              <a:buFont typeface="Arial" panose="020B0604020202020204" pitchFamily="34" charset="0"/>
              <a:buChar char="•"/>
            </a:pPr>
            <a:r>
              <a:rPr lang="en-US" sz="2000">
                <a:solidFill>
                  <a:schemeClr val="tx1">
                    <a:lumMod val="75000"/>
                    <a:lumOff val="25000"/>
                  </a:schemeClr>
                </a:solidFill>
                <a:latin typeface="Open Sans"/>
                <a:ea typeface="Open Sans"/>
                <a:cs typeface="Open Sans"/>
              </a:rPr>
              <a:t>Iterate our prototypes for the Adults section</a:t>
            </a:r>
            <a:br>
              <a:rPr lang="en-US" sz="2000">
                <a:solidFill>
                  <a:schemeClr val="tx1">
                    <a:lumMod val="75000"/>
                    <a:lumOff val="25000"/>
                  </a:schemeClr>
                </a:solidFill>
                <a:latin typeface="Open Sans"/>
                <a:ea typeface="Open Sans"/>
                <a:cs typeface="Open Sans"/>
              </a:rPr>
            </a:br>
            <a:endParaRPr lang="en-US" sz="2000">
              <a:solidFill>
                <a:schemeClr val="tx1">
                  <a:lumMod val="75000"/>
                  <a:lumOff val="25000"/>
                </a:schemeClr>
              </a:solidFill>
              <a:latin typeface="Open Sans"/>
              <a:ea typeface="Open Sans"/>
              <a:cs typeface="Open Sans"/>
            </a:endParaRPr>
          </a:p>
          <a:p>
            <a:pPr marL="514350" indent="-514350">
              <a:buFont typeface="Arial" panose="020B0604020202020204" pitchFamily="34" charset="0"/>
              <a:buChar char="•"/>
            </a:pPr>
            <a:r>
              <a:rPr lang="en-US" sz="2000">
                <a:solidFill>
                  <a:schemeClr val="tx1">
                    <a:lumMod val="75000"/>
                    <a:lumOff val="25000"/>
                  </a:schemeClr>
                </a:solidFill>
                <a:latin typeface="Open Sans"/>
                <a:ea typeface="Open Sans"/>
                <a:cs typeface="Open Sans"/>
              </a:rPr>
              <a:t>Build working prototypes using the technology we plan to use for the new directory</a:t>
            </a:r>
          </a:p>
          <a:p>
            <a:pPr marL="514350" indent="-514350">
              <a:buFont typeface="Arial" panose="020B0604020202020204" pitchFamily="34" charset="0"/>
              <a:buChar char="•"/>
            </a:pPr>
            <a:endParaRPr lang="en-US" sz="2000">
              <a:solidFill>
                <a:schemeClr val="tx1">
                  <a:lumMod val="75000"/>
                  <a:lumOff val="25000"/>
                </a:schemeClr>
              </a:solidFill>
              <a:latin typeface="Open Sans"/>
              <a:ea typeface="Open Sans"/>
              <a:cs typeface="Open Sans"/>
            </a:endParaRPr>
          </a:p>
          <a:p>
            <a:pPr marL="514350" indent="-514350">
              <a:buFont typeface="Arial" panose="020B0604020202020204" pitchFamily="34" charset="0"/>
              <a:buChar char="•"/>
            </a:pPr>
            <a:r>
              <a:rPr lang="en-US" sz="2000">
                <a:solidFill>
                  <a:schemeClr val="tx1">
                    <a:lumMod val="75000"/>
                    <a:lumOff val="25000"/>
                  </a:schemeClr>
                </a:solidFill>
                <a:latin typeface="Open Sans"/>
                <a:ea typeface="Open Sans"/>
                <a:cs typeface="Open Sans"/>
              </a:rPr>
              <a:t>Continue to collect KPI data and work on our plan for the GCD Beta</a:t>
            </a:r>
          </a:p>
          <a:p>
            <a:pPr marL="514350" indent="-514350">
              <a:buFontTx/>
              <a:buAutoNum type="arabicPeriod"/>
            </a:pPr>
            <a:endParaRPr lang="en-US" sz="2000">
              <a:solidFill>
                <a:schemeClr val="tx1">
                  <a:lumMod val="75000"/>
                  <a:lumOff val="25000"/>
                </a:schemeClr>
              </a:solidFill>
              <a:latin typeface="Open Sans"/>
              <a:ea typeface="Open Sans"/>
              <a:cs typeface="Open Sans"/>
            </a:endParaRPr>
          </a:p>
          <a:p>
            <a:pPr marL="457200" indent="-457200">
              <a:buFontTx/>
              <a:buChar char="-"/>
            </a:pPr>
            <a:endParaRPr lang="en-GB" sz="2000">
              <a:solidFill>
                <a:schemeClr val="tx1">
                  <a:lumMod val="75000"/>
                  <a:lumOff val="25000"/>
                </a:schemeClr>
              </a:solidFill>
              <a:latin typeface="Open Sans"/>
              <a:ea typeface="Open Sans"/>
              <a:cs typeface="Open Sans"/>
            </a:endParaRPr>
          </a:p>
        </p:txBody>
      </p:sp>
      <p:sp>
        <p:nvSpPr>
          <p:cNvPr id="7" name="Rectangle 6">
            <a:extLst>
              <a:ext uri="{FF2B5EF4-FFF2-40B4-BE49-F238E27FC236}">
                <a16:creationId xmlns:a16="http://schemas.microsoft.com/office/drawing/2014/main" id="{577846B2-5EE1-96D1-5709-58351EE8CEA4}"/>
              </a:ext>
            </a:extLst>
          </p:cNvPr>
          <p:cNvSpPr/>
          <p:nvPr/>
        </p:nvSpPr>
        <p:spPr>
          <a:xfrm>
            <a:off x="567652" y="5029668"/>
            <a:ext cx="10758984" cy="639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a:solidFill>
                  <a:schemeClr val="tx1"/>
                </a:solidFill>
                <a:ea typeface="+mn-lt"/>
                <a:cs typeface="+mn-lt"/>
              </a:rPr>
              <a:t>We’re also starting an additional series of show and tell events, focused on the reusable product for the local gov sector, on </a:t>
            </a:r>
            <a:r>
              <a:rPr lang="en-US" u="sng">
                <a:solidFill>
                  <a:schemeClr val="tx1"/>
                </a:solidFill>
                <a:ea typeface="+mn-lt"/>
                <a:cs typeface="+mn-lt"/>
              </a:rPr>
              <a:t>Weds 28 September</a:t>
            </a:r>
            <a:r>
              <a:rPr lang="en-US">
                <a:solidFill>
                  <a:schemeClr val="tx1"/>
                </a:solidFill>
                <a:ea typeface="+mn-lt"/>
                <a:cs typeface="+mn-lt"/>
              </a:rPr>
              <a:t>. </a:t>
            </a:r>
            <a:endParaRPr lang="en-US">
              <a:solidFill>
                <a:schemeClr val="tx1"/>
              </a:solidFill>
              <a:ea typeface="Calibri"/>
              <a:cs typeface="Calibri"/>
            </a:endParaRPr>
          </a:p>
        </p:txBody>
      </p:sp>
    </p:spTree>
    <p:extLst>
      <p:ext uri="{BB962C8B-B14F-4D97-AF65-F5344CB8AC3E}">
        <p14:creationId xmlns:p14="http://schemas.microsoft.com/office/powerpoint/2010/main" val="33287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2"/>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429983" y="1552807"/>
            <a:ext cx="11575372" cy="43396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b="1">
                <a:solidFill>
                  <a:schemeClr val="bg1"/>
                </a:solidFill>
                <a:latin typeface="Open Sans"/>
                <a:ea typeface="Open Sans"/>
                <a:cs typeface="Open Sans"/>
              </a:rPr>
              <a:t>1. Read our weeknotes </a:t>
            </a:r>
            <a:r>
              <a:rPr lang="en-US">
                <a:solidFill>
                  <a:schemeClr val="bg1"/>
                </a:solidFill>
                <a:latin typeface="Open Sans"/>
                <a:ea typeface="Open Sans"/>
                <a:cs typeface="Open Sans"/>
              </a:rPr>
              <a:t>– these are sent to all Show &amp; Tell attendees every Friday</a:t>
            </a:r>
          </a:p>
          <a:p>
            <a:pPr marL="457200" indent="-457200">
              <a:buAutoNum type="arabicPeriod"/>
            </a:pPr>
            <a:endParaRPr lang="en-US">
              <a:solidFill>
                <a:schemeClr val="bg1"/>
              </a:solidFill>
              <a:latin typeface="Open Sans"/>
              <a:ea typeface="Open Sans" panose="020B0606030504020204" pitchFamily="34" charset="0"/>
              <a:cs typeface="Open Sans"/>
            </a:endParaRPr>
          </a:p>
          <a:p>
            <a:r>
              <a:rPr lang="en-US" b="1">
                <a:solidFill>
                  <a:schemeClr val="bg1"/>
                </a:solidFill>
                <a:latin typeface="Open Sans"/>
                <a:ea typeface="Open Sans"/>
                <a:cs typeface="Open Sans"/>
              </a:rPr>
              <a:t>2. Come to our future Show &amp; Tell events</a:t>
            </a:r>
            <a:endParaRPr lang="en-US" b="1">
              <a:solidFill>
                <a:schemeClr val="bg1"/>
              </a:solidFill>
              <a:highlight>
                <a:srgbClr val="00FFFF"/>
              </a:highlight>
              <a:latin typeface="Open Sans"/>
              <a:ea typeface="Open Sans"/>
              <a:cs typeface="Open Sans"/>
            </a:endParaRPr>
          </a:p>
          <a:p>
            <a:endParaRPr lang="en-US">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b="1">
                <a:solidFill>
                  <a:schemeClr val="bg1"/>
                </a:solidFill>
                <a:latin typeface="Open Sans"/>
                <a:ea typeface="Open Sans"/>
                <a:cs typeface="Open Sans"/>
              </a:rPr>
              <a:t>3. Send us an email or a message on Microsoft Teams:</a:t>
            </a:r>
          </a:p>
          <a:p>
            <a:pPr marL="457200" indent="-457200">
              <a:buFont typeface="+mj-lt"/>
              <a:buAutoNum type="arabicPeriod"/>
            </a:pPr>
            <a:endParaRPr lang="en-US" b="1">
              <a:solidFill>
                <a:schemeClr val="bg1"/>
              </a:solidFill>
              <a:highlight>
                <a:srgbClr val="008080"/>
              </a:highlight>
              <a:latin typeface="Open Sans" panose="020B0606030504020204" pitchFamily="34" charset="0"/>
              <a:ea typeface="Open Sans" panose="020B0606030504020204" pitchFamily="34" charset="0"/>
              <a:cs typeface="Open Sans" panose="020B0606030504020204" pitchFamily="34" charset="0"/>
            </a:endParaRPr>
          </a:p>
          <a:p>
            <a:pPr marL="914400" lvl="1" indent="-457200">
              <a:buFont typeface="Arial" panose="020B0604020202020204" pitchFamily="34" charset="0"/>
              <a:buChar char="•"/>
            </a:pPr>
            <a:r>
              <a:rPr lang="en-US" b="1">
                <a:solidFill>
                  <a:schemeClr val="bg1"/>
                </a:solidFill>
                <a:latin typeface="Open Sans"/>
                <a:ea typeface="Open Sans"/>
                <a:cs typeface="Open Sans"/>
                <a:hlinkClick r:id="rId3">
                  <a:extLst>
                    <a:ext uri="{A12FA001-AC4F-418D-AE19-62706E023703}">
                      <ahyp:hlinkClr xmlns:ahyp="http://schemas.microsoft.com/office/drawing/2018/hyperlinkcolor" val="tx"/>
                    </a:ext>
                  </a:extLst>
                </a:hlinkClick>
              </a:rPr>
              <a:t>Bethany.Mindham@royalgreenwich.gov.uk</a:t>
            </a:r>
            <a:endParaRPr lang="en-US" b="1">
              <a:solidFill>
                <a:schemeClr val="bg1"/>
              </a:solidFill>
              <a:latin typeface="Open Sans"/>
              <a:ea typeface="Open Sans"/>
              <a:cs typeface="Open Sans"/>
            </a:endParaRPr>
          </a:p>
          <a:p>
            <a:pPr marL="914400" lvl="1" indent="-457200">
              <a:buFont typeface="Arial" panose="020B0604020202020204" pitchFamily="34" charset="0"/>
              <a:buChar char="•"/>
            </a:pPr>
            <a:r>
              <a:rPr lang="en-US" b="1">
                <a:solidFill>
                  <a:schemeClr val="bg1"/>
                </a:solidFill>
                <a:latin typeface="Open Sans"/>
                <a:ea typeface="Open Sans"/>
                <a:cs typeface="Open Sans"/>
                <a:hlinkClick r:id="rId4">
                  <a:extLst>
                    <a:ext uri="{A12FA001-AC4F-418D-AE19-62706E023703}">
                      <ahyp:hlinkClr xmlns:ahyp="http://schemas.microsoft.com/office/drawing/2018/hyperlinkcolor" val="tx"/>
                    </a:ext>
                  </a:extLst>
                </a:hlinkClick>
              </a:rPr>
              <a:t>Alex.Sturtivant@royalgreenwich.gov.uk</a:t>
            </a:r>
            <a:r>
              <a:rPr lang="en-US" b="1">
                <a:solidFill>
                  <a:schemeClr val="bg1"/>
                </a:solidFill>
                <a:latin typeface="Open Sans"/>
                <a:ea typeface="Open Sans"/>
                <a:cs typeface="Open Sans"/>
              </a:rPr>
              <a:t> </a:t>
            </a:r>
          </a:p>
          <a:p>
            <a:pPr lvl="1"/>
            <a:endParaRPr lang="en-US" b="1">
              <a:highlight>
                <a:srgbClr val="00FFFF"/>
              </a:highlight>
              <a:latin typeface="Open Sans"/>
              <a:ea typeface="Open Sans"/>
              <a:cs typeface="Open Sans"/>
            </a:endParaRPr>
          </a:p>
          <a:p>
            <a:endParaRPr lang="en-US" b="1">
              <a:solidFill>
                <a:schemeClr val="bg1"/>
              </a:solidFill>
              <a:latin typeface="Open Sans"/>
              <a:ea typeface="+mn-lt"/>
              <a:cs typeface="+mn-lt"/>
            </a:endParaRPr>
          </a:p>
          <a:p>
            <a:r>
              <a:rPr lang="en-US" b="1">
                <a:solidFill>
                  <a:schemeClr val="bg1"/>
                </a:solidFill>
                <a:latin typeface="Open Sans"/>
                <a:ea typeface="+mn-lt"/>
                <a:cs typeface="+mn-lt"/>
              </a:rPr>
              <a:t>If you'd learn about the early stages of the project, </a:t>
            </a:r>
            <a:r>
              <a:rPr lang="en-US">
                <a:solidFill>
                  <a:schemeClr val="bg1"/>
                </a:solidFill>
                <a:latin typeface="Open Sans"/>
                <a:ea typeface="+mn-lt"/>
                <a:cs typeface="+mn-lt"/>
              </a:rPr>
              <a:t>read  </a:t>
            </a:r>
            <a:r>
              <a:rPr lang="en-US">
                <a:solidFill>
                  <a:schemeClr val="bg1"/>
                </a:solidFill>
                <a:latin typeface="Open Sans"/>
                <a:ea typeface="+mn-lt"/>
                <a:cs typeface="+mn-lt"/>
                <a:hlinkClick r:id="rId5">
                  <a:extLst>
                    <a:ext uri="{A12FA001-AC4F-418D-AE19-62706E023703}">
                      <ahyp:hlinkClr xmlns:ahyp="http://schemas.microsoft.com/office/drawing/2018/hyperlinkcolor" val="tx"/>
                    </a:ext>
                  </a:extLst>
                </a:hlinkClick>
              </a:rPr>
              <a:t>weeknotes 1-7</a:t>
            </a:r>
            <a:r>
              <a:rPr lang="en-US">
                <a:solidFill>
                  <a:schemeClr val="bg1"/>
                </a:solidFill>
                <a:latin typeface="Open Sans"/>
                <a:ea typeface="+mn-lt"/>
                <a:cs typeface="+mn-lt"/>
              </a:rPr>
              <a:t>  or watch the team present in their first </a:t>
            </a:r>
            <a:r>
              <a:rPr lang="en-US">
                <a:solidFill>
                  <a:schemeClr val="bg1"/>
                </a:solidFill>
                <a:latin typeface="Open Sans"/>
                <a:ea typeface="+mn-lt"/>
                <a:cs typeface="+mn-lt"/>
                <a:hlinkClick r:id="rId6">
                  <a:extLst>
                    <a:ext uri="{A12FA001-AC4F-418D-AE19-62706E023703}">
                      <ahyp:hlinkClr xmlns:ahyp="http://schemas.microsoft.com/office/drawing/2018/hyperlinkcolor" val="tx"/>
                    </a:ext>
                  </a:extLst>
                </a:hlinkClick>
              </a:rPr>
              <a:t>Show &amp; Tell event</a:t>
            </a:r>
            <a:r>
              <a:rPr lang="en-US">
                <a:solidFill>
                  <a:schemeClr val="bg1"/>
                </a:solidFill>
                <a:latin typeface="Open Sans"/>
                <a:ea typeface="+mn-lt"/>
                <a:cs typeface="+mn-lt"/>
              </a:rPr>
              <a:t> or look at the slides here.  If you are external, please visit our GCD project webpage </a:t>
            </a:r>
            <a:r>
              <a:rPr lang="en-US">
                <a:solidFill>
                  <a:schemeClr val="bg1"/>
                </a:solidFill>
                <a:latin typeface="Open Sans"/>
                <a:ea typeface="Open Sans"/>
                <a:cs typeface="+mn-lt"/>
                <a:hlinkClick r:id="rId7">
                  <a:extLst>
                    <a:ext uri="{A12FA001-AC4F-418D-AE19-62706E023703}">
                      <ahyp:hlinkClr xmlns:ahyp="http://schemas.microsoft.com/office/drawing/2018/hyperlinkcolor" val="tx"/>
                    </a:ext>
                  </a:extLst>
                </a:hlinkClick>
              </a:rPr>
              <a:t>here.</a:t>
            </a:r>
            <a:endParaRPr lang="en-US">
              <a:solidFill>
                <a:schemeClr val="bg1"/>
              </a:solidFill>
              <a:latin typeface="Open Sans"/>
              <a:ea typeface="Open Sans"/>
              <a:cs typeface="Calibri"/>
            </a:endParaRPr>
          </a:p>
        </p:txBody>
      </p:sp>
      <p:sp>
        <p:nvSpPr>
          <p:cNvPr id="3" name="TextBox 2">
            <a:extLst>
              <a:ext uri="{FF2B5EF4-FFF2-40B4-BE49-F238E27FC236}">
                <a16:creationId xmlns:a16="http://schemas.microsoft.com/office/drawing/2014/main" id="{F2A9BD78-3768-4A4F-9883-D3E752CDCE57}"/>
              </a:ext>
            </a:extLst>
          </p:cNvPr>
          <p:cNvSpPr txBox="1"/>
          <p:nvPr/>
        </p:nvSpPr>
        <p:spPr>
          <a:xfrm>
            <a:off x="1297669" y="494931"/>
            <a:ext cx="9596657"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a:solidFill>
                  <a:schemeClr val="bg1"/>
                </a:solidFill>
                <a:latin typeface="Open Sans"/>
                <a:ea typeface="Open Sans"/>
                <a:cs typeface="Open Sans"/>
              </a:rPr>
              <a:t>How to stay in touch and where to find out more... </a:t>
            </a:r>
            <a:endParaRPr lang="en-US" sz="440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15688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BC5EA-8AFC-B0D2-A3DF-3ACA1BE16559}"/>
              </a:ext>
            </a:extLst>
          </p:cNvPr>
          <p:cNvSpPr>
            <a:spLocks noGrp="1"/>
          </p:cNvSpPr>
          <p:nvPr>
            <p:ph type="title"/>
          </p:nvPr>
        </p:nvSpPr>
        <p:spPr>
          <a:xfrm>
            <a:off x="838200" y="2408168"/>
            <a:ext cx="10515600" cy="1325563"/>
          </a:xfrm>
        </p:spPr>
        <p:txBody>
          <a:bodyPr>
            <a:normAutofit fontScale="90000"/>
          </a:bodyPr>
          <a:lstStyle/>
          <a:p>
            <a:pPr algn="ctr"/>
            <a:r>
              <a:rPr lang="en-US" b="1">
                <a:solidFill>
                  <a:srgbClr val="008080"/>
                </a:solidFill>
                <a:latin typeface="Open Sans" panose="020B0606030504020204" pitchFamily="34" charset="0"/>
                <a:ea typeface="Open Sans" panose="020B0606030504020204" pitchFamily="34" charset="0"/>
                <a:cs typeface="Open Sans" panose="020B0606030504020204" pitchFamily="34" charset="0"/>
              </a:rPr>
              <a:t>Thank you for coming. </a:t>
            </a:r>
            <a:br>
              <a:rPr lang="en-US" b="1">
                <a:latin typeface="Open Sans" panose="020B0606030504020204" pitchFamily="34" charset="0"/>
                <a:ea typeface="Open Sans" panose="020B0606030504020204" pitchFamily="34" charset="0"/>
                <a:cs typeface="Open Sans" panose="020B0606030504020204" pitchFamily="34" charset="0"/>
              </a:rPr>
            </a:br>
            <a:br>
              <a:rPr lang="en-US" b="1">
                <a:latin typeface="Open Sans" panose="020B0606030504020204" pitchFamily="34" charset="0"/>
                <a:ea typeface="Open Sans" panose="020B0606030504020204" pitchFamily="34" charset="0"/>
                <a:cs typeface="Open Sans" panose="020B0606030504020204" pitchFamily="34" charset="0"/>
              </a:rPr>
            </a:br>
            <a:r>
              <a:rPr lang="en-US" b="1">
                <a:solidFill>
                  <a:srgbClr val="008080"/>
                </a:solidFill>
                <a:latin typeface="Open Sans" panose="020B0606030504020204" pitchFamily="34" charset="0"/>
                <a:ea typeface="Open Sans" panose="020B0606030504020204" pitchFamily="34" charset="0"/>
                <a:cs typeface="Open Sans" panose="020B0606030504020204" pitchFamily="34" charset="0"/>
              </a:rPr>
              <a:t>Are there any questions? </a:t>
            </a:r>
            <a:endParaRPr lang="en-GB"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DFC96060-59B8-DCA7-1124-C5986324F1C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5">
            <a:extLst>
              <a:ext uri="{FF2B5EF4-FFF2-40B4-BE49-F238E27FC236}">
                <a16:creationId xmlns:a16="http://schemas.microsoft.com/office/drawing/2014/main" id="{1332D490-4C44-9655-AAD2-B18F0E366078}"/>
              </a:ext>
            </a:extLst>
          </p:cNvPr>
          <p:cNvPicPr>
            <a:picLocks noChangeAspect="1"/>
          </p:cNvPicPr>
          <p:nvPr/>
        </p:nvPicPr>
        <p:blipFill>
          <a:blip r:embed="rId2"/>
          <a:stretch>
            <a:fillRect/>
          </a:stretch>
        </p:blipFill>
        <p:spPr>
          <a:xfrm>
            <a:off x="11034445" y="6208132"/>
            <a:ext cx="970909" cy="469239"/>
          </a:xfrm>
          <a:prstGeom prst="rect">
            <a:avLst/>
          </a:prstGeom>
        </p:spPr>
      </p:pic>
    </p:spTree>
    <p:extLst>
      <p:ext uri="{BB962C8B-B14F-4D97-AF65-F5344CB8AC3E}">
        <p14:creationId xmlns:p14="http://schemas.microsoft.com/office/powerpoint/2010/main" val="4238700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1255805"/>
            <a:ext cx="12191997" cy="5602195"/>
          </a:xfrm>
          <a:prstGeom prst="rect">
            <a:avLst/>
          </a:prstGeom>
          <a:solidFill>
            <a:srgbClr val="AF1E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2" name="Picture 2" descr="Logo&#10;&#10;Description automatically generated">
            <a:extLst>
              <a:ext uri="{FF2B5EF4-FFF2-40B4-BE49-F238E27FC236}">
                <a16:creationId xmlns:a16="http://schemas.microsoft.com/office/drawing/2014/main" id="{4F8E7819-F3B1-4FAC-B56D-63F86C2DE915}"/>
              </a:ext>
            </a:extLst>
          </p:cNvPr>
          <p:cNvPicPr>
            <a:picLocks noChangeAspect="1"/>
          </p:cNvPicPr>
          <p:nvPr/>
        </p:nvPicPr>
        <p:blipFill rotWithShape="1">
          <a:blip r:embed="rId3"/>
          <a:srcRect t="26882" r="361" b="8721"/>
          <a:stretch/>
        </p:blipFill>
        <p:spPr>
          <a:xfrm>
            <a:off x="10299034" y="256988"/>
            <a:ext cx="1840847" cy="805393"/>
          </a:xfrm>
          <a:prstGeom prst="rect">
            <a:avLst/>
          </a:prstGeom>
        </p:spPr>
      </p:pic>
      <p:sp>
        <p:nvSpPr>
          <p:cNvPr id="6" name="TextBox 5">
            <a:extLst>
              <a:ext uri="{FF2B5EF4-FFF2-40B4-BE49-F238E27FC236}">
                <a16:creationId xmlns:a16="http://schemas.microsoft.com/office/drawing/2014/main" id="{E3715292-C26B-0E4A-9102-E4DB47DB09BB}"/>
              </a:ext>
            </a:extLst>
          </p:cNvPr>
          <p:cNvSpPr txBox="1"/>
          <p:nvPr/>
        </p:nvSpPr>
        <p:spPr>
          <a:xfrm>
            <a:off x="870160" y="2965690"/>
            <a:ext cx="10451679" cy="40857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2650" dirty="0">
              <a:solidFill>
                <a:schemeClr val="bg1"/>
              </a:solidFill>
              <a:latin typeface="Open Sans"/>
              <a:ea typeface="Open Sans"/>
              <a:cs typeface="Open Sans"/>
            </a:endParaRPr>
          </a:p>
          <a:p>
            <a:endParaRPr lang="en-GB" sz="2650" dirty="0">
              <a:solidFill>
                <a:schemeClr val="bg1"/>
              </a:solidFill>
              <a:latin typeface="Open Sans"/>
              <a:ea typeface="Open Sans"/>
              <a:cs typeface="Open Sans"/>
            </a:endParaRPr>
          </a:p>
          <a:p>
            <a:r>
              <a:rPr lang="en-GB" sz="6000" dirty="0">
                <a:solidFill>
                  <a:schemeClr val="bg1"/>
                </a:solidFill>
                <a:latin typeface="Open Sans" panose="020B0606030504020204" pitchFamily="34" charset="0"/>
                <a:ea typeface="Open Sans" panose="020B0606030504020204" pitchFamily="34" charset="0"/>
                <a:cs typeface="Open Sans" panose="020B0606030504020204" pitchFamily="34" charset="0"/>
              </a:rPr>
              <a:t>Come help us test our new directory of health and care services </a:t>
            </a:r>
          </a:p>
          <a:p>
            <a:endParaRPr lang="en-GB" sz="26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D65AD2BA-8493-7748-A562-B98CBADD8A65}"/>
              </a:ext>
            </a:extLst>
          </p:cNvPr>
          <p:cNvSpPr txBox="1"/>
          <p:nvPr/>
        </p:nvSpPr>
        <p:spPr>
          <a:xfrm>
            <a:off x="1740321" y="1577723"/>
            <a:ext cx="1045167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b="1" dirty="0">
                <a:solidFill>
                  <a:schemeClr val="bg1"/>
                </a:solidFill>
                <a:latin typeface="Open Sans"/>
                <a:ea typeface="Open Sans"/>
                <a:cs typeface="Open Sans"/>
              </a:rPr>
              <a:t>Rebuilding Greenwich’s </a:t>
            </a:r>
          </a:p>
          <a:p>
            <a:r>
              <a:rPr lang="en-GB" sz="6000" b="1" dirty="0">
                <a:solidFill>
                  <a:schemeClr val="bg1"/>
                </a:solidFill>
                <a:latin typeface="Open Sans"/>
                <a:ea typeface="Open Sans"/>
                <a:cs typeface="Open Sans"/>
              </a:rPr>
              <a:t>Community Directory </a:t>
            </a:r>
            <a:endParaRPr lang="en-GB" sz="26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20477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5" y="6208132"/>
            <a:ext cx="970909" cy="469239"/>
          </a:xfrm>
          <a:prstGeom prst="rect">
            <a:avLst/>
          </a:prstGeom>
        </p:spPr>
      </p:pic>
      <p:sp>
        <p:nvSpPr>
          <p:cNvPr id="2" name="TextBox 1">
            <a:extLst>
              <a:ext uri="{FF2B5EF4-FFF2-40B4-BE49-F238E27FC236}">
                <a16:creationId xmlns:a16="http://schemas.microsoft.com/office/drawing/2014/main" id="{8F747869-C795-463B-9319-A55FF32BC361}"/>
              </a:ext>
            </a:extLst>
          </p:cNvPr>
          <p:cNvSpPr txBox="1"/>
          <p:nvPr/>
        </p:nvSpPr>
        <p:spPr>
          <a:xfrm>
            <a:off x="433137" y="366295"/>
            <a:ext cx="95341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a:solidFill>
                  <a:srgbClr val="008080"/>
                </a:solidFill>
                <a:latin typeface="Open Sans"/>
                <a:ea typeface="Open Sans"/>
                <a:cs typeface="Open Sans"/>
              </a:rPr>
              <a:t>Today’s Show &amp; Tell</a:t>
            </a:r>
          </a:p>
        </p:txBody>
      </p:sp>
      <p:cxnSp>
        <p:nvCxnSpPr>
          <p:cNvPr id="10" name="Straight Connector 9">
            <a:extLst>
              <a:ext uri="{FF2B5EF4-FFF2-40B4-BE49-F238E27FC236}">
                <a16:creationId xmlns:a16="http://schemas.microsoft.com/office/drawing/2014/main" id="{B420C641-14F6-48AA-A336-ADB6E4C2A927}"/>
              </a:ext>
            </a:extLst>
          </p:cNvPr>
          <p:cNvCxnSpPr>
            <a:cxnSpLocks/>
          </p:cNvCxnSpPr>
          <p:nvPr/>
        </p:nvCxnSpPr>
        <p:spPr>
          <a:xfrm>
            <a:off x="5910693" y="1541439"/>
            <a:ext cx="0" cy="3975441"/>
          </a:xfrm>
          <a:prstGeom prst="line">
            <a:avLst/>
          </a:prstGeom>
          <a:ln w="9525">
            <a:solidFill>
              <a:srgbClr val="008080"/>
            </a:solidFill>
            <a:prstDash val="solid"/>
          </a:ln>
        </p:spPr>
        <p:style>
          <a:lnRef idx="1">
            <a:schemeClr val="accent1"/>
          </a:lnRef>
          <a:fillRef idx="0">
            <a:schemeClr val="accent1"/>
          </a:fillRef>
          <a:effectRef idx="0">
            <a:schemeClr val="accent1"/>
          </a:effectRef>
          <a:fontRef idx="minor">
            <a:schemeClr val="tx1"/>
          </a:fontRef>
        </p:style>
      </p:cxnSp>
      <p:sp>
        <p:nvSpPr>
          <p:cNvPr id="11" name="TextBox 1">
            <a:extLst>
              <a:ext uri="{FF2B5EF4-FFF2-40B4-BE49-F238E27FC236}">
                <a16:creationId xmlns:a16="http://schemas.microsoft.com/office/drawing/2014/main" id="{4E663313-C002-E42B-5FFF-5C7FD47B00EA}"/>
              </a:ext>
            </a:extLst>
          </p:cNvPr>
          <p:cNvSpPr txBox="1"/>
          <p:nvPr/>
        </p:nvSpPr>
        <p:spPr>
          <a:xfrm>
            <a:off x="528386" y="1358241"/>
            <a:ext cx="5091358" cy="41722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500" b="1">
                <a:latin typeface="Open Sans"/>
                <a:ea typeface="Open Sans"/>
                <a:cs typeface="Open Sans"/>
              </a:rPr>
              <a:t>We will cover:</a:t>
            </a:r>
          </a:p>
          <a:p>
            <a:pPr>
              <a:lnSpc>
                <a:spcPct val="150000"/>
              </a:lnSpc>
            </a:pPr>
            <a:endParaRPr lang="en-GB" sz="1800" b="1">
              <a:latin typeface="Open Sans"/>
              <a:ea typeface="Open Sans"/>
              <a:cs typeface="Open Sans"/>
            </a:endParaRPr>
          </a:p>
          <a:p>
            <a:pPr marL="285750" indent="-285750">
              <a:lnSpc>
                <a:spcPct val="150000"/>
              </a:lnSpc>
              <a:buFont typeface="Arial" panose="020B0604020202020204" pitchFamily="34" charset="0"/>
              <a:buChar char="•"/>
            </a:pPr>
            <a:r>
              <a:rPr lang="en-GB">
                <a:ea typeface="+mn-lt"/>
                <a:cs typeface="+mn-lt"/>
              </a:rPr>
              <a:t>Prototypes we’re currently working on</a:t>
            </a:r>
          </a:p>
          <a:p>
            <a:pPr marL="285750" indent="-285750">
              <a:lnSpc>
                <a:spcPct val="150000"/>
              </a:lnSpc>
              <a:buFont typeface="Arial" panose="020B0604020202020204" pitchFamily="34" charset="0"/>
              <a:buChar char="•"/>
            </a:pPr>
            <a:r>
              <a:rPr lang="en-GB">
                <a:ea typeface="+mn-lt"/>
                <a:cs typeface="+mn-lt"/>
              </a:rPr>
              <a:t>Our thoughts and reflections on the process</a:t>
            </a:r>
          </a:p>
          <a:p>
            <a:pPr marL="285750" indent="-285750">
              <a:lnSpc>
                <a:spcPct val="150000"/>
              </a:lnSpc>
              <a:buFont typeface="Arial" panose="020B0604020202020204" pitchFamily="34" charset="0"/>
              <a:buChar char="•"/>
            </a:pPr>
            <a:r>
              <a:rPr lang="en-GB">
                <a:ea typeface="+mn-lt"/>
                <a:cs typeface="+mn-lt"/>
              </a:rPr>
              <a:t>How we plan to measure success of the new directory</a:t>
            </a:r>
          </a:p>
          <a:p>
            <a:pPr marL="285750" indent="-285750">
              <a:lnSpc>
                <a:spcPct val="150000"/>
              </a:lnSpc>
              <a:buFont typeface="Arial" panose="020B0604020202020204" pitchFamily="34" charset="0"/>
              <a:buChar char="•"/>
            </a:pPr>
            <a:endParaRPr lang="en-GB">
              <a:latin typeface="Calibri" panose="020F0502020204030204"/>
              <a:ea typeface="Open Sans" panose="020B0606030504020204" pitchFamily="34" charset="0"/>
              <a:cs typeface="Calibri" panose="020F0502020204030204"/>
            </a:endParaRPr>
          </a:p>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marL="342900" indent="-342900">
              <a:lnSpc>
                <a:spcPct val="150000"/>
              </a:lnSpc>
              <a:buFont typeface="Arial" panose="020B0604020202020204" pitchFamily="34" charset="0"/>
              <a:buChar char="•"/>
            </a:pPr>
            <a:endParaRPr lang="en-GB">
              <a:latin typeface="Open Sans" panose="020B0606030504020204" pitchFamily="34" charset="0"/>
              <a:ea typeface="Open Sans" panose="020B0606030504020204" pitchFamily="34" charset="0"/>
              <a:cs typeface="Open Sans" panose="020B0606030504020204" pitchFamily="34" charset="0"/>
            </a:endParaRPr>
          </a:p>
          <a:p>
            <a:pPr>
              <a:lnSpc>
                <a:spcPct val="150000"/>
              </a:lnSpc>
            </a:pPr>
            <a:endParaRPr lang="en-GB">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2">
            <a:extLst>
              <a:ext uri="{FF2B5EF4-FFF2-40B4-BE49-F238E27FC236}">
                <a16:creationId xmlns:a16="http://schemas.microsoft.com/office/drawing/2014/main" id="{99B566C7-901B-25D2-E1E9-755C10DB1A11}"/>
              </a:ext>
            </a:extLst>
          </p:cNvPr>
          <p:cNvSpPr txBox="1"/>
          <p:nvPr/>
        </p:nvSpPr>
        <p:spPr>
          <a:xfrm>
            <a:off x="6331480" y="1238119"/>
            <a:ext cx="5304008" cy="256544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GB" sz="2500" b="1">
                <a:latin typeface="Open Sans"/>
                <a:ea typeface="Open Sans"/>
                <a:cs typeface="Open Sans"/>
              </a:rPr>
              <a:t>So that you: </a:t>
            </a:r>
            <a:br>
              <a:rPr lang="en-GB" sz="1200" b="1">
                <a:latin typeface="Open Sans"/>
                <a:ea typeface="Open Sans"/>
                <a:cs typeface="Open Sans"/>
              </a:rPr>
            </a:br>
            <a:endParaRPr lang="en-GB" sz="1200" b="1">
              <a:latin typeface="Open Sans"/>
              <a:ea typeface="Open Sans"/>
              <a:cs typeface="Open Sans"/>
            </a:endParaRPr>
          </a:p>
          <a:p>
            <a:pPr marL="285750" indent="-285750">
              <a:lnSpc>
                <a:spcPct val="150000"/>
              </a:lnSpc>
              <a:buFont typeface="Arial,Sans-Serif" panose="020B0604020202020204" pitchFamily="34" charset="0"/>
              <a:buChar char="•"/>
            </a:pPr>
            <a:r>
              <a:rPr lang="en-GB">
                <a:ea typeface="+mn-lt"/>
                <a:cs typeface="+mn-lt"/>
              </a:rPr>
              <a:t>Have a sense of how we're putting learnings and reflections into practice as we go </a:t>
            </a:r>
          </a:p>
          <a:p>
            <a:pPr marL="285750" indent="-285750">
              <a:lnSpc>
                <a:spcPct val="150000"/>
              </a:lnSpc>
              <a:buFont typeface="Arial,Sans-Serif" panose="020B0604020202020204" pitchFamily="34" charset="0"/>
              <a:buChar char="•"/>
            </a:pPr>
            <a:r>
              <a:rPr lang="en-GB">
                <a:ea typeface="+mn-lt"/>
                <a:cs typeface="+mn-lt"/>
              </a:rPr>
              <a:t>See some of our work in progress and have an opportunity to tell us what you think!</a:t>
            </a:r>
            <a:endParaRPr lang="en-GB"/>
          </a:p>
        </p:txBody>
      </p:sp>
    </p:spTree>
    <p:extLst>
      <p:ext uri="{BB962C8B-B14F-4D97-AF65-F5344CB8AC3E}">
        <p14:creationId xmlns:p14="http://schemas.microsoft.com/office/powerpoint/2010/main" val="1519389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854698" y="3018141"/>
            <a:ext cx="856362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a:ln>
                  <a:noFill/>
                </a:ln>
                <a:solidFill>
                  <a:prstClr val="white"/>
                </a:solidFill>
                <a:effectLst/>
                <a:uLnTx/>
                <a:uFillTx/>
                <a:latin typeface="Open Sans"/>
                <a:ea typeface="Open Sans"/>
                <a:cs typeface="Open Sans"/>
              </a:rPr>
              <a:t>Our team + mission</a:t>
            </a:r>
            <a:endParaRPr kumimoji="0" lang="en-US" sz="1800" b="0" i="0" u="none" strike="noStrike" kern="1200" cap="none" spc="0" normalizeH="0" baseline="0" noProof="0">
              <a:ln>
                <a:noFill/>
              </a:ln>
              <a:solidFill>
                <a:prstClr val="white"/>
              </a:solidFill>
              <a:effectLst/>
              <a:uLnTx/>
              <a:uFillTx/>
              <a:latin typeface="Open Sans"/>
              <a:ea typeface="Open Sans"/>
              <a:cs typeface="Open Sans"/>
            </a:endParaRPr>
          </a:p>
        </p:txBody>
      </p:sp>
    </p:spTree>
    <p:extLst>
      <p:ext uri="{BB962C8B-B14F-4D97-AF65-F5344CB8AC3E}">
        <p14:creationId xmlns:p14="http://schemas.microsoft.com/office/powerpoint/2010/main" val="2269415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0"/>
          <p:cNvSpPr txBox="1">
            <a:spLocks noGrp="1"/>
          </p:cNvSpPr>
          <p:nvPr>
            <p:ph type="sldNum" idx="12"/>
          </p:nvPr>
        </p:nvSpPr>
        <p:spPr>
          <a:xfrm>
            <a:off x="11104245" y="6272168"/>
            <a:ext cx="731600" cy="524800"/>
          </a:xfrm>
          <a:prstGeom prst="rect">
            <a:avLst/>
          </a:prstGeom>
        </p:spPr>
        <p:txBody>
          <a:bodyPr spcFirstLastPara="1" vert="horz" wrap="square" lIns="121900" tIns="121900" rIns="121900" bIns="121900" rtlCol="0"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600" b="0" i="0" u="none" strike="noStrike" kern="1200" cap="none" spc="0" normalizeH="0" baseline="0" noProof="0">
                <a:ln>
                  <a:noFill/>
                </a:ln>
                <a:solidFill>
                  <a:prstClr val="black">
                    <a:tint val="75000"/>
                  </a:prstClr>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600" b="0" i="0" u="none" strike="noStrike" kern="1200" cap="none" spc="0" normalizeH="0" baseline="0" noProof="0">
              <a:ln>
                <a:noFill/>
              </a:ln>
              <a:solidFill>
                <a:prstClr val="black">
                  <a:tint val="75000"/>
                </a:prstClr>
              </a:solidFill>
              <a:effectLst/>
              <a:uLnTx/>
              <a:uFillTx/>
              <a:latin typeface="Open Sans"/>
              <a:ea typeface="Open Sans"/>
              <a:cs typeface="Open Sans"/>
              <a:sym typeface="Open Sans"/>
            </a:endParaRPr>
          </a:p>
        </p:txBody>
      </p:sp>
      <p:sp>
        <p:nvSpPr>
          <p:cNvPr id="21" name="Rectangle 20">
            <a:extLst>
              <a:ext uri="{FF2B5EF4-FFF2-40B4-BE49-F238E27FC236}">
                <a16:creationId xmlns:a16="http://schemas.microsoft.com/office/drawing/2014/main" id="{45BEF85C-F98E-A44F-AE61-FEFEA43F9913}"/>
              </a:ext>
            </a:extLst>
          </p:cNvPr>
          <p:cNvSpPr/>
          <p:nvPr/>
        </p:nvSpPr>
        <p:spPr>
          <a:xfrm>
            <a:off x="5155131" y="5194081"/>
            <a:ext cx="1790875" cy="553998"/>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Alysia-Marie Annett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Senior Content Designer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sp>
        <p:nvSpPr>
          <p:cNvPr id="22" name="Rectangle 21">
            <a:extLst>
              <a:ext uri="{FF2B5EF4-FFF2-40B4-BE49-F238E27FC236}">
                <a16:creationId xmlns:a16="http://schemas.microsoft.com/office/drawing/2014/main" id="{F70EDC04-8D9B-1347-B2F7-37806C765580}"/>
              </a:ext>
            </a:extLst>
          </p:cNvPr>
          <p:cNvSpPr/>
          <p:nvPr/>
        </p:nvSpPr>
        <p:spPr>
          <a:xfrm>
            <a:off x="283665" y="2733915"/>
            <a:ext cx="2184765" cy="553998"/>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Steve Ollier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Principal Performance Officer</a:t>
            </a:r>
            <a:b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br>
            <a:r>
              <a:rPr kumimoji="0" lang="en-GB"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Health &amp; Adult Services</a:t>
            </a:r>
            <a:endPar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71851058-8F0B-1C4F-900E-F0F7523C54B1}"/>
              </a:ext>
            </a:extLst>
          </p:cNvPr>
          <p:cNvSpPr/>
          <p:nvPr/>
        </p:nvSpPr>
        <p:spPr>
          <a:xfrm>
            <a:off x="495866" y="5238820"/>
            <a:ext cx="2108658" cy="553998"/>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pitchFamily="34" charset="0"/>
                <a:ea typeface="+mn-ea"/>
                <a:cs typeface="+mn-cs"/>
              </a:rPr>
              <a:t>Alex Sturtivant</a:t>
            </a:r>
            <a:endParaRPr kumimoji="0" lang="en-GB" sz="10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404040"/>
                </a:solidFill>
                <a:effectLst/>
                <a:uLnTx/>
                <a:uFillTx/>
                <a:latin typeface="Calibri" panose="020F0502020204030204" pitchFamily="34" charset="0"/>
                <a:ea typeface="+mn-ea"/>
                <a:cs typeface="+mn-cs"/>
              </a:rPr>
              <a:t>Product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sp>
        <p:nvSpPr>
          <p:cNvPr id="25" name="Rectangle 24">
            <a:extLst>
              <a:ext uri="{FF2B5EF4-FFF2-40B4-BE49-F238E27FC236}">
                <a16:creationId xmlns:a16="http://schemas.microsoft.com/office/drawing/2014/main" id="{810A8215-6CDE-F44C-A4A0-925391073DF7}"/>
              </a:ext>
            </a:extLst>
          </p:cNvPr>
          <p:cNvSpPr/>
          <p:nvPr/>
        </p:nvSpPr>
        <p:spPr>
          <a:xfrm>
            <a:off x="2727949" y="5226785"/>
            <a:ext cx="2184765" cy="5539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Beth Mindham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Senior Delivery Manager</a:t>
            </a:r>
            <a:endParaRPr kumimoji="0" lang="en-US"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pic>
        <p:nvPicPr>
          <p:cNvPr id="31" name="Picture 5">
            <a:extLst>
              <a:ext uri="{FF2B5EF4-FFF2-40B4-BE49-F238E27FC236}">
                <a16:creationId xmlns:a16="http://schemas.microsoft.com/office/drawing/2014/main" id="{0FE5C9A0-804D-8949-B352-425A1BA24362}"/>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39" name="Rectangle 38">
            <a:extLst>
              <a:ext uri="{FF2B5EF4-FFF2-40B4-BE49-F238E27FC236}">
                <a16:creationId xmlns:a16="http://schemas.microsoft.com/office/drawing/2014/main" id="{57986A0E-5C96-C440-95D9-7E0F32F7F3AD}"/>
              </a:ext>
            </a:extLst>
          </p:cNvPr>
          <p:cNvSpPr/>
          <p:nvPr/>
        </p:nvSpPr>
        <p:spPr>
          <a:xfrm>
            <a:off x="5118320" y="2699720"/>
            <a:ext cx="1790875"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Jenny Thai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Senior Product Designer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pic>
        <p:nvPicPr>
          <p:cNvPr id="7" name="Picture 8">
            <a:extLst>
              <a:ext uri="{FF2B5EF4-FFF2-40B4-BE49-F238E27FC236}">
                <a16:creationId xmlns:a16="http://schemas.microsoft.com/office/drawing/2014/main" id="{7AA81DA5-E39A-452C-8272-95B1548189A9}"/>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rot="-180000">
            <a:off x="5304924" y="3690369"/>
            <a:ext cx="1457575" cy="1418400"/>
          </a:xfrm>
          <a:prstGeom prst="rect">
            <a:avLst/>
          </a:prstGeom>
        </p:spPr>
      </p:pic>
      <p:pic>
        <p:nvPicPr>
          <p:cNvPr id="1028" name="Picture 4">
            <a:extLst>
              <a:ext uri="{FF2B5EF4-FFF2-40B4-BE49-F238E27FC236}">
                <a16:creationId xmlns:a16="http://schemas.microsoft.com/office/drawing/2014/main" id="{CEA4EBD8-A8AE-B241-A888-96956B15A14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05850" y="1143699"/>
            <a:ext cx="1418400" cy="1418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7443814-1B31-734A-9DC7-F830A83AE7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67893" y="3682799"/>
            <a:ext cx="1395411" cy="139541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9315F05-ED64-493E-AB99-585880FD7C8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8208" y="3682799"/>
            <a:ext cx="1384631" cy="13889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6937D3A-9855-B54B-B537-02912F84682F}"/>
              </a:ext>
            </a:extLst>
          </p:cNvPr>
          <p:cNvPicPr>
            <a:picLocks noChangeAspect="1"/>
          </p:cNvPicPr>
          <p:nvPr/>
        </p:nvPicPr>
        <p:blipFill>
          <a:blip r:embed="rId9"/>
          <a:stretch>
            <a:fillRect/>
          </a:stretch>
        </p:blipFill>
        <p:spPr>
          <a:xfrm>
            <a:off x="727273" y="1193033"/>
            <a:ext cx="1373656" cy="1418400"/>
          </a:xfrm>
          <a:prstGeom prst="rect">
            <a:avLst/>
          </a:prstGeom>
        </p:spPr>
      </p:pic>
      <p:sp>
        <p:nvSpPr>
          <p:cNvPr id="28" name="Rectangle 27">
            <a:extLst>
              <a:ext uri="{FF2B5EF4-FFF2-40B4-BE49-F238E27FC236}">
                <a16:creationId xmlns:a16="http://schemas.microsoft.com/office/drawing/2014/main" id="{A0721162-8C50-634C-90CF-921EF3B89129}"/>
              </a:ext>
            </a:extLst>
          </p:cNvPr>
          <p:cNvSpPr/>
          <p:nvPr/>
        </p:nvSpPr>
        <p:spPr>
          <a:xfrm>
            <a:off x="9816490" y="5190251"/>
            <a:ext cx="1790876"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Lingjing Yin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Head of Product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Digital and Customer Services </a:t>
            </a:r>
          </a:p>
        </p:txBody>
      </p:sp>
      <p:sp>
        <p:nvSpPr>
          <p:cNvPr id="32" name="Rectangle 31">
            <a:extLst>
              <a:ext uri="{FF2B5EF4-FFF2-40B4-BE49-F238E27FC236}">
                <a16:creationId xmlns:a16="http://schemas.microsoft.com/office/drawing/2014/main" id="{F521E50F-A466-DE47-8D4E-FF12DA20B209}"/>
              </a:ext>
            </a:extLst>
          </p:cNvPr>
          <p:cNvSpPr/>
          <p:nvPr/>
        </p:nvSpPr>
        <p:spPr>
          <a:xfrm>
            <a:off x="3204621" y="2733915"/>
            <a:ext cx="1098378" cy="553998"/>
          </a:xfrm>
          <a:prstGeom prst="rect">
            <a:avLst/>
          </a:prstGeom>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Hibak Yusuf</a:t>
            </a:r>
          </a:p>
          <a:p>
            <a:pPr algn="ctr">
              <a:defRPr/>
            </a:pPr>
            <a:r>
              <a:rPr lang="en-GB" sz="1000" b="1">
                <a:latin typeface="Calibri" panose="020F0502020204030204"/>
              </a:rPr>
              <a:t>FIS </a:t>
            </a:r>
            <a:r>
              <a:rPr kumimoji="0" lang="en-GB" sz="1000" b="1" i="0" u="none" strike="noStrike" kern="1200" cap="none" spc="0" normalizeH="0" baseline="0" noProof="0">
                <a:ln>
                  <a:noFill/>
                </a:ln>
                <a:effectLst/>
                <a:uLnTx/>
                <a:uFillTx/>
                <a:latin typeface="Calibri" panose="020F0502020204030204"/>
                <a:ea typeface="+mn-ea"/>
                <a:cs typeface="+mn-cs"/>
              </a:rPr>
              <a:t>Team Leader</a:t>
            </a:r>
            <a:endParaRPr lang="en-GB" sz="1000" b="1" i="0" u="none" strike="noStrike" kern="1200" cap="none" spc="0" normalizeH="0" baseline="0" noProof="0">
              <a:ln>
                <a:noFill/>
              </a:ln>
              <a:effectLst/>
              <a:uLnTx/>
              <a:uFillTx/>
              <a:latin typeface="Calibri" panose="020F0502020204030204"/>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chemeClr val="bg2">
                    <a:lumMod val="75000"/>
                  </a:schemeClr>
                </a:solidFill>
                <a:effectLst/>
                <a:uLnTx/>
                <a:uFillTx/>
                <a:latin typeface="Calibri" panose="020F0502020204030204"/>
                <a:ea typeface="+mn-ea"/>
                <a:cs typeface="+mn-cs"/>
              </a:rPr>
              <a:t>Children Services</a:t>
            </a:r>
            <a:endParaRPr kumimoji="0" lang="en-US" sz="1000" b="1" i="0" u="none" strike="noStrike" kern="1200" cap="none" spc="0" normalizeH="0" baseline="0" noProof="0">
              <a:ln>
                <a:noFill/>
              </a:ln>
              <a:solidFill>
                <a:schemeClr val="bg2">
                  <a:lumMod val="75000"/>
                </a:scheme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528D05C4-DD28-F24D-AD98-0E704C857C8A}"/>
              </a:ext>
            </a:extLst>
          </p:cNvPr>
          <p:cNvPicPr>
            <a:picLocks noChangeAspect="1"/>
          </p:cNvPicPr>
          <p:nvPr/>
        </p:nvPicPr>
        <p:blipFill>
          <a:blip r:embed="rId10">
            <a:extLst>
              <a:ext uri="{BEBA8EAE-BF5A-486C-A8C5-ECC9F3942E4B}">
                <a14:imgProps xmlns:a14="http://schemas.microsoft.com/office/drawing/2010/main">
                  <a14:imgLayer r:embed="rId11">
                    <a14:imgEffect>
                      <a14:saturation sat="0"/>
                    </a14:imgEffect>
                  </a14:imgLayer>
                </a14:imgProps>
              </a:ext>
            </a:extLst>
          </a:blip>
          <a:stretch>
            <a:fillRect/>
          </a:stretch>
        </p:blipFill>
        <p:spPr>
          <a:xfrm>
            <a:off x="3006933" y="1193033"/>
            <a:ext cx="1418401" cy="1418401"/>
          </a:xfrm>
          <a:prstGeom prst="rect">
            <a:avLst/>
          </a:prstGeom>
        </p:spPr>
      </p:pic>
      <p:pic>
        <p:nvPicPr>
          <p:cNvPr id="5" name="Picture 4">
            <a:extLst>
              <a:ext uri="{FF2B5EF4-FFF2-40B4-BE49-F238E27FC236}">
                <a16:creationId xmlns:a16="http://schemas.microsoft.com/office/drawing/2014/main" id="{2D1B3CD5-5150-E048-94E6-98DC08D71906}"/>
              </a:ext>
            </a:extLst>
          </p:cNvPr>
          <p:cNvPicPr>
            <a:picLocks noChangeAspect="1"/>
          </p:cNvPicPr>
          <p:nvPr/>
        </p:nvPicPr>
        <p:blipFill>
          <a:blip r:embed="rId12">
            <a:extLst>
              <a:ext uri="{BEBA8EAE-BF5A-486C-A8C5-ECC9F3942E4B}">
                <a14:imgProps xmlns:a14="http://schemas.microsoft.com/office/drawing/2010/main">
                  <a14:imgLayer r:embed="rId13">
                    <a14:imgEffect>
                      <a14:saturation sat="0"/>
                    </a14:imgEffect>
                  </a14:imgLayer>
                </a14:imgProps>
              </a:ext>
            </a:extLst>
          </a:blip>
          <a:stretch>
            <a:fillRect/>
          </a:stretch>
        </p:blipFill>
        <p:spPr>
          <a:xfrm>
            <a:off x="9989078" y="3653199"/>
            <a:ext cx="1414570" cy="1414570"/>
          </a:xfrm>
          <a:prstGeom prst="rect">
            <a:avLst/>
          </a:prstGeom>
        </p:spPr>
      </p:pic>
      <p:pic>
        <p:nvPicPr>
          <p:cNvPr id="3" name="Picture 2" descr="Lizzie Cullen Davison – Medium">
            <a:extLst>
              <a:ext uri="{FF2B5EF4-FFF2-40B4-BE49-F238E27FC236}">
                <a16:creationId xmlns:a16="http://schemas.microsoft.com/office/drawing/2014/main" id="{F1A386CE-32B6-4706-A1E4-D3C10ED6EB2A}"/>
              </a:ext>
            </a:extLst>
          </p:cNvPr>
          <p:cNvPicPr>
            <a:picLocks noChangeAspect="1" noChangeArrowheads="1"/>
          </p:cNvPicPr>
          <p:nvPr/>
        </p:nvPicPr>
        <p:blipFill>
          <a:blip r:embed="rId14">
            <a:grayscl/>
            <a:extLst>
              <a:ext uri="{28A0092B-C50C-407E-A947-70E740481C1C}">
                <a14:useLocalDpi xmlns:a14="http://schemas.microsoft.com/office/drawing/2010/main" val="0"/>
              </a:ext>
            </a:extLst>
          </a:blip>
          <a:srcRect/>
          <a:stretch>
            <a:fillRect/>
          </a:stretch>
        </p:blipFill>
        <p:spPr bwMode="auto">
          <a:xfrm>
            <a:off x="7529305" y="1143699"/>
            <a:ext cx="1414570" cy="1414570"/>
          </a:xfrm>
          <a:prstGeom prst="ellipse">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DD55F693-6EC9-41CB-BFBB-DBEEB5714462}"/>
              </a:ext>
            </a:extLst>
          </p:cNvPr>
          <p:cNvSpPr/>
          <p:nvPr/>
        </p:nvSpPr>
        <p:spPr>
          <a:xfrm>
            <a:off x="7655346" y="2699720"/>
            <a:ext cx="1285929"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Lizzie Cullen Davison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Calibri" panose="020F0502020204030204"/>
                <a:ea typeface="+mn-ea"/>
                <a:cs typeface="+mn-cs"/>
              </a:rPr>
              <a:t>Software Developer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TPX Impact</a:t>
            </a:r>
            <a:endPar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pic>
        <p:nvPicPr>
          <p:cNvPr id="11" name="Picture 2" descr="Paul Murray - Principal Product Manager - TPXimpact | LinkedIn">
            <a:extLst>
              <a:ext uri="{FF2B5EF4-FFF2-40B4-BE49-F238E27FC236}">
                <a16:creationId xmlns:a16="http://schemas.microsoft.com/office/drawing/2014/main" id="{EAEEE5D4-B07B-1708-F1CC-6EA1D551F4D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668503" y="3653199"/>
            <a:ext cx="1414570" cy="1414570"/>
          </a:xfrm>
          <a:prstGeom prst="ellipse">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28FC5CC7-ABE2-6C53-FE43-9FFBB87B9072}"/>
              </a:ext>
            </a:extLst>
          </p:cNvPr>
          <p:cNvSpPr/>
          <p:nvPr/>
        </p:nvSpPr>
        <p:spPr>
          <a:xfrm>
            <a:off x="7581189" y="5164545"/>
            <a:ext cx="1600118"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Paul Murray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Calibri" panose="020F0502020204030204"/>
                <a:ea typeface="+mn-ea"/>
                <a:cs typeface="+mn-cs"/>
              </a:rPr>
              <a:t>Principal Product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TPX Impact</a:t>
            </a:r>
            <a:endPar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20E2C70-1247-0E67-09EF-7693B7A485C2}"/>
              </a:ext>
            </a:extLst>
          </p:cNvPr>
          <p:cNvSpPr/>
          <p:nvPr/>
        </p:nvSpPr>
        <p:spPr>
          <a:xfrm>
            <a:off x="10007277" y="2699720"/>
            <a:ext cx="1285929" cy="55399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008080"/>
                </a:solidFill>
                <a:effectLst/>
                <a:uLnTx/>
                <a:uFillTx/>
                <a:latin typeface="Calibri" panose="020F0502020204030204"/>
                <a:ea typeface="+mn-ea"/>
                <a:cs typeface="+mn-cs"/>
              </a:rPr>
              <a:t>Hannah Nicholas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black"/>
                </a:solidFill>
                <a:effectLst/>
                <a:uLnTx/>
                <a:uFillTx/>
                <a:latin typeface="Calibri" panose="020F0502020204030204"/>
                <a:ea typeface="+mn-ea"/>
                <a:cs typeface="+mn-cs"/>
              </a:rPr>
              <a:t>Software Developer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rPr>
              <a:t>TPX Impact</a:t>
            </a:r>
            <a:endParaRPr kumimoji="0" lang="en-US" sz="1000" b="1" i="0" u="none" strike="noStrike" kern="1200" cap="none" spc="0" normalizeH="0" baseline="0" noProof="0">
              <a:ln>
                <a:noFill/>
              </a:ln>
              <a:solidFill>
                <a:prstClr val="white">
                  <a:lumMod val="65000"/>
                </a:prstClr>
              </a:solidFill>
              <a:effectLst/>
              <a:uLnTx/>
              <a:uFillTx/>
              <a:latin typeface="Calibri" panose="020F0502020204030204"/>
              <a:ea typeface="+mn-ea"/>
              <a:cs typeface="+mn-cs"/>
            </a:endParaRPr>
          </a:p>
        </p:txBody>
      </p:sp>
      <p:pic>
        <p:nvPicPr>
          <p:cNvPr id="20" name="Picture 4">
            <a:extLst>
              <a:ext uri="{FF2B5EF4-FFF2-40B4-BE49-F238E27FC236}">
                <a16:creationId xmlns:a16="http://schemas.microsoft.com/office/drawing/2014/main" id="{3C87D817-FB34-20AD-7096-117CDC56359B}"/>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sharpenSoften amount="25000"/>
                    </a14:imgEffect>
                    <a14:imgEffect>
                      <a14:saturation sat="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848930" y="1143699"/>
            <a:ext cx="1444276" cy="1455648"/>
          </a:xfrm>
          <a:prstGeom prst="ellipse">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00EEAD4-D91E-2E3F-2BAE-5E64392122D5}"/>
              </a:ext>
            </a:extLst>
          </p:cNvPr>
          <p:cNvSpPr/>
          <p:nvPr/>
        </p:nvSpPr>
        <p:spPr>
          <a:xfrm>
            <a:off x="0"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pic>
        <p:nvPicPr>
          <p:cNvPr id="6" name="Picture 5">
            <a:extLst>
              <a:ext uri="{FF2B5EF4-FFF2-40B4-BE49-F238E27FC236}">
                <a16:creationId xmlns:a16="http://schemas.microsoft.com/office/drawing/2014/main" id="{2A3B2ED6-C4D2-6E27-2726-3A6B72807B1F}"/>
              </a:ext>
            </a:extLst>
          </p:cNvPr>
          <p:cNvPicPr>
            <a:picLocks noChangeAspect="1"/>
          </p:cNvPicPr>
          <p:nvPr/>
        </p:nvPicPr>
        <p:blipFill>
          <a:blip r:embed="rId3"/>
          <a:stretch>
            <a:fillRect/>
          </a:stretch>
        </p:blipFill>
        <p:spPr>
          <a:xfrm>
            <a:off x="11034443" y="6199368"/>
            <a:ext cx="970909" cy="469239"/>
          </a:xfrm>
          <a:prstGeom prst="rect">
            <a:avLst/>
          </a:prstGeom>
        </p:spPr>
      </p:pic>
      <p:sp>
        <p:nvSpPr>
          <p:cNvPr id="8" name="Google Shape;101;p20">
            <a:extLst>
              <a:ext uri="{FF2B5EF4-FFF2-40B4-BE49-F238E27FC236}">
                <a16:creationId xmlns:a16="http://schemas.microsoft.com/office/drawing/2014/main" id="{5A1AF3B3-BBBC-DA9D-D7ED-6B168A9DCB1C}"/>
              </a:ext>
            </a:extLst>
          </p:cNvPr>
          <p:cNvSpPr txBox="1">
            <a:spLocks noGrp="1"/>
          </p:cNvSpPr>
          <p:nvPr>
            <p:ph type="title"/>
          </p:nvPr>
        </p:nvSpPr>
        <p:spPr>
          <a:xfrm>
            <a:off x="333358" y="283323"/>
            <a:ext cx="11360800" cy="763600"/>
          </a:xfrm>
          <a:prstGeom prst="rect">
            <a:avLst/>
          </a:prstGeom>
        </p:spPr>
        <p:txBody>
          <a:bodyPr spcFirstLastPara="1" vert="horz" wrap="square" lIns="121900" tIns="121900" rIns="121900" bIns="121900" rtlCol="0" anchor="t" anchorCtr="0">
            <a:normAutofit/>
          </a:bodyPr>
          <a:lstStyle/>
          <a:p>
            <a:r>
              <a:rPr lang="en-US" sz="2800" b="1">
                <a:solidFill>
                  <a:srgbClr val="008080"/>
                </a:solidFill>
                <a:latin typeface="Open Sans"/>
                <a:ea typeface="Open Sans"/>
                <a:cs typeface="Open Sans"/>
              </a:rPr>
              <a:t>A blended team from across the council </a:t>
            </a:r>
            <a:endParaRPr lang="en-US">
              <a:solidFill>
                <a:schemeClr val="tx1">
                  <a:lumMod val="75000"/>
                  <a:lumOff val="25000"/>
                </a:schemeClr>
              </a:solidFill>
              <a:latin typeface="Open Sans"/>
              <a:ea typeface="Open Sans"/>
              <a:cs typeface="Open Sans"/>
            </a:endParaRPr>
          </a:p>
        </p:txBody>
      </p:sp>
    </p:spTree>
    <p:extLst>
      <p:ext uri="{BB962C8B-B14F-4D97-AF65-F5344CB8AC3E}">
        <p14:creationId xmlns:p14="http://schemas.microsoft.com/office/powerpoint/2010/main" val="247692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704410" y="1659285"/>
            <a:ext cx="10192190"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a:solidFill>
                  <a:schemeClr val="tx1">
                    <a:lumMod val="75000"/>
                    <a:lumOff val="25000"/>
                  </a:schemeClr>
                </a:solidFill>
                <a:latin typeface="Open Sans"/>
                <a:ea typeface="Open Sans"/>
                <a:cs typeface="Open Sans"/>
              </a:rPr>
              <a:t>To design a reusable community directory product that:</a:t>
            </a:r>
          </a:p>
          <a:p>
            <a:endParaRPr lang="en-GB" sz="2800" b="1">
              <a:solidFill>
                <a:schemeClr val="tx1">
                  <a:lumMod val="75000"/>
                  <a:lumOff val="25000"/>
                </a:schemeClr>
              </a:solidFill>
              <a:latin typeface="Open Sans"/>
              <a:ea typeface="Open Sans"/>
              <a:cs typeface="Open Sans"/>
            </a:endParaRPr>
          </a:p>
          <a:p>
            <a:pPr marL="514350" indent="-514350">
              <a:buAutoNum type="arabicParenR"/>
            </a:pPr>
            <a:r>
              <a:rPr lang="en-GB" sz="2800">
                <a:solidFill>
                  <a:schemeClr val="tx1">
                    <a:lumMod val="75000"/>
                    <a:lumOff val="25000"/>
                  </a:schemeClr>
                </a:solidFill>
                <a:latin typeface="Open Sans"/>
                <a:ea typeface="Open Sans"/>
                <a:cs typeface="Open Sans"/>
              </a:rPr>
              <a:t>makes local information, advice and services more accessible, intuitive and easy to navigate for residents </a:t>
            </a:r>
          </a:p>
          <a:p>
            <a:pPr marL="514350" indent="-514350">
              <a:buAutoNum type="arabicParenR"/>
            </a:pPr>
            <a:endParaRPr lang="en-GB" sz="2800">
              <a:solidFill>
                <a:schemeClr val="tx1">
                  <a:lumMod val="75000"/>
                  <a:lumOff val="25000"/>
                </a:schemeClr>
              </a:solidFill>
              <a:latin typeface="Open Sans"/>
              <a:ea typeface="Open Sans"/>
              <a:cs typeface="Open Sans"/>
            </a:endParaRPr>
          </a:p>
          <a:p>
            <a:pPr marL="514350" indent="-514350">
              <a:buAutoNum type="arabicParenR"/>
            </a:pPr>
            <a:r>
              <a:rPr lang="en-GB" sz="2800">
                <a:solidFill>
                  <a:schemeClr val="tx1">
                    <a:lumMod val="75000"/>
                    <a:lumOff val="25000"/>
                  </a:schemeClr>
                </a:solidFill>
                <a:latin typeface="Open Sans"/>
                <a:ea typeface="Open Sans"/>
                <a:cs typeface="Open Sans"/>
              </a:rPr>
              <a:t>creates a more sustainable and devolved way to publish and update content for all organisations and service providers involved</a:t>
            </a:r>
          </a:p>
        </p:txBody>
      </p:sp>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2340705"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Our mission</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picture containing text&#10;&#10;Description automatically generated">
            <a:extLst>
              <a:ext uri="{FF2B5EF4-FFF2-40B4-BE49-F238E27FC236}">
                <a16:creationId xmlns:a16="http://schemas.microsoft.com/office/drawing/2014/main" id="{8D1A3D43-7B6C-40C2-9709-7E700B124F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6532" y="9629"/>
            <a:ext cx="1933087" cy="1933087"/>
          </a:xfrm>
          <a:prstGeom prst="rect">
            <a:avLst/>
          </a:prstGeom>
        </p:spPr>
      </p:pic>
    </p:spTree>
    <p:extLst>
      <p:ext uri="{BB962C8B-B14F-4D97-AF65-F5344CB8AC3E}">
        <p14:creationId xmlns:p14="http://schemas.microsoft.com/office/powerpoint/2010/main" val="540860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204411-2DCD-4FCE-8A4F-F7B4E8BB8411}"/>
              </a:ext>
            </a:extLst>
          </p:cNvPr>
          <p:cNvSpPr/>
          <p:nvPr/>
        </p:nvSpPr>
        <p:spPr>
          <a:xfrm>
            <a:off x="0" y="-825"/>
            <a:ext cx="12191997" cy="6858825"/>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chemeClr val="bg1"/>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6" name="TextBox 5">
            <a:extLst>
              <a:ext uri="{FF2B5EF4-FFF2-40B4-BE49-F238E27FC236}">
                <a16:creationId xmlns:a16="http://schemas.microsoft.com/office/drawing/2014/main" id="{5CADC8EC-DAE7-0845-AB85-A2A4CADB880A}"/>
              </a:ext>
            </a:extLst>
          </p:cNvPr>
          <p:cNvSpPr txBox="1"/>
          <p:nvPr/>
        </p:nvSpPr>
        <p:spPr>
          <a:xfrm>
            <a:off x="1064322" y="2315656"/>
            <a:ext cx="9855331"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6000" b="1">
                <a:solidFill>
                  <a:schemeClr val="bg1"/>
                </a:solidFill>
                <a:latin typeface="Open Sans"/>
                <a:ea typeface="Open Sans"/>
                <a:cs typeface="Open Sans"/>
              </a:rPr>
              <a:t>Prototyping the new directory</a:t>
            </a:r>
            <a:endParaRPr lang="en-US" sz="6000" b="1">
              <a:solidFill>
                <a:schemeClr val="bg1"/>
              </a:solidFill>
              <a:effectLst/>
              <a:latin typeface="Open Sans"/>
              <a:ea typeface="Open Sans"/>
              <a:cs typeface="Open Sans"/>
            </a:endParaRPr>
          </a:p>
        </p:txBody>
      </p:sp>
    </p:spTree>
    <p:extLst>
      <p:ext uri="{BB962C8B-B14F-4D97-AF65-F5344CB8AC3E}">
        <p14:creationId xmlns:p14="http://schemas.microsoft.com/office/powerpoint/2010/main" val="1840324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Box 1">
            <a:extLst>
              <a:ext uri="{FF2B5EF4-FFF2-40B4-BE49-F238E27FC236}">
                <a16:creationId xmlns:a16="http://schemas.microsoft.com/office/drawing/2014/main" id="{04A7AA3C-C951-4690-B960-C03261CFCFA6}"/>
              </a:ext>
            </a:extLst>
          </p:cNvPr>
          <p:cNvSpPr txBox="1"/>
          <p:nvPr/>
        </p:nvSpPr>
        <p:spPr>
          <a:xfrm>
            <a:off x="567250" y="1213324"/>
            <a:ext cx="9007591"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cs typeface="Calibri"/>
              </a:rPr>
              <a:t>Prototyping the Adults section</a:t>
            </a:r>
          </a:p>
          <a:p>
            <a:pPr algn="l"/>
            <a:r>
              <a:rPr lang="en-US">
                <a:cs typeface="Calibri"/>
              </a:rPr>
              <a:t>We chose to prototype Adults services for the directory because it is content we are more familiar with and ties into the Adult Social Care work that is currently happening. </a:t>
            </a:r>
          </a:p>
          <a:p>
            <a:pPr algn="l"/>
            <a:endParaRPr lang="en-US">
              <a:cs typeface="Calibri"/>
            </a:endParaRPr>
          </a:p>
          <a:p>
            <a:pPr algn="l"/>
            <a:r>
              <a:rPr lang="en-US" b="1">
                <a:cs typeface="Calibri"/>
              </a:rPr>
              <a:t>Prototyping in detail and across a journey</a:t>
            </a:r>
          </a:p>
          <a:p>
            <a:pPr marL="285750" indent="-285750">
              <a:buFont typeface="Arial" panose="020B0604020202020204" pitchFamily="34" charset="0"/>
              <a:buChar char="•"/>
            </a:pPr>
            <a:r>
              <a:rPr lang="en-US">
                <a:cs typeface="Calibri"/>
              </a:rPr>
              <a:t>Exploring more detailed designs using real content </a:t>
            </a:r>
          </a:p>
          <a:p>
            <a:pPr marL="285750" indent="-285750">
              <a:buFont typeface="Arial" panose="020B0604020202020204" pitchFamily="34" charset="0"/>
              <a:buChar char="•"/>
            </a:pPr>
            <a:r>
              <a:rPr lang="en-US">
                <a:cs typeface="Calibri"/>
              </a:rPr>
              <a:t>Building on content types and designs we prototyped before</a:t>
            </a:r>
          </a:p>
          <a:p>
            <a:pPr marL="285750" indent="-285750">
              <a:buFont typeface="Arial" panose="020B0604020202020204" pitchFamily="34" charset="0"/>
              <a:buChar char="•"/>
            </a:pPr>
            <a:r>
              <a:rPr lang="en-US">
                <a:cs typeface="Calibri"/>
              </a:rPr>
              <a:t>Focusing on a users journey and experience end to end  from home page to finding services</a:t>
            </a:r>
          </a:p>
          <a:p>
            <a:endParaRPr lang="en-US">
              <a:cs typeface="Calibri"/>
            </a:endParaRPr>
          </a:p>
          <a:p>
            <a:r>
              <a:rPr lang="en-US" b="1">
                <a:cs typeface="Calibri"/>
              </a:rPr>
              <a:t>Things are still in progress and not </a:t>
            </a:r>
            <a:r>
              <a:rPr lang="en-US" b="1" err="1">
                <a:cs typeface="Calibri"/>
              </a:rPr>
              <a:t>finalised</a:t>
            </a:r>
            <a:endParaRPr lang="en-US" b="1">
              <a:cs typeface="Calibri"/>
            </a:endParaRPr>
          </a:p>
          <a:p>
            <a:pPr marL="285750" indent="-285750">
              <a:buFont typeface="Arial" panose="020B0604020202020204" pitchFamily="34" charset="0"/>
              <a:buChar char="•"/>
            </a:pPr>
            <a:r>
              <a:rPr lang="en-US">
                <a:ea typeface="+mn-lt"/>
                <a:cs typeface="+mn-lt"/>
              </a:rPr>
              <a:t>We might need to check in/involve comms –we are still exploring visual design</a:t>
            </a:r>
          </a:p>
          <a:p>
            <a:pPr marL="285750" indent="-285750">
              <a:buFont typeface="Arial" panose="020B0604020202020204" pitchFamily="34" charset="0"/>
              <a:buChar char="•"/>
            </a:pPr>
            <a:r>
              <a:rPr lang="en-US">
                <a:ea typeface="+mn-lt"/>
                <a:cs typeface="+mn-lt"/>
              </a:rPr>
              <a:t>Nothing has been tested with residents just yet</a:t>
            </a:r>
            <a:endParaRPr lang="en-US">
              <a:cs typeface="Calibri"/>
            </a:endParaRPr>
          </a:p>
          <a:p>
            <a:pPr algn="l"/>
            <a:endParaRPr lang="en-US">
              <a:cs typeface="Calibri"/>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50" y="458324"/>
            <a:ext cx="6010235" cy="523220"/>
          </a:xfrm>
          <a:prstGeom prst="rect">
            <a:avLst/>
          </a:prstGeom>
          <a:noFill/>
        </p:spPr>
        <p:txBody>
          <a:bodyPr wrap="none" lIns="91440" tIns="45720" rIns="91440" bIns="45720" rtlCol="0" anchor="t">
            <a:spAutoFit/>
          </a:bodyPr>
          <a:lstStyle/>
          <a:p>
            <a:r>
              <a:rPr lang="en-US" sz="2800" b="1">
                <a:solidFill>
                  <a:srgbClr val="008080"/>
                </a:solidFill>
                <a:latin typeface="Open Sans"/>
                <a:ea typeface="Open Sans"/>
                <a:cs typeface="Open Sans"/>
              </a:rPr>
              <a:t>What we’re prototyping and why</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211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84A82D51-A3AA-43D1-A9FF-C14C4864199F}"/>
              </a:ext>
            </a:extLst>
          </p:cNvPr>
          <p:cNvPicPr>
            <a:picLocks noChangeAspect="1"/>
          </p:cNvPicPr>
          <p:nvPr/>
        </p:nvPicPr>
        <p:blipFill>
          <a:blip r:embed="rId3"/>
          <a:stretch>
            <a:fillRect/>
          </a:stretch>
        </p:blipFill>
        <p:spPr>
          <a:xfrm>
            <a:off x="11034446" y="6208134"/>
            <a:ext cx="970909" cy="469239"/>
          </a:xfrm>
          <a:prstGeom prst="rect">
            <a:avLst/>
          </a:prstGeom>
        </p:spPr>
      </p:pic>
      <p:sp>
        <p:nvSpPr>
          <p:cNvPr id="9" name="Rectangle 8">
            <a:extLst>
              <a:ext uri="{FF2B5EF4-FFF2-40B4-BE49-F238E27FC236}">
                <a16:creationId xmlns:a16="http://schemas.microsoft.com/office/drawing/2014/main" id="{40598D46-17DF-FC40-8251-7C932CC4B099}"/>
              </a:ext>
            </a:extLst>
          </p:cNvPr>
          <p:cNvSpPr/>
          <p:nvPr/>
        </p:nvSpPr>
        <p:spPr>
          <a:xfrm>
            <a:off x="3" y="6061753"/>
            <a:ext cx="12191997" cy="796247"/>
          </a:xfrm>
          <a:prstGeom prst="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highlight>
                <a:srgbClr val="800000"/>
              </a:highlight>
            </a:endParaRPr>
          </a:p>
        </p:txBody>
      </p:sp>
      <p:pic>
        <p:nvPicPr>
          <p:cNvPr id="10" name="Picture 5">
            <a:extLst>
              <a:ext uri="{FF2B5EF4-FFF2-40B4-BE49-F238E27FC236}">
                <a16:creationId xmlns:a16="http://schemas.microsoft.com/office/drawing/2014/main" id="{1AC30373-AD96-324F-ABF9-88A06A9380FC}"/>
              </a:ext>
            </a:extLst>
          </p:cNvPr>
          <p:cNvPicPr>
            <a:picLocks noChangeAspect="1"/>
          </p:cNvPicPr>
          <p:nvPr/>
        </p:nvPicPr>
        <p:blipFill>
          <a:blip r:embed="rId3"/>
          <a:stretch>
            <a:fillRect/>
          </a:stretch>
        </p:blipFill>
        <p:spPr>
          <a:xfrm>
            <a:off x="11098710" y="6208134"/>
            <a:ext cx="970909" cy="469239"/>
          </a:xfrm>
          <a:prstGeom prst="rect">
            <a:avLst/>
          </a:prstGeom>
        </p:spPr>
      </p:pic>
      <p:sp>
        <p:nvSpPr>
          <p:cNvPr id="7" name="TextBox 6">
            <a:extLst>
              <a:ext uri="{FF2B5EF4-FFF2-40B4-BE49-F238E27FC236}">
                <a16:creationId xmlns:a16="http://schemas.microsoft.com/office/drawing/2014/main" id="{31632C0C-1EF0-B948-B475-6AAC298B742A}"/>
              </a:ext>
            </a:extLst>
          </p:cNvPr>
          <p:cNvSpPr txBox="1"/>
          <p:nvPr/>
        </p:nvSpPr>
        <p:spPr>
          <a:xfrm>
            <a:off x="567250" y="458324"/>
            <a:ext cx="184731" cy="523220"/>
          </a:xfrm>
          <a:prstGeom prst="rect">
            <a:avLst/>
          </a:prstGeom>
          <a:noFill/>
        </p:spPr>
        <p:txBody>
          <a:bodyPr wrap="none" lIns="91440" tIns="45720" rIns="91440" bIns="45720" rtlCol="0" anchor="t">
            <a:spAutoFit/>
          </a:bodyPr>
          <a:lstStyle/>
          <a:p>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id="{09486965-BB12-D29F-4315-F76206AC970E}"/>
              </a:ext>
            </a:extLst>
          </p:cNvPr>
          <p:cNvSpPr txBox="1"/>
          <p:nvPr/>
        </p:nvSpPr>
        <p:spPr>
          <a:xfrm>
            <a:off x="567249" y="458324"/>
            <a:ext cx="7376103" cy="523220"/>
          </a:xfrm>
          <a:prstGeom prst="rect">
            <a:avLst/>
          </a:prstGeom>
          <a:noFill/>
        </p:spPr>
        <p:txBody>
          <a:bodyPr wrap="square" lIns="91440" tIns="45720" rIns="91440" bIns="45720" rtlCol="0" anchor="t">
            <a:spAutoFit/>
          </a:bodyPr>
          <a:lstStyle/>
          <a:p>
            <a:r>
              <a:rPr lang="en-US" sz="2800" b="1">
                <a:solidFill>
                  <a:srgbClr val="008080"/>
                </a:solidFill>
                <a:latin typeface="Open Sans"/>
                <a:ea typeface="Open Sans"/>
                <a:cs typeface="Open Sans"/>
              </a:rPr>
              <a:t>Prototyping a section – iteration 1</a:t>
            </a:r>
            <a:endParaRPr lang="en-US" sz="2800" b="1">
              <a:solidFill>
                <a:srgbClr val="008080"/>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3" name="Picture 12">
            <a:extLst>
              <a:ext uri="{FF2B5EF4-FFF2-40B4-BE49-F238E27FC236}">
                <a16:creationId xmlns:a16="http://schemas.microsoft.com/office/drawing/2014/main" id="{733B505B-4240-9314-8C30-0890880EADED}"/>
              </a:ext>
            </a:extLst>
          </p:cNvPr>
          <p:cNvPicPr>
            <a:picLocks noChangeAspect="1"/>
          </p:cNvPicPr>
          <p:nvPr/>
        </p:nvPicPr>
        <p:blipFill rotWithShape="1">
          <a:blip r:embed="rId4">
            <a:extLst>
              <a:ext uri="{28A0092B-C50C-407E-A947-70E740481C1C}">
                <a14:useLocalDpi xmlns:a14="http://schemas.microsoft.com/office/drawing/2010/main" val="0"/>
              </a:ext>
            </a:extLst>
          </a:blip>
          <a:srcRect b="77551"/>
          <a:stretch/>
        </p:blipFill>
        <p:spPr>
          <a:xfrm>
            <a:off x="4890156" y="1456879"/>
            <a:ext cx="912659" cy="2103428"/>
          </a:xfrm>
          <a:prstGeom prst="rect">
            <a:avLst/>
          </a:prstGeom>
          <a:ln>
            <a:noFill/>
          </a:ln>
          <a:effectLst>
            <a:outerShdw blurRad="50800" dist="38100" dir="3660000" algn="tl" rotWithShape="0">
              <a:prstClr val="black">
                <a:alpha val="40000"/>
              </a:prstClr>
            </a:outerShdw>
          </a:effectLst>
        </p:spPr>
      </p:pic>
      <p:pic>
        <p:nvPicPr>
          <p:cNvPr id="15" name="Picture 14" descr="Graphical user interface, application, Teams&#10;&#10;Description automatically generated">
            <a:extLst>
              <a:ext uri="{FF2B5EF4-FFF2-40B4-BE49-F238E27FC236}">
                <a16:creationId xmlns:a16="http://schemas.microsoft.com/office/drawing/2014/main" id="{41195875-0B50-8211-84EE-CBFFAF071299}"/>
              </a:ext>
            </a:extLst>
          </p:cNvPr>
          <p:cNvPicPr>
            <a:picLocks noChangeAspect="1"/>
          </p:cNvPicPr>
          <p:nvPr/>
        </p:nvPicPr>
        <p:blipFill rotWithShape="1">
          <a:blip r:embed="rId5">
            <a:extLst>
              <a:ext uri="{28A0092B-C50C-407E-A947-70E740481C1C}">
                <a14:useLocalDpi xmlns:a14="http://schemas.microsoft.com/office/drawing/2010/main" val="0"/>
              </a:ext>
            </a:extLst>
          </a:blip>
          <a:srcRect b="65355"/>
          <a:stretch/>
        </p:blipFill>
        <p:spPr>
          <a:xfrm>
            <a:off x="4338001" y="3848084"/>
            <a:ext cx="912658" cy="2123126"/>
          </a:xfrm>
          <a:prstGeom prst="rect">
            <a:avLst/>
          </a:prstGeom>
          <a:effectLst>
            <a:outerShdw blurRad="50800" dist="38100" dir="5100000" algn="tl" rotWithShape="0">
              <a:prstClr val="black">
                <a:alpha val="40000"/>
              </a:prstClr>
            </a:outerShdw>
          </a:effectLst>
        </p:spPr>
      </p:pic>
      <p:pic>
        <p:nvPicPr>
          <p:cNvPr id="17" name="Picture 16" descr="Graphical user interface, text, application&#10;&#10;Description automatically generated">
            <a:extLst>
              <a:ext uri="{FF2B5EF4-FFF2-40B4-BE49-F238E27FC236}">
                <a16:creationId xmlns:a16="http://schemas.microsoft.com/office/drawing/2014/main" id="{A8D3B0BB-5D51-08E6-993F-43B6CD04DE9F}"/>
              </a:ext>
            </a:extLst>
          </p:cNvPr>
          <p:cNvPicPr>
            <a:picLocks noChangeAspect="1"/>
          </p:cNvPicPr>
          <p:nvPr/>
        </p:nvPicPr>
        <p:blipFill rotWithShape="1">
          <a:blip r:embed="rId6">
            <a:extLst>
              <a:ext uri="{28A0092B-C50C-407E-A947-70E740481C1C}">
                <a14:useLocalDpi xmlns:a14="http://schemas.microsoft.com/office/drawing/2010/main" val="0"/>
              </a:ext>
            </a:extLst>
          </a:blip>
          <a:srcRect b="68216"/>
          <a:stretch/>
        </p:blipFill>
        <p:spPr>
          <a:xfrm>
            <a:off x="5431334" y="3839162"/>
            <a:ext cx="912658" cy="2114869"/>
          </a:xfrm>
          <a:prstGeom prst="rect">
            <a:avLst/>
          </a:prstGeom>
          <a:effectLst>
            <a:outerShdw blurRad="50800" dist="38100" dir="4260000" algn="tl" rotWithShape="0">
              <a:prstClr val="black">
                <a:alpha val="40000"/>
              </a:prstClr>
            </a:outerShdw>
          </a:effectLst>
        </p:spPr>
      </p:pic>
      <p:pic>
        <p:nvPicPr>
          <p:cNvPr id="18" name="Picture 17" descr="Graphical user interface, application, Teams&#10;&#10;Description automatically generated">
            <a:extLst>
              <a:ext uri="{FF2B5EF4-FFF2-40B4-BE49-F238E27FC236}">
                <a16:creationId xmlns:a16="http://schemas.microsoft.com/office/drawing/2014/main" id="{5723CA86-63F2-92AD-81C1-519DB83C0B63}"/>
              </a:ext>
            </a:extLst>
          </p:cNvPr>
          <p:cNvPicPr>
            <a:picLocks noChangeAspect="1"/>
          </p:cNvPicPr>
          <p:nvPr/>
        </p:nvPicPr>
        <p:blipFill rotWithShape="1">
          <a:blip r:embed="rId7">
            <a:extLst>
              <a:ext uri="{28A0092B-C50C-407E-A947-70E740481C1C}">
                <a14:useLocalDpi xmlns:a14="http://schemas.microsoft.com/office/drawing/2010/main" val="0"/>
              </a:ext>
            </a:extLst>
          </a:blip>
          <a:srcRect b="69133"/>
          <a:stretch/>
        </p:blipFill>
        <p:spPr>
          <a:xfrm>
            <a:off x="1212211" y="1411559"/>
            <a:ext cx="912658" cy="2101972"/>
          </a:xfrm>
          <a:prstGeom prst="rect">
            <a:avLst/>
          </a:prstGeom>
          <a:effectLst>
            <a:outerShdw blurRad="50800" dist="38100" dir="4357914" algn="tl" rotWithShape="0">
              <a:prstClr val="black">
                <a:alpha val="40000"/>
              </a:prstClr>
            </a:outerShdw>
          </a:effectLst>
        </p:spPr>
      </p:pic>
      <p:pic>
        <p:nvPicPr>
          <p:cNvPr id="20" name="Picture 19" descr="Text, letter&#10;&#10;Description automatically generated">
            <a:extLst>
              <a:ext uri="{FF2B5EF4-FFF2-40B4-BE49-F238E27FC236}">
                <a16:creationId xmlns:a16="http://schemas.microsoft.com/office/drawing/2014/main" id="{0D1CE9F9-6FE4-3DEC-89F3-4CF2838D8447}"/>
              </a:ext>
            </a:extLst>
          </p:cNvPr>
          <p:cNvPicPr>
            <a:picLocks noChangeAspect="1"/>
          </p:cNvPicPr>
          <p:nvPr/>
        </p:nvPicPr>
        <p:blipFill rotWithShape="1">
          <a:blip r:embed="rId8">
            <a:extLst>
              <a:ext uri="{28A0092B-C50C-407E-A947-70E740481C1C}">
                <a14:useLocalDpi xmlns:a14="http://schemas.microsoft.com/office/drawing/2010/main" val="0"/>
              </a:ext>
            </a:extLst>
          </a:blip>
          <a:srcRect b="35603"/>
          <a:stretch/>
        </p:blipFill>
        <p:spPr>
          <a:xfrm>
            <a:off x="10618619" y="1458333"/>
            <a:ext cx="912658" cy="2101972"/>
          </a:xfrm>
          <a:prstGeom prst="rect">
            <a:avLst/>
          </a:prstGeom>
          <a:effectLst>
            <a:outerShdw blurRad="50800" dist="38100" dir="5372753" algn="tl" rotWithShape="0">
              <a:prstClr val="black">
                <a:alpha val="40000"/>
              </a:prstClr>
            </a:outerShdw>
          </a:effectLst>
        </p:spPr>
      </p:pic>
      <p:pic>
        <p:nvPicPr>
          <p:cNvPr id="21" name="Picture 20" descr="Graphical user interface, text, application&#10;&#10;Description automatically generated">
            <a:extLst>
              <a:ext uri="{FF2B5EF4-FFF2-40B4-BE49-F238E27FC236}">
                <a16:creationId xmlns:a16="http://schemas.microsoft.com/office/drawing/2014/main" id="{C19D4781-BE93-63E7-D8BF-CAF2DD5B8119}"/>
              </a:ext>
            </a:extLst>
          </p:cNvPr>
          <p:cNvPicPr>
            <a:picLocks noChangeAspect="1"/>
          </p:cNvPicPr>
          <p:nvPr/>
        </p:nvPicPr>
        <p:blipFill rotWithShape="1">
          <a:blip r:embed="rId9">
            <a:extLst>
              <a:ext uri="{28A0092B-C50C-407E-A947-70E740481C1C}">
                <a14:useLocalDpi xmlns:a14="http://schemas.microsoft.com/office/drawing/2010/main" val="0"/>
              </a:ext>
            </a:extLst>
          </a:blip>
          <a:srcRect b="64970"/>
          <a:stretch/>
        </p:blipFill>
        <p:spPr>
          <a:xfrm>
            <a:off x="7726375" y="1418246"/>
            <a:ext cx="925627" cy="2180694"/>
          </a:xfrm>
          <a:prstGeom prst="rect">
            <a:avLst/>
          </a:prstGeom>
          <a:effectLst>
            <a:outerShdw blurRad="50800" dist="38100" dir="4860000" algn="tl" rotWithShape="0">
              <a:prstClr val="black">
                <a:alpha val="40000"/>
              </a:prstClr>
            </a:outerShdw>
          </a:effectLst>
        </p:spPr>
      </p:pic>
      <p:cxnSp>
        <p:nvCxnSpPr>
          <p:cNvPr id="25" name="Elbow Connector 24">
            <a:extLst>
              <a:ext uri="{FF2B5EF4-FFF2-40B4-BE49-F238E27FC236}">
                <a16:creationId xmlns:a16="http://schemas.microsoft.com/office/drawing/2014/main" id="{204AB6C5-5A16-743E-FE8E-2FBDAB68BCC3}"/>
              </a:ext>
            </a:extLst>
          </p:cNvPr>
          <p:cNvCxnSpPr>
            <a:cxnSpLocks/>
            <a:stCxn id="18" idx="0"/>
            <a:endCxn id="13" idx="0"/>
          </p:cNvCxnSpPr>
          <p:nvPr/>
        </p:nvCxnSpPr>
        <p:spPr>
          <a:xfrm rot="16200000" flipH="1">
            <a:off x="3484853" y="-404754"/>
            <a:ext cx="45320" cy="3677946"/>
          </a:xfrm>
          <a:prstGeom prst="bentConnector3">
            <a:avLst>
              <a:gd name="adj1" fmla="val -499817"/>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a:extLst>
              <a:ext uri="{FF2B5EF4-FFF2-40B4-BE49-F238E27FC236}">
                <a16:creationId xmlns:a16="http://schemas.microsoft.com/office/drawing/2014/main" id="{9466FC54-DB46-7184-E8C6-571965B3E2B6}"/>
              </a:ext>
            </a:extLst>
          </p:cNvPr>
          <p:cNvCxnSpPr>
            <a:cxnSpLocks/>
            <a:stCxn id="18" idx="0"/>
            <a:endCxn id="21" idx="0"/>
          </p:cNvCxnSpPr>
          <p:nvPr/>
        </p:nvCxnSpPr>
        <p:spPr>
          <a:xfrm rot="16200000" flipH="1">
            <a:off x="4925520" y="-1845422"/>
            <a:ext cx="6687" cy="6520649"/>
          </a:xfrm>
          <a:prstGeom prst="bentConnector3">
            <a:avLst>
              <a:gd name="adj1" fmla="val -3418573"/>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D8A8B7A3-4EC6-1579-9588-A771701D9A28}"/>
              </a:ext>
            </a:extLst>
          </p:cNvPr>
          <p:cNvCxnSpPr>
            <a:cxnSpLocks/>
            <a:stCxn id="13" idx="2"/>
            <a:endCxn id="15" idx="0"/>
          </p:cNvCxnSpPr>
          <p:nvPr/>
        </p:nvCxnSpPr>
        <p:spPr>
          <a:xfrm rot="5400000">
            <a:off x="4926520" y="3428117"/>
            <a:ext cx="287777" cy="552156"/>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Elbow Connector 34">
            <a:extLst>
              <a:ext uri="{FF2B5EF4-FFF2-40B4-BE49-F238E27FC236}">
                <a16:creationId xmlns:a16="http://schemas.microsoft.com/office/drawing/2014/main" id="{F604B627-0FA0-DF24-D44D-70E3E22D8A15}"/>
              </a:ext>
            </a:extLst>
          </p:cNvPr>
          <p:cNvCxnSpPr>
            <a:cxnSpLocks/>
            <a:stCxn id="13" idx="2"/>
            <a:endCxn id="17" idx="0"/>
          </p:cNvCxnSpPr>
          <p:nvPr/>
        </p:nvCxnSpPr>
        <p:spPr>
          <a:xfrm rot="16200000" flipH="1">
            <a:off x="5477647" y="3429145"/>
            <a:ext cx="278855" cy="541177"/>
          </a:xfrm>
          <a:prstGeom prst="bentConnector3">
            <a:avLst>
              <a:gd name="adj1" fmla="val 50000"/>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77AD56A-403B-587B-0910-4BA19E362D29}"/>
              </a:ext>
            </a:extLst>
          </p:cNvPr>
          <p:cNvSpPr txBox="1"/>
          <p:nvPr/>
        </p:nvSpPr>
        <p:spPr>
          <a:xfrm>
            <a:off x="218643" y="1450920"/>
            <a:ext cx="912659" cy="338554"/>
          </a:xfrm>
          <a:prstGeom prst="rect">
            <a:avLst/>
          </a:prstGeom>
          <a:noFill/>
        </p:spPr>
        <p:txBody>
          <a:bodyPr wrap="square" rtlCol="0">
            <a:spAutoFit/>
          </a:bodyPr>
          <a:lstStyle/>
          <a:p>
            <a:pPr algn="r"/>
            <a:r>
              <a:rPr lang="en-US" sz="1600" b="1"/>
              <a:t>Home</a:t>
            </a:r>
          </a:p>
        </p:txBody>
      </p:sp>
      <p:sp>
        <p:nvSpPr>
          <p:cNvPr id="48" name="TextBox 47">
            <a:extLst>
              <a:ext uri="{FF2B5EF4-FFF2-40B4-BE49-F238E27FC236}">
                <a16:creationId xmlns:a16="http://schemas.microsoft.com/office/drawing/2014/main" id="{67EDD774-441E-34E9-C32E-D9819F4EDE9E}"/>
              </a:ext>
            </a:extLst>
          </p:cNvPr>
          <p:cNvSpPr txBox="1"/>
          <p:nvPr/>
        </p:nvSpPr>
        <p:spPr>
          <a:xfrm>
            <a:off x="2936752" y="1404889"/>
            <a:ext cx="1855434" cy="1323439"/>
          </a:xfrm>
          <a:prstGeom prst="rect">
            <a:avLst/>
          </a:prstGeom>
          <a:noFill/>
        </p:spPr>
        <p:txBody>
          <a:bodyPr wrap="square" rtlCol="0">
            <a:spAutoFit/>
          </a:bodyPr>
          <a:lstStyle/>
          <a:p>
            <a:pPr algn="r"/>
            <a:r>
              <a:rPr lang="en-US" sz="1600" b="1"/>
              <a:t>Landing page for adults section</a:t>
            </a:r>
          </a:p>
          <a:p>
            <a:pPr algn="r"/>
            <a:r>
              <a:rPr lang="en-US" sz="1600">
                <a:solidFill>
                  <a:schemeClr val="tx1">
                    <a:lumMod val="50000"/>
                    <a:lumOff val="50000"/>
                  </a:schemeClr>
                </a:solidFill>
              </a:rPr>
              <a:t>With categories and ways to navigate to topics/service types</a:t>
            </a:r>
          </a:p>
        </p:txBody>
      </p:sp>
      <p:sp>
        <p:nvSpPr>
          <p:cNvPr id="49" name="TextBox 48">
            <a:extLst>
              <a:ext uri="{FF2B5EF4-FFF2-40B4-BE49-F238E27FC236}">
                <a16:creationId xmlns:a16="http://schemas.microsoft.com/office/drawing/2014/main" id="{329EB9C7-5852-C72E-7B74-6AC6301E4B9D}"/>
              </a:ext>
            </a:extLst>
          </p:cNvPr>
          <p:cNvSpPr txBox="1"/>
          <p:nvPr/>
        </p:nvSpPr>
        <p:spPr>
          <a:xfrm>
            <a:off x="6158369" y="1412190"/>
            <a:ext cx="1526061" cy="830997"/>
          </a:xfrm>
          <a:prstGeom prst="rect">
            <a:avLst/>
          </a:prstGeom>
          <a:noFill/>
        </p:spPr>
        <p:txBody>
          <a:bodyPr wrap="square" rtlCol="0">
            <a:spAutoFit/>
          </a:bodyPr>
          <a:lstStyle/>
          <a:p>
            <a:pPr algn="r"/>
            <a:r>
              <a:rPr lang="en-US" sz="1600" b="1"/>
              <a:t>Service listing page for all services/search</a:t>
            </a:r>
          </a:p>
        </p:txBody>
      </p:sp>
      <p:sp>
        <p:nvSpPr>
          <p:cNvPr id="50" name="TextBox 49">
            <a:extLst>
              <a:ext uri="{FF2B5EF4-FFF2-40B4-BE49-F238E27FC236}">
                <a16:creationId xmlns:a16="http://schemas.microsoft.com/office/drawing/2014/main" id="{09CEB3B5-05C2-F408-2745-37D1A4AE2C81}"/>
              </a:ext>
            </a:extLst>
          </p:cNvPr>
          <p:cNvSpPr txBox="1"/>
          <p:nvPr/>
        </p:nvSpPr>
        <p:spPr>
          <a:xfrm>
            <a:off x="9140946" y="1450920"/>
            <a:ext cx="1330782" cy="584775"/>
          </a:xfrm>
          <a:prstGeom prst="rect">
            <a:avLst/>
          </a:prstGeom>
          <a:noFill/>
        </p:spPr>
        <p:txBody>
          <a:bodyPr wrap="square" rtlCol="0">
            <a:spAutoFit/>
          </a:bodyPr>
          <a:lstStyle/>
          <a:p>
            <a:pPr algn="r"/>
            <a:r>
              <a:rPr lang="en-US" sz="1600" b="1"/>
              <a:t>Single service listing page</a:t>
            </a:r>
          </a:p>
        </p:txBody>
      </p:sp>
      <p:cxnSp>
        <p:nvCxnSpPr>
          <p:cNvPr id="73" name="Straight Connector 72">
            <a:extLst>
              <a:ext uri="{FF2B5EF4-FFF2-40B4-BE49-F238E27FC236}">
                <a16:creationId xmlns:a16="http://schemas.microsoft.com/office/drawing/2014/main" id="{B6C36155-637D-C5F7-F8F7-006792E2CCE1}"/>
              </a:ext>
            </a:extLst>
          </p:cNvPr>
          <p:cNvCxnSpPr>
            <a:stCxn id="21" idx="3"/>
            <a:endCxn id="20" idx="1"/>
          </p:cNvCxnSpPr>
          <p:nvPr/>
        </p:nvCxnSpPr>
        <p:spPr>
          <a:xfrm>
            <a:off x="8652002" y="2508593"/>
            <a:ext cx="1966617" cy="726"/>
          </a:xfrm>
          <a:prstGeom prst="line">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Elbow Connector 94">
            <a:extLst>
              <a:ext uri="{FF2B5EF4-FFF2-40B4-BE49-F238E27FC236}">
                <a16:creationId xmlns:a16="http://schemas.microsoft.com/office/drawing/2014/main" id="{A9B28E4C-9F65-B6A9-13AB-208A8B8B0457}"/>
              </a:ext>
            </a:extLst>
          </p:cNvPr>
          <p:cNvCxnSpPr>
            <a:cxnSpLocks/>
            <a:endCxn id="20" idx="2"/>
          </p:cNvCxnSpPr>
          <p:nvPr/>
        </p:nvCxnSpPr>
        <p:spPr>
          <a:xfrm flipV="1">
            <a:off x="6821096" y="3560305"/>
            <a:ext cx="4253852" cy="1171606"/>
          </a:xfrm>
          <a:prstGeom prst="bentConnector2">
            <a:avLst/>
          </a:prstGeom>
          <a:ln>
            <a:solidFill>
              <a:schemeClr val="tx1">
                <a:lumMod val="50000"/>
                <a:lumOff val="50000"/>
              </a:schemeClr>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FDF44F7-BC1F-C8F9-DB3F-E584C940D4F9}"/>
              </a:ext>
            </a:extLst>
          </p:cNvPr>
          <p:cNvSpPr txBox="1"/>
          <p:nvPr/>
        </p:nvSpPr>
        <p:spPr>
          <a:xfrm>
            <a:off x="6665226" y="4896596"/>
            <a:ext cx="3021986" cy="1077218"/>
          </a:xfrm>
          <a:prstGeom prst="rect">
            <a:avLst/>
          </a:prstGeom>
          <a:solidFill>
            <a:schemeClr val="bg1"/>
          </a:solidFill>
        </p:spPr>
        <p:txBody>
          <a:bodyPr wrap="square" rtlCol="0">
            <a:spAutoFit/>
          </a:bodyPr>
          <a:lstStyle/>
          <a:p>
            <a:r>
              <a:rPr lang="en-US" sz="1600" b="1"/>
              <a:t>Topical &amp; curated listing pages</a:t>
            </a:r>
          </a:p>
          <a:p>
            <a:r>
              <a:rPr lang="en-US" sz="1600">
                <a:solidFill>
                  <a:schemeClr val="tx1">
                    <a:lumMod val="50000"/>
                    <a:lumOff val="50000"/>
                  </a:schemeClr>
                </a:solidFill>
              </a:rPr>
              <a:t>List of services and subset of services around specific topics or service areas/needs</a:t>
            </a:r>
          </a:p>
        </p:txBody>
      </p:sp>
      <p:sp>
        <p:nvSpPr>
          <p:cNvPr id="116" name="Right Bracket 115">
            <a:extLst>
              <a:ext uri="{FF2B5EF4-FFF2-40B4-BE49-F238E27FC236}">
                <a16:creationId xmlns:a16="http://schemas.microsoft.com/office/drawing/2014/main" id="{3BB10130-4799-837A-5E0F-D95CDDE16E47}"/>
              </a:ext>
            </a:extLst>
          </p:cNvPr>
          <p:cNvSpPr/>
          <p:nvPr/>
        </p:nvSpPr>
        <p:spPr>
          <a:xfrm>
            <a:off x="6524667" y="3920420"/>
            <a:ext cx="104733" cy="2050790"/>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5" name="Straight Arrow Connector 124">
            <a:extLst>
              <a:ext uri="{FF2B5EF4-FFF2-40B4-BE49-F238E27FC236}">
                <a16:creationId xmlns:a16="http://schemas.microsoft.com/office/drawing/2014/main" id="{0A50EEB4-2283-647C-9892-CB4CA641B085}"/>
              </a:ext>
            </a:extLst>
          </p:cNvPr>
          <p:cNvCxnSpPr>
            <a:stCxn id="13" idx="3"/>
            <a:endCxn id="21" idx="1"/>
          </p:cNvCxnSpPr>
          <p:nvPr/>
        </p:nvCxnSpPr>
        <p:spPr>
          <a:xfrm>
            <a:off x="5802815" y="2508593"/>
            <a:ext cx="192356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485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55315B10BF2C2438482CECAEC79BEB5" ma:contentTypeVersion="15" ma:contentTypeDescription="Create a new document." ma:contentTypeScope="" ma:versionID="1675f491c6718b4dca228619fa59c047">
  <xsd:schema xmlns:xsd="http://www.w3.org/2001/XMLSchema" xmlns:xs="http://www.w3.org/2001/XMLSchema" xmlns:p="http://schemas.microsoft.com/office/2006/metadata/properties" xmlns:ns2="d243eb41-6dbc-4c90-bca6-c9c7e0979153" xmlns:ns3="59524c7f-fb47-4c57-a802-d98a9bf9dda4" xmlns:ns4="5a2951d8-0c2a-4140-8e54-868f5fa8b4ae" targetNamespace="http://schemas.microsoft.com/office/2006/metadata/properties" ma:root="true" ma:fieldsID="4bea1d79d02f949eb030ed6e988604f6" ns2:_="" ns3:_="" ns4:_="">
    <xsd:import namespace="d243eb41-6dbc-4c90-bca6-c9c7e0979153"/>
    <xsd:import namespace="59524c7f-fb47-4c57-a802-d98a9bf9dda4"/>
    <xsd:import namespace="5a2951d8-0c2a-4140-8e54-868f5fa8b4a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43eb41-6dbc-4c90-bca6-c9c7e09791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4669cda-99f2-4ea9-a89b-c1bb7356f25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9524c7f-fb47-4c57-a802-d98a9bf9dda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2951d8-0c2a-4140-8e54-868f5fa8b4a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94b60c1-2afc-427e-bb09-a0a2f3b352ee}" ma:internalName="TaxCatchAll" ma:showField="CatchAllData" ma:web="59524c7f-fb47-4c57-a802-d98a9bf9dda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5a2951d8-0c2a-4140-8e54-868f5fa8b4ae" xsi:nil="true"/>
    <lcf76f155ced4ddcb4097134ff3c332f xmlns="d243eb41-6dbc-4c90-bca6-c9c7e097915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32ADD14-A60F-42B5-A490-227B749123E8}">
  <ds:schemaRefs>
    <ds:schemaRef ds:uri="http://schemas.microsoft.com/sharepoint/v3/contenttype/forms"/>
  </ds:schemaRefs>
</ds:datastoreItem>
</file>

<file path=customXml/itemProps2.xml><?xml version="1.0" encoding="utf-8"?>
<ds:datastoreItem xmlns:ds="http://schemas.openxmlformats.org/officeDocument/2006/customXml" ds:itemID="{5F622982-8406-4DAB-B4A3-20B160608270}">
  <ds:schemaRefs>
    <ds:schemaRef ds:uri="59524c7f-fb47-4c57-a802-d98a9bf9dda4"/>
    <ds:schemaRef ds:uri="5a2951d8-0c2a-4140-8e54-868f5fa8b4ae"/>
    <ds:schemaRef ds:uri="d243eb41-6dbc-4c90-bca6-c9c7e09791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CCFBD5-9362-4347-87D8-8434E055260C}">
  <ds:schemaRefs>
    <ds:schemaRef ds:uri="http://purl.org/dc/dcmitype/"/>
    <ds:schemaRef ds:uri="d243eb41-6dbc-4c90-bca6-c9c7e0979153"/>
    <ds:schemaRef ds:uri="http://www.w3.org/XML/1998/namespace"/>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5a2951d8-0c2a-4140-8e54-868f5fa8b4ae"/>
    <ds:schemaRef ds:uri="59524c7f-fb47-4c57-a802-d98a9bf9dda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2912</Words>
  <Application>Microsoft Office PowerPoint</Application>
  <PresentationFormat>Widescreen</PresentationFormat>
  <Paragraphs>388</Paragraphs>
  <Slides>29</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Arial,Sans-Serif</vt:lpstr>
      <vt:lpstr>Calibri</vt:lpstr>
      <vt:lpstr>Calibri Light</vt:lpstr>
      <vt:lpstr>Open Sans</vt:lpstr>
      <vt:lpstr>Office Theme</vt:lpstr>
      <vt:lpstr>Office Theme</vt:lpstr>
      <vt:lpstr>PowerPoint Presentation</vt:lpstr>
      <vt:lpstr>PowerPoint Presentation</vt:lpstr>
      <vt:lpstr>PowerPoint Presentation</vt:lpstr>
      <vt:lpstr>PowerPoint Presentation</vt:lpstr>
      <vt:lpstr>A blended team from across the council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 the next 4 weeks, we plan to: </vt:lpstr>
      <vt:lpstr>PowerPoint Presentation</vt:lpstr>
      <vt:lpstr>Thank you for coming.   Are there any questions?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Alex Sturtivant</cp:lastModifiedBy>
  <cp:revision>1</cp:revision>
  <dcterms:created xsi:type="dcterms:W3CDTF">2022-09-07T10:02:29Z</dcterms:created>
  <dcterms:modified xsi:type="dcterms:W3CDTF">2022-09-22T12:18:08Z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0x010100555315B10BF2C2438482CECAEC79BEB5</vt:lpwstr>
  </property>
  <property fmtid="{D5CDD505-2E9C-101B-9397-08002B2CF9AE}" pid="3" name="MediaServiceImageTags">
    <vt:lpwstr/>
  </property>
</Properties>
</file>