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4"/>
  </p:notesMasterIdLst>
  <p:sldIdLst>
    <p:sldId id="257" r:id="rId5"/>
    <p:sldId id="258" r:id="rId6"/>
    <p:sldId id="259" r:id="rId7"/>
    <p:sldId id="260" r:id="rId8"/>
    <p:sldId id="261" r:id="rId9"/>
    <p:sldId id="262" r:id="rId10"/>
    <p:sldId id="263" r:id="rId11"/>
    <p:sldId id="264" r:id="rId12"/>
    <p:sldId id="4361" r:id="rId13"/>
    <p:sldId id="4370" r:id="rId14"/>
    <p:sldId id="4373" r:id="rId15"/>
    <p:sldId id="4382" r:id="rId16"/>
    <p:sldId id="4375" r:id="rId17"/>
    <p:sldId id="4371" r:id="rId18"/>
    <p:sldId id="4376" r:id="rId19"/>
    <p:sldId id="4372" r:id="rId20"/>
    <p:sldId id="4374" r:id="rId21"/>
    <p:sldId id="277" r:id="rId22"/>
    <p:sldId id="271" r:id="rId23"/>
    <p:sldId id="276" r:id="rId24"/>
    <p:sldId id="4377" r:id="rId25"/>
    <p:sldId id="4378" r:id="rId26"/>
    <p:sldId id="4381" r:id="rId27"/>
    <p:sldId id="4379" r:id="rId28"/>
    <p:sldId id="280" r:id="rId29"/>
    <p:sldId id="273" r:id="rId30"/>
    <p:sldId id="4383" r:id="rId31"/>
    <p:sldId id="267" r:id="rId32"/>
    <p:sldId id="2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E7D6B-CE49-CA73-CDE7-890B06628D93}" v="34" dt="2022-07-19T14:25:47.559"/>
    <p1510:client id="{385A4723-B0D4-42BF-AEC4-3CD532A28C84}" v="65" dt="2022-07-19T14:46:55.417"/>
    <p1510:client id="{411E6DB4-4EAF-DB39-3389-F27ADDF585E4}" v="2" dt="2022-07-18T15:32:21.901"/>
    <p1510:client id="{76ECA377-14C0-E24A-9FC1-641EFE5DE87B}" v="9621" dt="2022-07-19T14:53:45.126"/>
    <p1510:client id="{C2D63C91-E67D-0851-5D66-74B12DA467C0}" v="367" vWet="368" dt="2022-07-18T15:59:48.025"/>
    <p1510:client id="{F2AF462A-950E-4CC0-B5B7-6E7F509156CF}" v="746" dt="2022-07-19T13:59:31.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y Mindham" userId="S::bethany.mindham@royalgreenwich.gov.uk::335b0bfb-97a9-434b-9485-cdce9611e571" providerId="AD" clId="Web-{3A6E2C81-EABD-4508-4C06-4670EF09614C}"/>
    <pc:docChg chg="addSld delSld modSld addMainMaster modMainMaster">
      <pc:chgData name="Bethany Mindham" userId="S::bethany.mindham@royalgreenwich.gov.uk::335b0bfb-97a9-434b-9485-cdce9611e571" providerId="AD" clId="Web-{3A6E2C81-EABD-4508-4C06-4670EF09614C}" dt="2022-07-13T12:32:55.814" v="44" actId="20577"/>
      <pc:docMkLst>
        <pc:docMk/>
      </pc:docMkLst>
      <pc:sldChg chg="del">
        <pc:chgData name="Bethany Mindham" userId="S::bethany.mindham@royalgreenwich.gov.uk::335b0bfb-97a9-434b-9485-cdce9611e571" providerId="AD" clId="Web-{3A6E2C81-EABD-4508-4C06-4670EF09614C}" dt="2022-07-13T12:30:11.380" v="1"/>
        <pc:sldMkLst>
          <pc:docMk/>
          <pc:sldMk cId="109857222" sldId="256"/>
        </pc:sldMkLst>
      </pc:sldChg>
      <pc:sldChg chg="modSp add">
        <pc:chgData name="Bethany Mindham" userId="S::bethany.mindham@royalgreenwich.gov.uk::335b0bfb-97a9-434b-9485-cdce9611e571" providerId="AD" clId="Web-{3A6E2C81-EABD-4508-4C06-4670EF09614C}" dt="2022-07-13T12:30:25.006" v="8" actId="20577"/>
        <pc:sldMkLst>
          <pc:docMk/>
          <pc:sldMk cId="1717289998" sldId="257"/>
        </pc:sldMkLst>
        <pc:spChg chg="mod">
          <ac:chgData name="Bethany Mindham" userId="S::bethany.mindham@royalgreenwich.gov.uk::335b0bfb-97a9-434b-9485-cdce9611e571" providerId="AD" clId="Web-{3A6E2C81-EABD-4508-4C06-4670EF09614C}" dt="2022-07-13T12:30:25.006" v="8" actId="20577"/>
          <ac:spMkLst>
            <pc:docMk/>
            <pc:sldMk cId="1717289998" sldId="257"/>
            <ac:spMk id="6" creationId="{E3715292-C26B-0E4A-9102-E4DB47DB09BB}"/>
          </ac:spMkLst>
        </pc:spChg>
      </pc:sldChg>
      <pc:sldChg chg="add">
        <pc:chgData name="Bethany Mindham" userId="S::bethany.mindham@royalgreenwich.gov.uk::335b0bfb-97a9-434b-9485-cdce9611e571" providerId="AD" clId="Web-{3A6E2C81-EABD-4508-4C06-4670EF09614C}" dt="2022-07-13T12:30:28.772" v="9"/>
        <pc:sldMkLst>
          <pc:docMk/>
          <pc:sldMk cId="2624368242" sldId="258"/>
        </pc:sldMkLst>
      </pc:sldChg>
      <pc:sldChg chg="add">
        <pc:chgData name="Bethany Mindham" userId="S::bethany.mindham@royalgreenwich.gov.uk::335b0bfb-97a9-434b-9485-cdce9611e571" providerId="AD" clId="Web-{3A6E2C81-EABD-4508-4C06-4670EF09614C}" dt="2022-07-13T12:30:34.507" v="10"/>
        <pc:sldMkLst>
          <pc:docMk/>
          <pc:sldMk cId="981301375" sldId="259"/>
        </pc:sldMkLst>
      </pc:sldChg>
      <pc:sldChg chg="add">
        <pc:chgData name="Bethany Mindham" userId="S::bethany.mindham@royalgreenwich.gov.uk::335b0bfb-97a9-434b-9485-cdce9611e571" providerId="AD" clId="Web-{3A6E2C81-EABD-4508-4C06-4670EF09614C}" dt="2022-07-13T12:30:38.851" v="11"/>
        <pc:sldMkLst>
          <pc:docMk/>
          <pc:sldMk cId="3491560788" sldId="260"/>
        </pc:sldMkLst>
      </pc:sldChg>
      <pc:sldChg chg="add">
        <pc:chgData name="Bethany Mindham" userId="S::bethany.mindham@royalgreenwich.gov.uk::335b0bfb-97a9-434b-9485-cdce9611e571" providerId="AD" clId="Web-{3A6E2C81-EABD-4508-4C06-4670EF09614C}" dt="2022-07-13T12:30:44.148" v="12"/>
        <pc:sldMkLst>
          <pc:docMk/>
          <pc:sldMk cId="1146153515" sldId="261"/>
        </pc:sldMkLst>
      </pc:sldChg>
      <pc:sldChg chg="add">
        <pc:chgData name="Bethany Mindham" userId="S::bethany.mindham@royalgreenwich.gov.uk::335b0bfb-97a9-434b-9485-cdce9611e571" providerId="AD" clId="Web-{3A6E2C81-EABD-4508-4C06-4670EF09614C}" dt="2022-07-13T12:30:52.086" v="13"/>
        <pc:sldMkLst>
          <pc:docMk/>
          <pc:sldMk cId="4062541943" sldId="262"/>
        </pc:sldMkLst>
      </pc:sldChg>
      <pc:sldChg chg="add">
        <pc:chgData name="Bethany Mindham" userId="S::bethany.mindham@royalgreenwich.gov.uk::335b0bfb-97a9-434b-9485-cdce9611e571" providerId="AD" clId="Web-{3A6E2C81-EABD-4508-4C06-4670EF09614C}" dt="2022-07-13T12:30:55.399" v="14"/>
        <pc:sldMkLst>
          <pc:docMk/>
          <pc:sldMk cId="2290954364" sldId="263"/>
        </pc:sldMkLst>
      </pc:sldChg>
      <pc:sldChg chg="add">
        <pc:chgData name="Bethany Mindham" userId="S::bethany.mindham@royalgreenwich.gov.uk::335b0bfb-97a9-434b-9485-cdce9611e571" providerId="AD" clId="Web-{3A6E2C81-EABD-4508-4C06-4670EF09614C}" dt="2022-07-13T12:31:02.681" v="15"/>
        <pc:sldMkLst>
          <pc:docMk/>
          <pc:sldMk cId="2878118763" sldId="264"/>
        </pc:sldMkLst>
      </pc:sldChg>
      <pc:sldChg chg="add">
        <pc:chgData name="Bethany Mindham" userId="S::bethany.mindham@royalgreenwich.gov.uk::335b0bfb-97a9-434b-9485-cdce9611e571" providerId="AD" clId="Web-{3A6E2C81-EABD-4508-4C06-4670EF09614C}" dt="2022-07-13T12:31:15.478" v="16"/>
        <pc:sldMkLst>
          <pc:docMk/>
          <pc:sldMk cId="2013510729" sldId="265"/>
        </pc:sldMkLst>
      </pc:sldChg>
      <pc:sldChg chg="add">
        <pc:chgData name="Bethany Mindham" userId="S::bethany.mindham@royalgreenwich.gov.uk::335b0bfb-97a9-434b-9485-cdce9611e571" providerId="AD" clId="Web-{3A6E2C81-EABD-4508-4C06-4670EF09614C}" dt="2022-07-13T12:31:25.276" v="17"/>
        <pc:sldMkLst>
          <pc:docMk/>
          <pc:sldMk cId="3176232789" sldId="266"/>
        </pc:sldMkLst>
      </pc:sldChg>
      <pc:sldChg chg="modSp add">
        <pc:chgData name="Bethany Mindham" userId="S::bethany.mindham@royalgreenwich.gov.uk::335b0bfb-97a9-434b-9485-cdce9611e571" providerId="AD" clId="Web-{3A6E2C81-EABD-4508-4C06-4670EF09614C}" dt="2022-07-13T12:32:55.814" v="44" actId="20577"/>
        <pc:sldMkLst>
          <pc:docMk/>
          <pc:sldMk cId="4136187837" sldId="267"/>
        </pc:sldMkLst>
        <pc:spChg chg="mod">
          <ac:chgData name="Bethany Mindham" userId="S::bethany.mindham@royalgreenwich.gov.uk::335b0bfb-97a9-434b-9485-cdce9611e571" providerId="AD" clId="Web-{3A6E2C81-EABD-4508-4C06-4670EF09614C}" dt="2022-07-13T12:31:38.496" v="31" actId="20577"/>
          <ac:spMkLst>
            <pc:docMk/>
            <pc:sldMk cId="4136187837" sldId="267"/>
            <ac:spMk id="3" creationId="{F2A9BD78-3768-4A4F-9883-D3E752CDCE57}"/>
          </ac:spMkLst>
        </pc:spChg>
        <pc:spChg chg="mod">
          <ac:chgData name="Bethany Mindham" userId="S::bethany.mindham@royalgreenwich.gov.uk::335b0bfb-97a9-434b-9485-cdce9611e571" providerId="AD" clId="Web-{3A6E2C81-EABD-4508-4C06-4670EF09614C}" dt="2022-07-13T12:32:55.814" v="44" actId="20577"/>
          <ac:spMkLst>
            <pc:docMk/>
            <pc:sldMk cId="4136187837" sldId="267"/>
            <ac:spMk id="6" creationId="{5CADC8EC-DAE7-0845-AB85-A2A4CADB880A}"/>
          </ac:spMkLst>
        </pc:spChg>
      </pc:sldChg>
      <pc:sldMasterChg chg="modSldLayout">
        <pc:chgData name="Bethany Mindham" userId="S::bethany.mindham@royalgreenwich.gov.uk::335b0bfb-97a9-434b-9485-cdce9611e571" providerId="AD" clId="Web-{3A6E2C81-EABD-4508-4C06-4670EF09614C}" dt="2022-07-13T12:30:09.895" v="0"/>
        <pc:sldMasterMkLst>
          <pc:docMk/>
          <pc:sldMasterMk cId="2460954070" sldId="2147483660"/>
        </pc:sldMasterMkLst>
        <pc:sldLayoutChg chg="replId">
          <pc:chgData name="Bethany Mindham" userId="S::bethany.mindham@royalgreenwich.gov.uk::335b0bfb-97a9-434b-9485-cdce9611e571" providerId="AD" clId="Web-{3A6E2C81-EABD-4508-4C06-4670EF09614C}" dt="2022-07-13T12:30:09.895" v="0"/>
          <pc:sldLayoutMkLst>
            <pc:docMk/>
            <pc:sldMasterMk cId="2460954070" sldId="2147483660"/>
            <pc:sldLayoutMk cId="2385387890" sldId="2147483688"/>
          </pc:sldLayoutMkLst>
        </pc:sldLayoutChg>
        <pc:sldLayoutChg chg="replId">
          <pc:chgData name="Bethany Mindham" userId="S::bethany.mindham@royalgreenwich.gov.uk::335b0bfb-97a9-434b-9485-cdce9611e571" providerId="AD" clId="Web-{3A6E2C81-EABD-4508-4C06-4670EF09614C}" dt="2022-07-13T12:30:09.895" v="0"/>
          <pc:sldLayoutMkLst>
            <pc:docMk/>
            <pc:sldMasterMk cId="2460954070" sldId="2147483660"/>
            <pc:sldLayoutMk cId="949138452" sldId="2147483689"/>
          </pc:sldLayoutMkLst>
        </pc:sldLayoutChg>
        <pc:sldLayoutChg chg="replId">
          <pc:chgData name="Bethany Mindham" userId="S::bethany.mindham@royalgreenwich.gov.uk::335b0bfb-97a9-434b-9485-cdce9611e571" providerId="AD" clId="Web-{3A6E2C81-EABD-4508-4C06-4670EF09614C}" dt="2022-07-13T12:30:09.895" v="0"/>
          <pc:sldLayoutMkLst>
            <pc:docMk/>
            <pc:sldMasterMk cId="2460954070" sldId="2147483660"/>
            <pc:sldLayoutMk cId="2591524520" sldId="2147483690"/>
          </pc:sldLayoutMkLst>
        </pc:sldLayoutChg>
        <pc:sldLayoutChg chg="replId">
          <pc:chgData name="Bethany Mindham" userId="S::bethany.mindham@royalgreenwich.gov.uk::335b0bfb-97a9-434b-9485-cdce9611e571" providerId="AD" clId="Web-{3A6E2C81-EABD-4508-4C06-4670EF09614C}" dt="2022-07-13T12:30:09.895" v="0"/>
          <pc:sldLayoutMkLst>
            <pc:docMk/>
            <pc:sldMasterMk cId="2460954070" sldId="2147483660"/>
            <pc:sldLayoutMk cId="1203092039" sldId="2147483691"/>
          </pc:sldLayoutMkLst>
        </pc:sldLayoutChg>
        <pc:sldLayoutChg chg="replId">
          <pc:chgData name="Bethany Mindham" userId="S::bethany.mindham@royalgreenwich.gov.uk::335b0bfb-97a9-434b-9485-cdce9611e571" providerId="AD" clId="Web-{3A6E2C81-EABD-4508-4C06-4670EF09614C}" dt="2022-07-13T12:30:09.895" v="0"/>
          <pc:sldLayoutMkLst>
            <pc:docMk/>
            <pc:sldMasterMk cId="2460954070" sldId="2147483660"/>
            <pc:sldLayoutMk cId="3733172339" sldId="2147483692"/>
          </pc:sldLayoutMkLst>
        </pc:sldLayoutChg>
        <pc:sldLayoutChg chg="replId">
          <pc:chgData name="Bethany Mindham" userId="S::bethany.mindham@royalgreenwich.gov.uk::335b0bfb-97a9-434b-9485-cdce9611e571" providerId="AD" clId="Web-{3A6E2C81-EABD-4508-4C06-4670EF09614C}" dt="2022-07-13T12:30:09.895" v="0"/>
          <pc:sldLayoutMkLst>
            <pc:docMk/>
            <pc:sldMasterMk cId="2460954070" sldId="2147483660"/>
            <pc:sldLayoutMk cId="3210312558" sldId="2147483693"/>
          </pc:sldLayoutMkLst>
        </pc:sldLayoutChg>
        <pc:sldLayoutChg chg="replId">
          <pc:chgData name="Bethany Mindham" userId="S::bethany.mindham@royalgreenwich.gov.uk::335b0bfb-97a9-434b-9485-cdce9611e571" providerId="AD" clId="Web-{3A6E2C81-EABD-4508-4C06-4670EF09614C}" dt="2022-07-13T12:30:09.895" v="0"/>
          <pc:sldLayoutMkLst>
            <pc:docMk/>
            <pc:sldMasterMk cId="2460954070" sldId="2147483660"/>
            <pc:sldLayoutMk cId="3146388984" sldId="2147483694"/>
          </pc:sldLayoutMkLst>
        </pc:sldLayoutChg>
        <pc:sldLayoutChg chg="replId">
          <pc:chgData name="Bethany Mindham" userId="S::bethany.mindham@royalgreenwich.gov.uk::335b0bfb-97a9-434b-9485-cdce9611e571" providerId="AD" clId="Web-{3A6E2C81-EABD-4508-4C06-4670EF09614C}" dt="2022-07-13T12:30:09.895" v="0"/>
          <pc:sldLayoutMkLst>
            <pc:docMk/>
            <pc:sldMasterMk cId="2460954070" sldId="2147483660"/>
            <pc:sldLayoutMk cId="3171841454" sldId="2147483695"/>
          </pc:sldLayoutMkLst>
        </pc:sldLayoutChg>
        <pc:sldLayoutChg chg="replId">
          <pc:chgData name="Bethany Mindham" userId="S::bethany.mindham@royalgreenwich.gov.uk::335b0bfb-97a9-434b-9485-cdce9611e571" providerId="AD" clId="Web-{3A6E2C81-EABD-4508-4C06-4670EF09614C}" dt="2022-07-13T12:30:09.895" v="0"/>
          <pc:sldLayoutMkLst>
            <pc:docMk/>
            <pc:sldMasterMk cId="2460954070" sldId="2147483660"/>
            <pc:sldLayoutMk cId="1718958274" sldId="2147483696"/>
          </pc:sldLayoutMkLst>
        </pc:sldLayoutChg>
        <pc:sldLayoutChg chg="replId">
          <pc:chgData name="Bethany Mindham" userId="S::bethany.mindham@royalgreenwich.gov.uk::335b0bfb-97a9-434b-9485-cdce9611e571" providerId="AD" clId="Web-{3A6E2C81-EABD-4508-4C06-4670EF09614C}" dt="2022-07-13T12:30:09.895" v="0"/>
          <pc:sldLayoutMkLst>
            <pc:docMk/>
            <pc:sldMasterMk cId="2460954070" sldId="2147483660"/>
            <pc:sldLayoutMk cId="2202905451" sldId="2147483697"/>
          </pc:sldLayoutMkLst>
        </pc:sldLayoutChg>
        <pc:sldLayoutChg chg="replId">
          <pc:chgData name="Bethany Mindham" userId="S::bethany.mindham@royalgreenwich.gov.uk::335b0bfb-97a9-434b-9485-cdce9611e571" providerId="AD" clId="Web-{3A6E2C81-EABD-4508-4C06-4670EF09614C}" dt="2022-07-13T12:30:09.895" v="0"/>
          <pc:sldLayoutMkLst>
            <pc:docMk/>
            <pc:sldMasterMk cId="2460954070" sldId="2147483660"/>
            <pc:sldLayoutMk cId="3479445657" sldId="2147483698"/>
          </pc:sldLayoutMkLst>
        </pc:sldLayoutChg>
      </pc:sldMasterChg>
      <pc:sldMasterChg chg="add addSldLayout">
        <pc:chgData name="Bethany Mindham" userId="S::bethany.mindham@royalgreenwich.gov.uk::335b0bfb-97a9-434b-9485-cdce9611e571" providerId="AD" clId="Web-{3A6E2C81-EABD-4508-4C06-4670EF09614C}" dt="2022-07-13T12:30:09.895" v="0"/>
        <pc:sldMasterMkLst>
          <pc:docMk/>
          <pc:sldMasterMk cId="1206047066" sldId="2147483661"/>
        </pc:sldMasterMkLst>
        <pc:sldLayoutChg chg="add">
          <pc:chgData name="Bethany Mindham" userId="S::bethany.mindham@royalgreenwich.gov.uk::335b0bfb-97a9-434b-9485-cdce9611e571" providerId="AD" clId="Web-{3A6E2C81-EABD-4508-4C06-4670EF09614C}" dt="2022-07-13T12:30:09.895" v="0"/>
          <pc:sldLayoutMkLst>
            <pc:docMk/>
            <pc:sldMasterMk cId="1206047066" sldId="2147483661"/>
            <pc:sldLayoutMk cId="3842374157" sldId="2147483662"/>
          </pc:sldLayoutMkLst>
        </pc:sldLayoutChg>
        <pc:sldLayoutChg chg="add">
          <pc:chgData name="Bethany Mindham" userId="S::bethany.mindham@royalgreenwich.gov.uk::335b0bfb-97a9-434b-9485-cdce9611e571" providerId="AD" clId="Web-{3A6E2C81-EABD-4508-4C06-4670EF09614C}" dt="2022-07-13T12:30:09.895" v="0"/>
          <pc:sldLayoutMkLst>
            <pc:docMk/>
            <pc:sldMasterMk cId="1206047066" sldId="2147483661"/>
            <pc:sldLayoutMk cId="2018482790" sldId="2147483663"/>
          </pc:sldLayoutMkLst>
        </pc:sldLayoutChg>
        <pc:sldLayoutChg chg="add">
          <pc:chgData name="Bethany Mindham" userId="S::bethany.mindham@royalgreenwich.gov.uk::335b0bfb-97a9-434b-9485-cdce9611e571" providerId="AD" clId="Web-{3A6E2C81-EABD-4508-4C06-4670EF09614C}" dt="2022-07-13T12:30:09.895" v="0"/>
          <pc:sldLayoutMkLst>
            <pc:docMk/>
            <pc:sldMasterMk cId="1206047066" sldId="2147483661"/>
            <pc:sldLayoutMk cId="1082151023" sldId="2147483664"/>
          </pc:sldLayoutMkLst>
        </pc:sldLayoutChg>
        <pc:sldLayoutChg chg="add">
          <pc:chgData name="Bethany Mindham" userId="S::bethany.mindham@royalgreenwich.gov.uk::335b0bfb-97a9-434b-9485-cdce9611e571" providerId="AD" clId="Web-{3A6E2C81-EABD-4508-4C06-4670EF09614C}" dt="2022-07-13T12:30:09.895" v="0"/>
          <pc:sldLayoutMkLst>
            <pc:docMk/>
            <pc:sldMasterMk cId="1206047066" sldId="2147483661"/>
            <pc:sldLayoutMk cId="433363656" sldId="2147483665"/>
          </pc:sldLayoutMkLst>
        </pc:sldLayoutChg>
        <pc:sldLayoutChg chg="add">
          <pc:chgData name="Bethany Mindham" userId="S::bethany.mindham@royalgreenwich.gov.uk::335b0bfb-97a9-434b-9485-cdce9611e571" providerId="AD" clId="Web-{3A6E2C81-EABD-4508-4C06-4670EF09614C}" dt="2022-07-13T12:30:09.895" v="0"/>
          <pc:sldLayoutMkLst>
            <pc:docMk/>
            <pc:sldMasterMk cId="1206047066" sldId="2147483661"/>
            <pc:sldLayoutMk cId="1350348170" sldId="2147483666"/>
          </pc:sldLayoutMkLst>
        </pc:sldLayoutChg>
        <pc:sldLayoutChg chg="add">
          <pc:chgData name="Bethany Mindham" userId="S::bethany.mindham@royalgreenwich.gov.uk::335b0bfb-97a9-434b-9485-cdce9611e571" providerId="AD" clId="Web-{3A6E2C81-EABD-4508-4C06-4670EF09614C}" dt="2022-07-13T12:30:09.895" v="0"/>
          <pc:sldLayoutMkLst>
            <pc:docMk/>
            <pc:sldMasterMk cId="1206047066" sldId="2147483661"/>
            <pc:sldLayoutMk cId="1175108815" sldId="2147483667"/>
          </pc:sldLayoutMkLst>
        </pc:sldLayoutChg>
        <pc:sldLayoutChg chg="add">
          <pc:chgData name="Bethany Mindham" userId="S::bethany.mindham@royalgreenwich.gov.uk::335b0bfb-97a9-434b-9485-cdce9611e571" providerId="AD" clId="Web-{3A6E2C81-EABD-4508-4C06-4670EF09614C}" dt="2022-07-13T12:30:09.895" v="0"/>
          <pc:sldLayoutMkLst>
            <pc:docMk/>
            <pc:sldMasterMk cId="1206047066" sldId="2147483661"/>
            <pc:sldLayoutMk cId="3629073988" sldId="2147483668"/>
          </pc:sldLayoutMkLst>
        </pc:sldLayoutChg>
        <pc:sldLayoutChg chg="add">
          <pc:chgData name="Bethany Mindham" userId="S::bethany.mindham@royalgreenwich.gov.uk::335b0bfb-97a9-434b-9485-cdce9611e571" providerId="AD" clId="Web-{3A6E2C81-EABD-4508-4C06-4670EF09614C}" dt="2022-07-13T12:30:09.895" v="0"/>
          <pc:sldLayoutMkLst>
            <pc:docMk/>
            <pc:sldMasterMk cId="1206047066" sldId="2147483661"/>
            <pc:sldLayoutMk cId="1211490078" sldId="2147483669"/>
          </pc:sldLayoutMkLst>
        </pc:sldLayoutChg>
        <pc:sldLayoutChg chg="add">
          <pc:chgData name="Bethany Mindham" userId="S::bethany.mindham@royalgreenwich.gov.uk::335b0bfb-97a9-434b-9485-cdce9611e571" providerId="AD" clId="Web-{3A6E2C81-EABD-4508-4C06-4670EF09614C}" dt="2022-07-13T12:30:09.895" v="0"/>
          <pc:sldLayoutMkLst>
            <pc:docMk/>
            <pc:sldMasterMk cId="1206047066" sldId="2147483661"/>
            <pc:sldLayoutMk cId="3600211333" sldId="2147483670"/>
          </pc:sldLayoutMkLst>
        </pc:sldLayoutChg>
        <pc:sldLayoutChg chg="add">
          <pc:chgData name="Bethany Mindham" userId="S::bethany.mindham@royalgreenwich.gov.uk::335b0bfb-97a9-434b-9485-cdce9611e571" providerId="AD" clId="Web-{3A6E2C81-EABD-4508-4C06-4670EF09614C}" dt="2022-07-13T12:30:09.895" v="0"/>
          <pc:sldLayoutMkLst>
            <pc:docMk/>
            <pc:sldMasterMk cId="1206047066" sldId="2147483661"/>
            <pc:sldLayoutMk cId="1532628212" sldId="2147483671"/>
          </pc:sldLayoutMkLst>
        </pc:sldLayoutChg>
        <pc:sldLayoutChg chg="add">
          <pc:chgData name="Bethany Mindham" userId="S::bethany.mindham@royalgreenwich.gov.uk::335b0bfb-97a9-434b-9485-cdce9611e571" providerId="AD" clId="Web-{3A6E2C81-EABD-4508-4C06-4670EF09614C}" dt="2022-07-13T12:30:09.895" v="0"/>
          <pc:sldLayoutMkLst>
            <pc:docMk/>
            <pc:sldMasterMk cId="1206047066" sldId="2147483661"/>
            <pc:sldLayoutMk cId="4091736519" sldId="2147483672"/>
          </pc:sldLayoutMkLst>
        </pc:sldLayoutChg>
        <pc:sldLayoutChg chg="add">
          <pc:chgData name="Bethany Mindham" userId="S::bethany.mindham@royalgreenwich.gov.uk::335b0bfb-97a9-434b-9485-cdce9611e571" providerId="AD" clId="Web-{3A6E2C81-EABD-4508-4C06-4670EF09614C}" dt="2022-07-13T12:30:09.895" v="0"/>
          <pc:sldLayoutMkLst>
            <pc:docMk/>
            <pc:sldMasterMk cId="1206047066" sldId="2147483661"/>
            <pc:sldLayoutMk cId="2483067025" sldId="2147483687"/>
          </pc:sldLayoutMkLst>
        </pc:sldLayoutChg>
      </pc:sldMasterChg>
    </pc:docChg>
  </pc:docChgLst>
  <pc:docChgLst>
    <pc:chgData name="Bethany Mindham" userId="S::bethany.mindham@royalgreenwich.gov.uk::335b0bfb-97a9-434b-9485-cdce9611e571" providerId="AD" clId="Web-{594E39E2-201D-CDC8-3D66-EE7573326FAC}"/>
    <pc:docChg chg="addSld delSld modSld sldOrd">
      <pc:chgData name="Bethany Mindham" userId="S::bethany.mindham@royalgreenwich.gov.uk::335b0bfb-97a9-434b-9485-cdce9611e571" providerId="AD" clId="Web-{594E39E2-201D-CDC8-3D66-EE7573326FAC}" dt="2022-07-14T10:36:31.092" v="490"/>
      <pc:docMkLst>
        <pc:docMk/>
      </pc:docMkLst>
      <pc:sldChg chg="modSp">
        <pc:chgData name="Bethany Mindham" userId="S::bethany.mindham@royalgreenwich.gov.uk::335b0bfb-97a9-434b-9485-cdce9611e571" providerId="AD" clId="Web-{594E39E2-201D-CDC8-3D66-EE7573326FAC}" dt="2022-07-14T10:33:04.936" v="437" actId="20577"/>
        <pc:sldMkLst>
          <pc:docMk/>
          <pc:sldMk cId="981301375" sldId="259"/>
        </pc:sldMkLst>
        <pc:spChg chg="mod">
          <ac:chgData name="Bethany Mindham" userId="S::bethany.mindham@royalgreenwich.gov.uk::335b0bfb-97a9-434b-9485-cdce9611e571" providerId="AD" clId="Web-{594E39E2-201D-CDC8-3D66-EE7573326FAC}" dt="2022-07-14T10:33:02.607" v="435" actId="20577"/>
          <ac:spMkLst>
            <pc:docMk/>
            <pc:sldMk cId="981301375" sldId="259"/>
            <ac:spMk id="11" creationId="{4E663313-C002-E42B-5FFF-5C7FD47B00EA}"/>
          </ac:spMkLst>
        </pc:spChg>
        <pc:spChg chg="mod">
          <ac:chgData name="Bethany Mindham" userId="S::bethany.mindham@royalgreenwich.gov.uk::335b0bfb-97a9-434b-9485-cdce9611e571" providerId="AD" clId="Web-{594E39E2-201D-CDC8-3D66-EE7573326FAC}" dt="2022-07-14T10:33:04.936" v="437" actId="20577"/>
          <ac:spMkLst>
            <pc:docMk/>
            <pc:sldMk cId="981301375" sldId="259"/>
            <ac:spMk id="12" creationId="{99B566C7-901B-25D2-E1E9-755C10DB1A11}"/>
          </ac:spMkLst>
        </pc:spChg>
      </pc:sldChg>
      <pc:sldChg chg="addSp delSp modSp">
        <pc:chgData name="Bethany Mindham" userId="S::bethany.mindham@royalgreenwich.gov.uk::335b0bfb-97a9-434b-9485-cdce9611e571" providerId="AD" clId="Web-{594E39E2-201D-CDC8-3D66-EE7573326FAC}" dt="2022-07-14T09:41:00.752" v="4"/>
        <pc:sldMkLst>
          <pc:docMk/>
          <pc:sldMk cId="2290954364" sldId="263"/>
        </pc:sldMkLst>
        <pc:spChg chg="add del mod">
          <ac:chgData name="Bethany Mindham" userId="S::bethany.mindham@royalgreenwich.gov.uk::335b0bfb-97a9-434b-9485-cdce9611e571" providerId="AD" clId="Web-{594E39E2-201D-CDC8-3D66-EE7573326FAC}" dt="2022-07-14T09:41:00.752" v="4"/>
          <ac:spMkLst>
            <pc:docMk/>
            <pc:sldMk cId="2290954364" sldId="263"/>
            <ac:spMk id="2" creationId="{BBAA0A7A-FAFD-0DFE-0323-FACCF0630FAA}"/>
          </ac:spMkLst>
        </pc:spChg>
      </pc:sldChg>
      <pc:sldChg chg="modSp modNotes">
        <pc:chgData name="Bethany Mindham" userId="S::bethany.mindham@royalgreenwich.gov.uk::335b0bfb-97a9-434b-9485-cdce9611e571" providerId="AD" clId="Web-{594E39E2-201D-CDC8-3D66-EE7573326FAC}" dt="2022-07-14T10:34:12.472" v="445"/>
        <pc:sldMkLst>
          <pc:docMk/>
          <pc:sldMk cId="2878118763" sldId="264"/>
        </pc:sldMkLst>
        <pc:spChg chg="mod">
          <ac:chgData name="Bethany Mindham" userId="S::bethany.mindham@royalgreenwich.gov.uk::335b0bfb-97a9-434b-9485-cdce9611e571" providerId="AD" clId="Web-{594E39E2-201D-CDC8-3D66-EE7573326FAC}" dt="2022-07-14T10:13:00.701" v="103" actId="20577"/>
          <ac:spMkLst>
            <pc:docMk/>
            <pc:sldMk cId="2878118763" sldId="264"/>
            <ac:spMk id="6" creationId="{5CADC8EC-DAE7-0845-AB85-A2A4CADB880A}"/>
          </ac:spMkLst>
        </pc:spChg>
      </pc:sldChg>
      <pc:sldChg chg="del">
        <pc:chgData name="Bethany Mindham" userId="S::bethany.mindham@royalgreenwich.gov.uk::335b0bfb-97a9-434b-9485-cdce9611e571" providerId="AD" clId="Web-{594E39E2-201D-CDC8-3D66-EE7573326FAC}" dt="2022-07-14T10:12:41.950" v="88"/>
        <pc:sldMkLst>
          <pc:docMk/>
          <pc:sldMk cId="2013510729" sldId="265"/>
        </pc:sldMkLst>
      </pc:sldChg>
      <pc:sldChg chg="modSp new del">
        <pc:chgData name="Bethany Mindham" userId="S::bethany.mindham@royalgreenwich.gov.uk::335b0bfb-97a9-434b-9485-cdce9611e571" providerId="AD" clId="Web-{594E39E2-201D-CDC8-3D66-EE7573326FAC}" dt="2022-07-14T10:31:05.317" v="415"/>
        <pc:sldMkLst>
          <pc:docMk/>
          <pc:sldMk cId="1146958260" sldId="268"/>
        </pc:sldMkLst>
        <pc:spChg chg="mod">
          <ac:chgData name="Bethany Mindham" userId="S::bethany.mindham@royalgreenwich.gov.uk::335b0bfb-97a9-434b-9485-cdce9611e571" providerId="AD" clId="Web-{594E39E2-201D-CDC8-3D66-EE7573326FAC}" dt="2022-07-14T10:20:09.719" v="188" actId="20577"/>
          <ac:spMkLst>
            <pc:docMk/>
            <pc:sldMk cId="1146958260" sldId="268"/>
            <ac:spMk id="3" creationId="{D0A4DCBD-B4AB-F956-C077-02CE66834913}"/>
          </ac:spMkLst>
        </pc:spChg>
      </pc:sldChg>
      <pc:sldChg chg="modSp new">
        <pc:chgData name="Bethany Mindham" userId="S::bethany.mindham@royalgreenwich.gov.uk::335b0bfb-97a9-434b-9485-cdce9611e571" providerId="AD" clId="Web-{594E39E2-201D-CDC8-3D66-EE7573326FAC}" dt="2022-07-14T10:33:21.265" v="439" actId="20577"/>
        <pc:sldMkLst>
          <pc:docMk/>
          <pc:sldMk cId="2652518181" sldId="269"/>
        </pc:sldMkLst>
        <pc:spChg chg="mod">
          <ac:chgData name="Bethany Mindham" userId="S::bethany.mindham@royalgreenwich.gov.uk::335b0bfb-97a9-434b-9485-cdce9611e571" providerId="AD" clId="Web-{594E39E2-201D-CDC8-3D66-EE7573326FAC}" dt="2022-07-14T10:33:21.265" v="439" actId="20577"/>
          <ac:spMkLst>
            <pc:docMk/>
            <pc:sldMk cId="2652518181" sldId="269"/>
            <ac:spMk id="2" creationId="{8176516F-B21A-613F-DAE2-22E41BF8AB18}"/>
          </ac:spMkLst>
        </pc:spChg>
        <pc:spChg chg="mod">
          <ac:chgData name="Bethany Mindham" userId="S::bethany.mindham@royalgreenwich.gov.uk::335b0bfb-97a9-434b-9485-cdce9611e571" providerId="AD" clId="Web-{594E39E2-201D-CDC8-3D66-EE7573326FAC}" dt="2022-07-14T10:21:19.428" v="256" actId="20577"/>
          <ac:spMkLst>
            <pc:docMk/>
            <pc:sldMk cId="2652518181" sldId="269"/>
            <ac:spMk id="3" creationId="{674F37A2-BEDC-C551-EC04-68C4BA2E57D2}"/>
          </ac:spMkLst>
        </pc:spChg>
      </pc:sldChg>
      <pc:sldChg chg="modSp new del">
        <pc:chgData name="Bethany Mindham" userId="S::bethany.mindham@royalgreenwich.gov.uk::335b0bfb-97a9-434b-9485-cdce9611e571" providerId="AD" clId="Web-{594E39E2-201D-CDC8-3D66-EE7573326FAC}" dt="2022-07-14T10:06:33.280" v="24"/>
        <pc:sldMkLst>
          <pc:docMk/>
          <pc:sldMk cId="2253677867" sldId="270"/>
        </pc:sldMkLst>
        <pc:spChg chg="mod">
          <ac:chgData name="Bethany Mindham" userId="S::bethany.mindham@royalgreenwich.gov.uk::335b0bfb-97a9-434b-9485-cdce9611e571" providerId="AD" clId="Web-{594E39E2-201D-CDC8-3D66-EE7573326FAC}" dt="2022-07-14T10:06:07.654" v="21" actId="20577"/>
          <ac:spMkLst>
            <pc:docMk/>
            <pc:sldMk cId="2253677867" sldId="270"/>
            <ac:spMk id="3" creationId="{C9C1BF7F-F2E6-6F20-78C5-3E8251524730}"/>
          </ac:spMkLst>
        </pc:spChg>
      </pc:sldChg>
      <pc:sldChg chg="modSp new ord">
        <pc:chgData name="Bethany Mindham" userId="S::bethany.mindham@royalgreenwich.gov.uk::335b0bfb-97a9-434b-9485-cdce9611e571" providerId="AD" clId="Web-{594E39E2-201D-CDC8-3D66-EE7573326FAC}" dt="2022-07-14T10:09:14.340" v="70"/>
        <pc:sldMkLst>
          <pc:docMk/>
          <pc:sldMk cId="3839797724" sldId="270"/>
        </pc:sldMkLst>
        <pc:spChg chg="mod">
          <ac:chgData name="Bethany Mindham" userId="S::bethany.mindham@royalgreenwich.gov.uk::335b0bfb-97a9-434b-9485-cdce9611e571" providerId="AD" clId="Web-{594E39E2-201D-CDC8-3D66-EE7573326FAC}" dt="2022-07-14T10:08:46.416" v="64" actId="20577"/>
          <ac:spMkLst>
            <pc:docMk/>
            <pc:sldMk cId="3839797724" sldId="270"/>
            <ac:spMk id="3" creationId="{DBDF02F4-7836-9023-9AEC-F388481D063A}"/>
          </ac:spMkLst>
        </pc:spChg>
      </pc:sldChg>
      <pc:sldChg chg="modSp add ord replId modNotes">
        <pc:chgData name="Bethany Mindham" userId="S::bethany.mindham@royalgreenwich.gov.uk::335b0bfb-97a9-434b-9485-cdce9611e571" providerId="AD" clId="Web-{594E39E2-201D-CDC8-3D66-EE7573326FAC}" dt="2022-07-14T10:34:38.130" v="446"/>
        <pc:sldMkLst>
          <pc:docMk/>
          <pc:sldMk cId="4218224932" sldId="271"/>
        </pc:sldMkLst>
        <pc:spChg chg="mod">
          <ac:chgData name="Bethany Mindham" userId="S::bethany.mindham@royalgreenwich.gov.uk::335b0bfb-97a9-434b-9485-cdce9611e571" providerId="AD" clId="Web-{594E39E2-201D-CDC8-3D66-EE7573326FAC}" dt="2022-07-14T10:14:00.565" v="166" actId="20577"/>
          <ac:spMkLst>
            <pc:docMk/>
            <pc:sldMk cId="4218224932" sldId="271"/>
            <ac:spMk id="6" creationId="{5CADC8EC-DAE7-0845-AB85-A2A4CADB880A}"/>
          </ac:spMkLst>
        </pc:spChg>
      </pc:sldChg>
      <pc:sldChg chg="modSp new ord modNotes">
        <pc:chgData name="Bethany Mindham" userId="S::bethany.mindham@royalgreenwich.gov.uk::335b0bfb-97a9-434b-9485-cdce9611e571" providerId="AD" clId="Web-{594E39E2-201D-CDC8-3D66-EE7573326FAC}" dt="2022-07-14T10:35:29.259" v="447"/>
        <pc:sldMkLst>
          <pc:docMk/>
          <pc:sldMk cId="2733963435" sldId="272"/>
        </pc:sldMkLst>
        <pc:spChg chg="mod">
          <ac:chgData name="Bethany Mindham" userId="S::bethany.mindham@royalgreenwich.gov.uk::335b0bfb-97a9-434b-9485-cdce9611e571" providerId="AD" clId="Web-{594E39E2-201D-CDC8-3D66-EE7573326FAC}" dt="2022-07-14T10:31:47.523" v="416" actId="20577"/>
          <ac:spMkLst>
            <pc:docMk/>
            <pc:sldMk cId="2733963435" sldId="272"/>
            <ac:spMk id="3" creationId="{3D39D15A-CEB6-A390-4FAC-A2093604C932}"/>
          </ac:spMkLst>
        </pc:spChg>
      </pc:sldChg>
      <pc:sldChg chg="modSp add ord replId modNotes">
        <pc:chgData name="Bethany Mindham" userId="S::bethany.mindham@royalgreenwich.gov.uk::335b0bfb-97a9-434b-9485-cdce9611e571" providerId="AD" clId="Web-{594E39E2-201D-CDC8-3D66-EE7573326FAC}" dt="2022-07-14T10:36:31.092" v="490"/>
        <pc:sldMkLst>
          <pc:docMk/>
          <pc:sldMk cId="363197290" sldId="273"/>
        </pc:sldMkLst>
        <pc:spChg chg="mod">
          <ac:chgData name="Bethany Mindham" userId="S::bethany.mindham@royalgreenwich.gov.uk::335b0bfb-97a9-434b-9485-cdce9611e571" providerId="AD" clId="Web-{594E39E2-201D-CDC8-3D66-EE7573326FAC}" dt="2022-07-14T10:12:24.667" v="80" actId="20577"/>
          <ac:spMkLst>
            <pc:docMk/>
            <pc:sldMk cId="363197290" sldId="273"/>
            <ac:spMk id="6" creationId="{5CADC8EC-DAE7-0845-AB85-A2A4CADB880A}"/>
          </ac:spMkLst>
        </pc:spChg>
      </pc:sldChg>
      <pc:sldChg chg="del">
        <pc:chgData name="Bethany Mindham" userId="S::bethany.mindham@royalgreenwich.gov.uk::335b0bfb-97a9-434b-9485-cdce9611e571" providerId="AD" clId="Web-{594E39E2-201D-CDC8-3D66-EE7573326FAC}" dt="2022-07-14T10:12:45.716" v="89"/>
        <pc:sldMkLst>
          <pc:docMk/>
          <pc:sldMk cId="1557252894" sldId="274"/>
        </pc:sldMkLst>
      </pc:sldChg>
      <pc:sldChg chg="modSp new">
        <pc:chgData name="Bethany Mindham" userId="S::bethany.mindham@royalgreenwich.gov.uk::335b0bfb-97a9-434b-9485-cdce9611e571" providerId="AD" clId="Web-{594E39E2-201D-CDC8-3D66-EE7573326FAC}" dt="2022-07-14T10:12:40.293" v="87" actId="20577"/>
        <pc:sldMkLst>
          <pc:docMk/>
          <pc:sldMk cId="929739862" sldId="275"/>
        </pc:sldMkLst>
        <pc:spChg chg="mod">
          <ac:chgData name="Bethany Mindham" userId="S::bethany.mindham@royalgreenwich.gov.uk::335b0bfb-97a9-434b-9485-cdce9611e571" providerId="AD" clId="Web-{594E39E2-201D-CDC8-3D66-EE7573326FAC}" dt="2022-07-14T10:12:40.293" v="87" actId="20577"/>
          <ac:spMkLst>
            <pc:docMk/>
            <pc:sldMk cId="929739862" sldId="275"/>
            <ac:spMk id="3" creationId="{8C9C10E1-8E0C-52F8-D7E3-0F957A033A9B}"/>
          </ac:spMkLst>
        </pc:spChg>
      </pc:sldChg>
      <pc:sldChg chg="modSp new">
        <pc:chgData name="Bethany Mindham" userId="S::bethany.mindham@royalgreenwich.gov.uk::335b0bfb-97a9-434b-9485-cdce9611e571" providerId="AD" clId="Web-{594E39E2-201D-CDC8-3D66-EE7573326FAC}" dt="2022-07-14T10:21:27.678" v="276" actId="20577"/>
        <pc:sldMkLst>
          <pc:docMk/>
          <pc:sldMk cId="2459934838" sldId="277"/>
        </pc:sldMkLst>
        <pc:spChg chg="mod">
          <ac:chgData name="Bethany Mindham" userId="S::bethany.mindham@royalgreenwich.gov.uk::335b0bfb-97a9-434b-9485-cdce9611e571" providerId="AD" clId="Web-{594E39E2-201D-CDC8-3D66-EE7573326FAC}" dt="2022-07-14T10:21:27.678" v="276" actId="20577"/>
          <ac:spMkLst>
            <pc:docMk/>
            <pc:sldMk cId="2459934838" sldId="277"/>
            <ac:spMk id="2" creationId="{03774716-5773-5EBB-BBCC-322831CF074D}"/>
          </ac:spMkLst>
        </pc:spChg>
      </pc:sldChg>
      <pc:sldChg chg="new del">
        <pc:chgData name="Bethany Mindham" userId="S::bethany.mindham@royalgreenwich.gov.uk::335b0bfb-97a9-434b-9485-cdce9611e571" providerId="AD" clId="Web-{594E39E2-201D-CDC8-3D66-EE7573326FAC}" dt="2022-07-14T10:14:26.536" v="170"/>
        <pc:sldMkLst>
          <pc:docMk/>
          <pc:sldMk cId="3197678677" sldId="277"/>
        </pc:sldMkLst>
      </pc:sldChg>
      <pc:sldChg chg="add">
        <pc:chgData name="Bethany Mindham" userId="S::bethany.mindham@royalgreenwich.gov.uk::335b0bfb-97a9-434b-9485-cdce9611e571" providerId="AD" clId="Web-{594E39E2-201D-CDC8-3D66-EE7573326FAC}" dt="2022-07-14T10:25:00.663" v="277"/>
        <pc:sldMkLst>
          <pc:docMk/>
          <pc:sldMk cId="2602095199" sldId="278"/>
        </pc:sldMkLst>
      </pc:sldChg>
      <pc:sldChg chg="add del ord replId">
        <pc:chgData name="Bethany Mindham" userId="S::bethany.mindham@royalgreenwich.gov.uk::335b0bfb-97a9-434b-9485-cdce9611e571" providerId="AD" clId="Web-{594E39E2-201D-CDC8-3D66-EE7573326FAC}" dt="2022-07-14T10:14:43.319" v="172"/>
        <pc:sldMkLst>
          <pc:docMk/>
          <pc:sldMk cId="2617656954" sldId="278"/>
        </pc:sldMkLst>
      </pc:sldChg>
      <pc:sldChg chg="modSp new">
        <pc:chgData name="Bethany Mindham" userId="S::bethany.mindham@royalgreenwich.gov.uk::335b0bfb-97a9-434b-9485-cdce9611e571" providerId="AD" clId="Web-{594E39E2-201D-CDC8-3D66-EE7573326FAC}" dt="2022-07-14T10:31:57.571" v="419" actId="20577"/>
        <pc:sldMkLst>
          <pc:docMk/>
          <pc:sldMk cId="1016808221" sldId="279"/>
        </pc:sldMkLst>
        <pc:spChg chg="mod">
          <ac:chgData name="Bethany Mindham" userId="S::bethany.mindham@royalgreenwich.gov.uk::335b0bfb-97a9-434b-9485-cdce9611e571" providerId="AD" clId="Web-{594E39E2-201D-CDC8-3D66-EE7573326FAC}" dt="2022-07-14T10:31:57.571" v="419" actId="20577"/>
          <ac:spMkLst>
            <pc:docMk/>
            <pc:sldMk cId="1016808221" sldId="279"/>
            <ac:spMk id="3" creationId="{BC16A56D-F34B-D0C2-1F25-AE36B3A299D1}"/>
          </ac:spMkLst>
        </pc:spChg>
      </pc:sldChg>
      <pc:sldChg chg="modSp add ord replId modNotes">
        <pc:chgData name="Bethany Mindham" userId="S::bethany.mindham@royalgreenwich.gov.uk::335b0bfb-97a9-434b-9485-cdce9611e571" providerId="AD" clId="Web-{594E39E2-201D-CDC8-3D66-EE7573326FAC}" dt="2022-07-14T10:36:00.918" v="456"/>
        <pc:sldMkLst>
          <pc:docMk/>
          <pc:sldMk cId="138817978" sldId="280"/>
        </pc:sldMkLst>
        <pc:spChg chg="mod">
          <ac:chgData name="Bethany Mindham" userId="S::bethany.mindham@royalgreenwich.gov.uk::335b0bfb-97a9-434b-9485-cdce9611e571" providerId="AD" clId="Web-{594E39E2-201D-CDC8-3D66-EE7573326FAC}" dt="2022-07-14T10:32:40.215" v="430" actId="20577"/>
          <ac:spMkLst>
            <pc:docMk/>
            <pc:sldMk cId="138817978" sldId="280"/>
            <ac:spMk id="6" creationId="{5CADC8EC-DAE7-0845-AB85-A2A4CADB880A}"/>
          </ac:spMkLst>
        </pc:spChg>
      </pc:sldChg>
      <pc:sldChg chg="modSp new modNotes">
        <pc:chgData name="Bethany Mindham" userId="S::bethany.mindham@royalgreenwich.gov.uk::335b0bfb-97a9-434b-9485-cdce9611e571" providerId="AD" clId="Web-{594E39E2-201D-CDC8-3D66-EE7573326FAC}" dt="2022-07-14T10:36:21.498" v="486"/>
        <pc:sldMkLst>
          <pc:docMk/>
          <pc:sldMk cId="2169481818" sldId="281"/>
        </pc:sldMkLst>
        <pc:spChg chg="mod">
          <ac:chgData name="Bethany Mindham" userId="S::bethany.mindham@royalgreenwich.gov.uk::335b0bfb-97a9-434b-9485-cdce9611e571" providerId="AD" clId="Web-{594E39E2-201D-CDC8-3D66-EE7573326FAC}" dt="2022-07-14T10:36:18.326" v="485" actId="20577"/>
          <ac:spMkLst>
            <pc:docMk/>
            <pc:sldMk cId="2169481818" sldId="281"/>
            <ac:spMk id="2" creationId="{C1F20F33-3EB2-7260-F3AE-5BBBE47BAFA4}"/>
          </ac:spMkLst>
        </pc:spChg>
      </pc:sldChg>
    </pc:docChg>
  </pc:docChgLst>
  <pc:docChgLst>
    <pc:chgData name="Bethany Mindham" userId="335b0bfb-97a9-434b-9485-cdce9611e571" providerId="ADAL" clId="{385A4723-B0D4-42BF-AEC4-3CD532A28C84}"/>
    <pc:docChg chg="undo custSel delSld modSld">
      <pc:chgData name="Bethany Mindham" userId="335b0bfb-97a9-434b-9485-cdce9611e571" providerId="ADAL" clId="{385A4723-B0D4-42BF-AEC4-3CD532A28C84}" dt="2022-07-19T14:46:55.417" v="59" actId="1076"/>
      <pc:docMkLst>
        <pc:docMk/>
      </pc:docMkLst>
      <pc:sldChg chg="modSp mod">
        <pc:chgData name="Bethany Mindham" userId="335b0bfb-97a9-434b-9485-cdce9611e571" providerId="ADAL" clId="{385A4723-B0D4-42BF-AEC4-3CD532A28C84}" dt="2022-07-19T14:46:55.417" v="59" actId="1076"/>
        <pc:sldMkLst>
          <pc:docMk/>
          <pc:sldMk cId="4136187837" sldId="267"/>
        </pc:sldMkLst>
        <pc:spChg chg="mod">
          <ac:chgData name="Bethany Mindham" userId="335b0bfb-97a9-434b-9485-cdce9611e571" providerId="ADAL" clId="{385A4723-B0D4-42BF-AEC4-3CD532A28C84}" dt="2022-07-19T14:46:55.417" v="59" actId="1076"/>
          <ac:spMkLst>
            <pc:docMk/>
            <pc:sldMk cId="4136187837" sldId="267"/>
            <ac:spMk id="6" creationId="{5CADC8EC-DAE7-0845-AB85-A2A4CADB880A}"/>
          </ac:spMkLst>
        </pc:spChg>
      </pc:sldChg>
      <pc:sldChg chg="del">
        <pc:chgData name="Bethany Mindham" userId="335b0bfb-97a9-434b-9485-cdce9611e571" providerId="ADAL" clId="{385A4723-B0D4-42BF-AEC4-3CD532A28C84}" dt="2022-07-19T14:35:01.512" v="49" actId="47"/>
        <pc:sldMkLst>
          <pc:docMk/>
          <pc:sldMk cId="1016808221" sldId="279"/>
        </pc:sldMkLst>
      </pc:sldChg>
      <pc:sldChg chg="modSp mod">
        <pc:chgData name="Bethany Mindham" userId="335b0bfb-97a9-434b-9485-cdce9611e571" providerId="ADAL" clId="{385A4723-B0D4-42BF-AEC4-3CD532A28C84}" dt="2022-07-19T14:31:16.468" v="48" actId="20577"/>
        <pc:sldMkLst>
          <pc:docMk/>
          <pc:sldMk cId="138817978" sldId="280"/>
        </pc:sldMkLst>
        <pc:spChg chg="mod">
          <ac:chgData name="Bethany Mindham" userId="335b0bfb-97a9-434b-9485-cdce9611e571" providerId="ADAL" clId="{385A4723-B0D4-42BF-AEC4-3CD532A28C84}" dt="2022-07-19T14:26:28.233" v="1" actId="20578"/>
          <ac:spMkLst>
            <pc:docMk/>
            <pc:sldMk cId="138817978" sldId="280"/>
            <ac:spMk id="4" creationId="{40204411-2DCD-4FCE-8A4F-F7B4E8BB8411}"/>
          </ac:spMkLst>
        </pc:spChg>
        <pc:spChg chg="mod">
          <ac:chgData name="Bethany Mindham" userId="335b0bfb-97a9-434b-9485-cdce9611e571" providerId="ADAL" clId="{385A4723-B0D4-42BF-AEC4-3CD532A28C84}" dt="2022-07-19T14:31:16.468" v="48" actId="20577"/>
          <ac:spMkLst>
            <pc:docMk/>
            <pc:sldMk cId="138817978" sldId="280"/>
            <ac:spMk id="6" creationId="{5CADC8EC-DAE7-0845-AB85-A2A4CADB880A}"/>
          </ac:spMkLst>
        </pc:spChg>
      </pc:sldChg>
    </pc:docChg>
  </pc:docChgLst>
  <pc:docChgLst>
    <pc:chgData name="Alex Sturtivant" userId="05ead3f8-a71e-41c6-9f9d-44406ed944f2" providerId="ADAL" clId="{F2AF462A-950E-4CC0-B5B7-6E7F509156CF}"/>
    <pc:docChg chg="undo custSel addSld delSld modSld sldOrd">
      <pc:chgData name="Alex Sturtivant" userId="05ead3f8-a71e-41c6-9f9d-44406ed944f2" providerId="ADAL" clId="{F2AF462A-950E-4CC0-B5B7-6E7F509156CF}" dt="2022-07-19T13:59:31.815" v="2673" actId="20577"/>
      <pc:docMkLst>
        <pc:docMk/>
      </pc:docMkLst>
      <pc:sldChg chg="modSp mod">
        <pc:chgData name="Alex Sturtivant" userId="05ead3f8-a71e-41c6-9f9d-44406ed944f2" providerId="ADAL" clId="{F2AF462A-950E-4CC0-B5B7-6E7F509156CF}" dt="2022-07-19T09:06:15.070" v="1997" actId="1076"/>
        <pc:sldMkLst>
          <pc:docMk/>
          <pc:sldMk cId="2878118763" sldId="264"/>
        </pc:sldMkLst>
        <pc:spChg chg="mod">
          <ac:chgData name="Alex Sturtivant" userId="05ead3f8-a71e-41c6-9f9d-44406ed944f2" providerId="ADAL" clId="{F2AF462A-950E-4CC0-B5B7-6E7F509156CF}" dt="2022-07-19T09:06:15.070" v="1997" actId="1076"/>
          <ac:spMkLst>
            <pc:docMk/>
            <pc:sldMk cId="2878118763" sldId="264"/>
            <ac:spMk id="6" creationId="{5CADC8EC-DAE7-0845-AB85-A2A4CADB880A}"/>
          </ac:spMkLst>
        </pc:spChg>
      </pc:sldChg>
      <pc:sldChg chg="modSp mod">
        <pc:chgData name="Alex Sturtivant" userId="05ead3f8-a71e-41c6-9f9d-44406ed944f2" providerId="ADAL" clId="{F2AF462A-950E-4CC0-B5B7-6E7F509156CF}" dt="2022-07-19T09:13:47.659" v="2520" actId="27636"/>
        <pc:sldMkLst>
          <pc:docMk/>
          <pc:sldMk cId="3176232789" sldId="266"/>
        </pc:sldMkLst>
        <pc:spChg chg="mod">
          <ac:chgData name="Alex Sturtivant" userId="05ead3f8-a71e-41c6-9f9d-44406ed944f2" providerId="ADAL" clId="{F2AF462A-950E-4CC0-B5B7-6E7F509156CF}" dt="2022-07-19T09:13:47.659" v="2520" actId="27636"/>
          <ac:spMkLst>
            <pc:docMk/>
            <pc:sldMk cId="3176232789" sldId="266"/>
            <ac:spMk id="2" creationId="{FD8BC5EA-8AFC-B0D2-A3DF-3ACA1BE16559}"/>
          </ac:spMkLst>
        </pc:spChg>
      </pc:sldChg>
      <pc:sldChg chg="del">
        <pc:chgData name="Alex Sturtivant" userId="05ead3f8-a71e-41c6-9f9d-44406ed944f2" providerId="ADAL" clId="{F2AF462A-950E-4CC0-B5B7-6E7F509156CF}" dt="2022-07-15T11:50:36.237" v="1328" actId="47"/>
        <pc:sldMkLst>
          <pc:docMk/>
          <pc:sldMk cId="3839797724" sldId="270"/>
        </pc:sldMkLst>
      </pc:sldChg>
      <pc:sldChg chg="modSp mod">
        <pc:chgData name="Alex Sturtivant" userId="05ead3f8-a71e-41c6-9f9d-44406ed944f2" providerId="ADAL" clId="{F2AF462A-950E-4CC0-B5B7-6E7F509156CF}" dt="2022-07-15T11:29:42.049" v="645" actId="20577"/>
        <pc:sldMkLst>
          <pc:docMk/>
          <pc:sldMk cId="4218224932" sldId="271"/>
        </pc:sldMkLst>
        <pc:spChg chg="mod">
          <ac:chgData name="Alex Sturtivant" userId="05ead3f8-a71e-41c6-9f9d-44406ed944f2" providerId="ADAL" clId="{F2AF462A-950E-4CC0-B5B7-6E7F509156CF}" dt="2022-07-15T10:49:53.394" v="143" actId="1076"/>
          <ac:spMkLst>
            <pc:docMk/>
            <pc:sldMk cId="4218224932" sldId="271"/>
            <ac:spMk id="4" creationId="{40204411-2DCD-4FCE-8A4F-F7B4E8BB8411}"/>
          </ac:spMkLst>
        </pc:spChg>
        <pc:spChg chg="mod">
          <ac:chgData name="Alex Sturtivant" userId="05ead3f8-a71e-41c6-9f9d-44406ed944f2" providerId="ADAL" clId="{F2AF462A-950E-4CC0-B5B7-6E7F509156CF}" dt="2022-07-15T11:29:42.049" v="645" actId="20577"/>
          <ac:spMkLst>
            <pc:docMk/>
            <pc:sldMk cId="4218224932" sldId="271"/>
            <ac:spMk id="6" creationId="{5CADC8EC-DAE7-0845-AB85-A2A4CADB880A}"/>
          </ac:spMkLst>
        </pc:spChg>
      </pc:sldChg>
      <pc:sldChg chg="del">
        <pc:chgData name="Alex Sturtivant" userId="05ead3f8-a71e-41c6-9f9d-44406ed944f2" providerId="ADAL" clId="{F2AF462A-950E-4CC0-B5B7-6E7F509156CF}" dt="2022-07-15T11:50:33.548" v="1327" actId="47"/>
        <pc:sldMkLst>
          <pc:docMk/>
          <pc:sldMk cId="2733963435" sldId="272"/>
        </pc:sldMkLst>
      </pc:sldChg>
      <pc:sldChg chg="modSp mod">
        <pc:chgData name="Alex Sturtivant" userId="05ead3f8-a71e-41c6-9f9d-44406ed944f2" providerId="ADAL" clId="{F2AF462A-950E-4CC0-B5B7-6E7F509156CF}" dt="2022-07-19T09:11:48.161" v="2456" actId="1076"/>
        <pc:sldMkLst>
          <pc:docMk/>
          <pc:sldMk cId="363197290" sldId="273"/>
        </pc:sldMkLst>
        <pc:spChg chg="mod">
          <ac:chgData name="Alex Sturtivant" userId="05ead3f8-a71e-41c6-9f9d-44406ed944f2" providerId="ADAL" clId="{F2AF462A-950E-4CC0-B5B7-6E7F509156CF}" dt="2022-07-19T09:11:48.161" v="2456" actId="1076"/>
          <ac:spMkLst>
            <pc:docMk/>
            <pc:sldMk cId="363197290" sldId="273"/>
            <ac:spMk id="6" creationId="{5CADC8EC-DAE7-0845-AB85-A2A4CADB880A}"/>
          </ac:spMkLst>
        </pc:spChg>
      </pc:sldChg>
      <pc:sldChg chg="del">
        <pc:chgData name="Alex Sturtivant" userId="05ead3f8-a71e-41c6-9f9d-44406ed944f2" providerId="ADAL" clId="{F2AF462A-950E-4CC0-B5B7-6E7F509156CF}" dt="2022-07-19T09:13:55.394" v="2522" actId="47"/>
        <pc:sldMkLst>
          <pc:docMk/>
          <pc:sldMk cId="929739862" sldId="275"/>
        </pc:sldMkLst>
      </pc:sldChg>
      <pc:sldChg chg="addSp delSp modSp mod">
        <pc:chgData name="Alex Sturtivant" userId="05ead3f8-a71e-41c6-9f9d-44406ed944f2" providerId="ADAL" clId="{F2AF462A-950E-4CC0-B5B7-6E7F509156CF}" dt="2022-07-15T12:25:46.892" v="1925" actId="20577"/>
        <pc:sldMkLst>
          <pc:docMk/>
          <pc:sldMk cId="1257368688" sldId="276"/>
        </pc:sldMkLst>
        <pc:spChg chg="add mod">
          <ac:chgData name="Alex Sturtivant" userId="05ead3f8-a71e-41c6-9f9d-44406ed944f2" providerId="ADAL" clId="{F2AF462A-950E-4CC0-B5B7-6E7F509156CF}" dt="2022-07-15T10:47:38.431" v="67"/>
          <ac:spMkLst>
            <pc:docMk/>
            <pc:sldMk cId="1257368688" sldId="276"/>
            <ac:spMk id="3" creationId="{FE832468-DED6-1598-B12F-84B1F86747B3}"/>
          </ac:spMkLst>
        </pc:spChg>
        <pc:spChg chg="add mod">
          <ac:chgData name="Alex Sturtivant" userId="05ead3f8-a71e-41c6-9f9d-44406ed944f2" providerId="ADAL" clId="{F2AF462A-950E-4CC0-B5B7-6E7F509156CF}" dt="2022-07-15T10:53:53.976" v="462" actId="20577"/>
          <ac:spMkLst>
            <pc:docMk/>
            <pc:sldMk cId="1257368688" sldId="276"/>
            <ac:spMk id="6" creationId="{AA13B297-DE2E-A1C2-4DF6-37A1681D48A8}"/>
          </ac:spMkLst>
        </pc:spChg>
        <pc:spChg chg="add mod">
          <ac:chgData name="Alex Sturtivant" userId="05ead3f8-a71e-41c6-9f9d-44406ed944f2" providerId="ADAL" clId="{F2AF462A-950E-4CC0-B5B7-6E7F509156CF}" dt="2022-07-15T12:25:46.892" v="1925" actId="20577"/>
          <ac:spMkLst>
            <pc:docMk/>
            <pc:sldMk cId="1257368688" sldId="276"/>
            <ac:spMk id="7" creationId="{16FD65C5-36FC-117A-46E1-136791ED95C3}"/>
          </ac:spMkLst>
        </pc:spChg>
        <pc:picChg chg="mod modCrop">
          <ac:chgData name="Alex Sturtivant" userId="05ead3f8-a71e-41c6-9f9d-44406ed944f2" providerId="ADAL" clId="{F2AF462A-950E-4CC0-B5B7-6E7F509156CF}" dt="2022-07-15T10:58:45.821" v="541" actId="1076"/>
          <ac:picMkLst>
            <pc:docMk/>
            <pc:sldMk cId="1257368688" sldId="276"/>
            <ac:picMk id="4" creationId="{D4C09CB3-4795-4976-C4FF-21D6D65F3131}"/>
          </ac:picMkLst>
        </pc:picChg>
        <pc:picChg chg="add mod">
          <ac:chgData name="Alex Sturtivant" userId="05ead3f8-a71e-41c6-9f9d-44406ed944f2" providerId="ADAL" clId="{F2AF462A-950E-4CC0-B5B7-6E7F509156CF}" dt="2022-07-15T10:47:38.431" v="67"/>
          <ac:picMkLst>
            <pc:docMk/>
            <pc:sldMk cId="1257368688" sldId="276"/>
            <ac:picMk id="5" creationId="{AE1935AB-E49C-AD74-E8BB-FDB6390834DE}"/>
          </ac:picMkLst>
        </pc:picChg>
        <pc:picChg chg="add del mod">
          <ac:chgData name="Alex Sturtivant" userId="05ead3f8-a71e-41c6-9f9d-44406ed944f2" providerId="ADAL" clId="{F2AF462A-950E-4CC0-B5B7-6E7F509156CF}" dt="2022-07-15T10:56:13.333" v="478" actId="478"/>
          <ac:picMkLst>
            <pc:docMk/>
            <pc:sldMk cId="1257368688" sldId="276"/>
            <ac:picMk id="8" creationId="{9C498579-9696-EBC6-66B1-89FD82DAAA04}"/>
          </ac:picMkLst>
        </pc:picChg>
        <pc:picChg chg="add del mod">
          <ac:chgData name="Alex Sturtivant" userId="05ead3f8-a71e-41c6-9f9d-44406ed944f2" providerId="ADAL" clId="{F2AF462A-950E-4CC0-B5B7-6E7F509156CF}" dt="2022-07-15T10:58:40.021" v="537" actId="478"/>
          <ac:picMkLst>
            <pc:docMk/>
            <pc:sldMk cId="1257368688" sldId="276"/>
            <ac:picMk id="10" creationId="{0D90E838-A4D5-DF2D-4127-E866A2B5100F}"/>
          </ac:picMkLst>
        </pc:picChg>
      </pc:sldChg>
      <pc:sldChg chg="modSp mod ord">
        <pc:chgData name="Alex Sturtivant" userId="05ead3f8-a71e-41c6-9f9d-44406ed944f2" providerId="ADAL" clId="{F2AF462A-950E-4CC0-B5B7-6E7F509156CF}" dt="2022-07-19T12:29:26.611" v="2600" actId="20577"/>
        <pc:sldMkLst>
          <pc:docMk/>
          <pc:sldMk cId="2459934838" sldId="277"/>
        </pc:sldMkLst>
        <pc:spChg chg="mod">
          <ac:chgData name="Alex Sturtivant" userId="05ead3f8-a71e-41c6-9f9d-44406ed944f2" providerId="ADAL" clId="{F2AF462A-950E-4CC0-B5B7-6E7F509156CF}" dt="2022-07-19T09:06:38.762" v="2014" actId="20577"/>
          <ac:spMkLst>
            <pc:docMk/>
            <pc:sldMk cId="2459934838" sldId="277"/>
            <ac:spMk id="4" creationId="{133D7714-E40F-3E3E-A4D2-03A1562651F7}"/>
          </ac:spMkLst>
        </pc:spChg>
        <pc:spChg chg="mod">
          <ac:chgData name="Alex Sturtivant" userId="05ead3f8-a71e-41c6-9f9d-44406ed944f2" providerId="ADAL" clId="{F2AF462A-950E-4CC0-B5B7-6E7F509156CF}" dt="2022-07-19T12:29:26.611" v="2600" actId="20577"/>
          <ac:spMkLst>
            <pc:docMk/>
            <pc:sldMk cId="2459934838" sldId="277"/>
            <ac:spMk id="7" creationId="{7B7FDA8B-56D0-4455-1E1E-0EFB658CF78E}"/>
          </ac:spMkLst>
        </pc:spChg>
      </pc:sldChg>
      <pc:sldChg chg="del">
        <pc:chgData name="Alex Sturtivant" userId="05ead3f8-a71e-41c6-9f9d-44406ed944f2" providerId="ADAL" clId="{F2AF462A-950E-4CC0-B5B7-6E7F509156CF}" dt="2022-07-19T09:13:53.129" v="2521" actId="47"/>
        <pc:sldMkLst>
          <pc:docMk/>
          <pc:sldMk cId="2602095199" sldId="278"/>
        </pc:sldMkLst>
      </pc:sldChg>
      <pc:sldChg chg="modSp add del mod">
        <pc:chgData name="Alex Sturtivant" userId="05ead3f8-a71e-41c6-9f9d-44406ed944f2" providerId="ADAL" clId="{F2AF462A-950E-4CC0-B5B7-6E7F509156CF}" dt="2022-07-15T15:49:51.552" v="1928" actId="1076"/>
        <pc:sldMkLst>
          <pc:docMk/>
          <pc:sldMk cId="138817978" sldId="280"/>
        </pc:sldMkLst>
        <pc:spChg chg="mod">
          <ac:chgData name="Alex Sturtivant" userId="05ead3f8-a71e-41c6-9f9d-44406ed944f2" providerId="ADAL" clId="{F2AF462A-950E-4CC0-B5B7-6E7F509156CF}" dt="2022-07-15T15:49:47.427" v="1927" actId="1076"/>
          <ac:spMkLst>
            <pc:docMk/>
            <pc:sldMk cId="138817978" sldId="280"/>
            <ac:spMk id="4" creationId="{40204411-2DCD-4FCE-8A4F-F7B4E8BB8411}"/>
          </ac:spMkLst>
        </pc:spChg>
        <pc:spChg chg="mod">
          <ac:chgData name="Alex Sturtivant" userId="05ead3f8-a71e-41c6-9f9d-44406ed944f2" providerId="ADAL" clId="{F2AF462A-950E-4CC0-B5B7-6E7F509156CF}" dt="2022-07-15T15:49:51.552" v="1928" actId="1076"/>
          <ac:spMkLst>
            <pc:docMk/>
            <pc:sldMk cId="138817978" sldId="280"/>
            <ac:spMk id="6" creationId="{5CADC8EC-DAE7-0845-AB85-A2A4CADB880A}"/>
          </ac:spMkLst>
        </pc:spChg>
      </pc:sldChg>
      <pc:sldChg chg="add del">
        <pc:chgData name="Alex Sturtivant" userId="05ead3f8-a71e-41c6-9f9d-44406ed944f2" providerId="ADAL" clId="{F2AF462A-950E-4CC0-B5B7-6E7F509156CF}" dt="2022-07-15T11:50:46.671" v="1333" actId="47"/>
        <pc:sldMkLst>
          <pc:docMk/>
          <pc:sldMk cId="2169481818" sldId="281"/>
        </pc:sldMkLst>
      </pc:sldChg>
      <pc:sldChg chg="modSp mod">
        <pc:chgData name="Alex Sturtivant" userId="05ead3f8-a71e-41c6-9f9d-44406ed944f2" providerId="ADAL" clId="{F2AF462A-950E-4CC0-B5B7-6E7F509156CF}" dt="2022-07-15T10:46:04.075" v="1" actId="20577"/>
        <pc:sldMkLst>
          <pc:docMk/>
          <pc:sldMk cId="145773444" sldId="4361"/>
        </pc:sldMkLst>
        <pc:spChg chg="mod">
          <ac:chgData name="Alex Sturtivant" userId="05ead3f8-a71e-41c6-9f9d-44406ed944f2" providerId="ADAL" clId="{F2AF462A-950E-4CC0-B5B7-6E7F509156CF}" dt="2022-07-15T10:46:04.075" v="1" actId="20577"/>
          <ac:spMkLst>
            <pc:docMk/>
            <pc:sldMk cId="145773444" sldId="4361"/>
            <ac:spMk id="10" creationId="{D21C7F68-94BF-CE20-2361-D76E2ABC326D}"/>
          </ac:spMkLst>
        </pc:spChg>
      </pc:sldChg>
      <pc:sldChg chg="addSp delSp modSp new mod">
        <pc:chgData name="Alex Sturtivant" userId="05ead3f8-a71e-41c6-9f9d-44406ed944f2" providerId="ADAL" clId="{F2AF462A-950E-4CC0-B5B7-6E7F509156CF}" dt="2022-07-15T11:37:01.709" v="742" actId="1076"/>
        <pc:sldMkLst>
          <pc:docMk/>
          <pc:sldMk cId="1296913241" sldId="4377"/>
        </pc:sldMkLst>
        <pc:spChg chg="del">
          <ac:chgData name="Alex Sturtivant" userId="05ead3f8-a71e-41c6-9f9d-44406ed944f2" providerId="ADAL" clId="{F2AF462A-950E-4CC0-B5B7-6E7F509156CF}" dt="2022-07-15T10:54:28.336" v="466" actId="478"/>
          <ac:spMkLst>
            <pc:docMk/>
            <pc:sldMk cId="1296913241" sldId="4377"/>
            <ac:spMk id="2" creationId="{96D0957D-C802-0978-CCEB-E5FA89D81314}"/>
          </ac:spMkLst>
        </pc:spChg>
        <pc:spChg chg="del">
          <ac:chgData name="Alex Sturtivant" userId="05ead3f8-a71e-41c6-9f9d-44406ed944f2" providerId="ADAL" clId="{F2AF462A-950E-4CC0-B5B7-6E7F509156CF}" dt="2022-07-15T10:54:29.783" v="467" actId="478"/>
          <ac:spMkLst>
            <pc:docMk/>
            <pc:sldMk cId="1296913241" sldId="4377"/>
            <ac:spMk id="3" creationId="{56ADB028-54FD-CCDC-27F0-14D4ECE4BE11}"/>
          </ac:spMkLst>
        </pc:spChg>
        <pc:spChg chg="add mod">
          <ac:chgData name="Alex Sturtivant" userId="05ead3f8-a71e-41c6-9f9d-44406ed944f2" providerId="ADAL" clId="{F2AF462A-950E-4CC0-B5B7-6E7F509156CF}" dt="2022-07-15T10:54:25.076" v="465"/>
          <ac:spMkLst>
            <pc:docMk/>
            <pc:sldMk cId="1296913241" sldId="4377"/>
            <ac:spMk id="4" creationId="{CE9430E1-0E04-D534-0966-FB4FFA018ED0}"/>
          </ac:spMkLst>
        </pc:spChg>
        <pc:spChg chg="add mod">
          <ac:chgData name="Alex Sturtivant" userId="05ead3f8-a71e-41c6-9f9d-44406ed944f2" providerId="ADAL" clId="{F2AF462A-950E-4CC0-B5B7-6E7F509156CF}" dt="2022-07-15T11:36:48.101" v="741" actId="1076"/>
          <ac:spMkLst>
            <pc:docMk/>
            <pc:sldMk cId="1296913241" sldId="4377"/>
            <ac:spMk id="6" creationId="{0CE5ACCC-6C45-8869-2490-2D339D9A5D35}"/>
          </ac:spMkLst>
        </pc:spChg>
        <pc:spChg chg="add del">
          <ac:chgData name="Alex Sturtivant" userId="05ead3f8-a71e-41c6-9f9d-44406ed944f2" providerId="ADAL" clId="{F2AF462A-950E-4CC0-B5B7-6E7F509156CF}" dt="2022-07-15T11:30:18.507" v="648" actId="478"/>
          <ac:spMkLst>
            <pc:docMk/>
            <pc:sldMk cId="1296913241" sldId="4377"/>
            <ac:spMk id="8" creationId="{DC041CA2-7090-78D1-C83A-906114399222}"/>
          </ac:spMkLst>
        </pc:spChg>
        <pc:spChg chg="add del">
          <ac:chgData name="Alex Sturtivant" userId="05ead3f8-a71e-41c6-9f9d-44406ed944f2" providerId="ADAL" clId="{F2AF462A-950E-4CC0-B5B7-6E7F509156CF}" dt="2022-07-15T11:30:24.692" v="650" actId="478"/>
          <ac:spMkLst>
            <pc:docMk/>
            <pc:sldMk cId="1296913241" sldId="4377"/>
            <ac:spMk id="10" creationId="{82A77264-4F03-91C7-DFEB-B59914C09ADF}"/>
          </ac:spMkLst>
        </pc:spChg>
        <pc:spChg chg="add del">
          <ac:chgData name="Alex Sturtivant" userId="05ead3f8-a71e-41c6-9f9d-44406ed944f2" providerId="ADAL" clId="{F2AF462A-950E-4CC0-B5B7-6E7F509156CF}" dt="2022-07-15T11:30:29.290" v="652" actId="478"/>
          <ac:spMkLst>
            <pc:docMk/>
            <pc:sldMk cId="1296913241" sldId="4377"/>
            <ac:spMk id="12" creationId="{B33F0AD0-E574-97EA-03E6-E04CD7FE5177}"/>
          </ac:spMkLst>
        </pc:spChg>
        <pc:spChg chg="add del">
          <ac:chgData name="Alex Sturtivant" userId="05ead3f8-a71e-41c6-9f9d-44406ed944f2" providerId="ADAL" clId="{F2AF462A-950E-4CC0-B5B7-6E7F509156CF}" dt="2022-07-15T11:30:31.375" v="654" actId="478"/>
          <ac:spMkLst>
            <pc:docMk/>
            <pc:sldMk cId="1296913241" sldId="4377"/>
            <ac:spMk id="14" creationId="{564A504F-6A5D-2E94-45E6-BD1A110E28DF}"/>
          </ac:spMkLst>
        </pc:spChg>
        <pc:picChg chg="add mod">
          <ac:chgData name="Alex Sturtivant" userId="05ead3f8-a71e-41c6-9f9d-44406ed944f2" providerId="ADAL" clId="{F2AF462A-950E-4CC0-B5B7-6E7F509156CF}" dt="2022-07-15T10:54:25.076" v="465"/>
          <ac:picMkLst>
            <pc:docMk/>
            <pc:sldMk cId="1296913241" sldId="4377"/>
            <ac:picMk id="5" creationId="{4CC44454-6AEF-A89F-EFD9-A71742C870E8}"/>
          </ac:picMkLst>
        </pc:picChg>
        <pc:picChg chg="add mod">
          <ac:chgData name="Alex Sturtivant" userId="05ead3f8-a71e-41c6-9f9d-44406ed944f2" providerId="ADAL" clId="{F2AF462A-950E-4CC0-B5B7-6E7F509156CF}" dt="2022-07-15T11:34:22.657" v="699" actId="14100"/>
          <ac:picMkLst>
            <pc:docMk/>
            <pc:sldMk cId="1296913241" sldId="4377"/>
            <ac:picMk id="16" creationId="{058823E8-3ABC-F2E2-FAE7-04CDCA541A67}"/>
          </ac:picMkLst>
        </pc:picChg>
        <pc:picChg chg="add mod">
          <ac:chgData name="Alex Sturtivant" userId="05ead3f8-a71e-41c6-9f9d-44406ed944f2" providerId="ADAL" clId="{F2AF462A-950E-4CC0-B5B7-6E7F509156CF}" dt="2022-07-15T11:35:12.909" v="712" actId="14100"/>
          <ac:picMkLst>
            <pc:docMk/>
            <pc:sldMk cId="1296913241" sldId="4377"/>
            <ac:picMk id="18" creationId="{95FAE64C-22AF-5B35-BCEE-FDA739363C78}"/>
          </ac:picMkLst>
        </pc:picChg>
        <pc:picChg chg="add mod">
          <ac:chgData name="Alex Sturtivant" userId="05ead3f8-a71e-41c6-9f9d-44406ed944f2" providerId="ADAL" clId="{F2AF462A-950E-4CC0-B5B7-6E7F509156CF}" dt="2022-07-15T11:35:24.453" v="719" actId="1076"/>
          <ac:picMkLst>
            <pc:docMk/>
            <pc:sldMk cId="1296913241" sldId="4377"/>
            <ac:picMk id="20" creationId="{0E2B0FA4-BA3A-A81A-2F49-804F691D9483}"/>
          </ac:picMkLst>
        </pc:picChg>
        <pc:picChg chg="add del mod">
          <ac:chgData name="Alex Sturtivant" userId="05ead3f8-a71e-41c6-9f9d-44406ed944f2" providerId="ADAL" clId="{F2AF462A-950E-4CC0-B5B7-6E7F509156CF}" dt="2022-07-15T11:33:19.809" v="685" actId="478"/>
          <ac:picMkLst>
            <pc:docMk/>
            <pc:sldMk cId="1296913241" sldId="4377"/>
            <ac:picMk id="22" creationId="{EEE93787-9322-FC82-9DC4-5406EC6E3D32}"/>
          </ac:picMkLst>
        </pc:picChg>
        <pc:picChg chg="add mod">
          <ac:chgData name="Alex Sturtivant" userId="05ead3f8-a71e-41c6-9f9d-44406ed944f2" providerId="ADAL" clId="{F2AF462A-950E-4CC0-B5B7-6E7F509156CF}" dt="2022-07-15T11:35:15.189" v="713" actId="14100"/>
          <ac:picMkLst>
            <pc:docMk/>
            <pc:sldMk cId="1296913241" sldId="4377"/>
            <ac:picMk id="24" creationId="{91F3863C-17BC-D06F-6C26-578F7B7AD8B5}"/>
          </ac:picMkLst>
        </pc:picChg>
        <pc:picChg chg="add mod">
          <ac:chgData name="Alex Sturtivant" userId="05ead3f8-a71e-41c6-9f9d-44406ed944f2" providerId="ADAL" clId="{F2AF462A-950E-4CC0-B5B7-6E7F509156CF}" dt="2022-07-15T11:37:01.709" v="742" actId="1076"/>
          <ac:picMkLst>
            <pc:docMk/>
            <pc:sldMk cId="1296913241" sldId="4377"/>
            <ac:picMk id="26" creationId="{4031F92E-F90A-0E86-596A-766A4F459F2B}"/>
          </ac:picMkLst>
        </pc:picChg>
        <pc:picChg chg="add mod">
          <ac:chgData name="Alex Sturtivant" userId="05ead3f8-a71e-41c6-9f9d-44406ed944f2" providerId="ADAL" clId="{F2AF462A-950E-4CC0-B5B7-6E7F509156CF}" dt="2022-07-15T11:35:21.861" v="718" actId="1076"/>
          <ac:picMkLst>
            <pc:docMk/>
            <pc:sldMk cId="1296913241" sldId="4377"/>
            <ac:picMk id="28" creationId="{194D797E-2B3D-EA34-4D51-1F52CE0CC21D}"/>
          </ac:picMkLst>
        </pc:picChg>
        <pc:picChg chg="add mod">
          <ac:chgData name="Alex Sturtivant" userId="05ead3f8-a71e-41c6-9f9d-44406ed944f2" providerId="ADAL" clId="{F2AF462A-950E-4CC0-B5B7-6E7F509156CF}" dt="2022-07-15T11:35:18.190" v="716" actId="1076"/>
          <ac:picMkLst>
            <pc:docMk/>
            <pc:sldMk cId="1296913241" sldId="4377"/>
            <ac:picMk id="30" creationId="{F5E4C2EF-65D8-3DC9-D591-253F5EF06B50}"/>
          </ac:picMkLst>
        </pc:picChg>
        <pc:picChg chg="add mod">
          <ac:chgData name="Alex Sturtivant" userId="05ead3f8-a71e-41c6-9f9d-44406ed944f2" providerId="ADAL" clId="{F2AF462A-950E-4CC0-B5B7-6E7F509156CF}" dt="2022-07-15T11:35:36.358" v="720" actId="571"/>
          <ac:picMkLst>
            <pc:docMk/>
            <pc:sldMk cId="1296913241" sldId="4377"/>
            <ac:picMk id="31" creationId="{5EA85991-BABD-5881-A877-816911F6E877}"/>
          </ac:picMkLst>
        </pc:picChg>
        <pc:picChg chg="add mod">
          <ac:chgData name="Alex Sturtivant" userId="05ead3f8-a71e-41c6-9f9d-44406ed944f2" providerId="ADAL" clId="{F2AF462A-950E-4CC0-B5B7-6E7F509156CF}" dt="2022-07-15T11:35:36.358" v="720" actId="571"/>
          <ac:picMkLst>
            <pc:docMk/>
            <pc:sldMk cId="1296913241" sldId="4377"/>
            <ac:picMk id="32" creationId="{6D4B3DBF-8923-4FE9-5A9B-29B6D18EF20D}"/>
          </ac:picMkLst>
        </pc:picChg>
        <pc:picChg chg="add mod">
          <ac:chgData name="Alex Sturtivant" userId="05ead3f8-a71e-41c6-9f9d-44406ed944f2" providerId="ADAL" clId="{F2AF462A-950E-4CC0-B5B7-6E7F509156CF}" dt="2022-07-15T11:36:11.997" v="722" actId="1076"/>
          <ac:picMkLst>
            <pc:docMk/>
            <pc:sldMk cId="1296913241" sldId="4377"/>
            <ac:picMk id="33" creationId="{9FE95F42-3A03-FFFD-5EF8-57F9F008DE3B}"/>
          </ac:picMkLst>
        </pc:picChg>
        <pc:picChg chg="add mod">
          <ac:chgData name="Alex Sturtivant" userId="05ead3f8-a71e-41c6-9f9d-44406ed944f2" providerId="ADAL" clId="{F2AF462A-950E-4CC0-B5B7-6E7F509156CF}" dt="2022-07-15T11:35:36.358" v="720" actId="571"/>
          <ac:picMkLst>
            <pc:docMk/>
            <pc:sldMk cId="1296913241" sldId="4377"/>
            <ac:picMk id="34" creationId="{E857410B-E4B9-49B3-D06A-091A5BFA73DB}"/>
          </ac:picMkLst>
        </pc:picChg>
      </pc:sldChg>
      <pc:sldChg chg="addSp delSp modSp add mod ord">
        <pc:chgData name="Alex Sturtivant" userId="05ead3f8-a71e-41c6-9f9d-44406ed944f2" providerId="ADAL" clId="{F2AF462A-950E-4CC0-B5B7-6E7F509156CF}" dt="2022-07-19T09:17:39.672" v="2593" actId="1076"/>
        <pc:sldMkLst>
          <pc:docMk/>
          <pc:sldMk cId="4022267817" sldId="4378"/>
        </pc:sldMkLst>
        <pc:spChg chg="add mod">
          <ac:chgData name="Alex Sturtivant" userId="05ead3f8-a71e-41c6-9f9d-44406ed944f2" providerId="ADAL" clId="{F2AF462A-950E-4CC0-B5B7-6E7F509156CF}" dt="2022-07-19T09:17:09.762" v="2572" actId="113"/>
          <ac:spMkLst>
            <pc:docMk/>
            <pc:sldMk cId="4022267817" sldId="4378"/>
            <ac:spMk id="2" creationId="{2A404CB5-FB7D-7958-B614-41B615C3650C}"/>
          </ac:spMkLst>
        </pc:spChg>
        <pc:spChg chg="mod">
          <ac:chgData name="Alex Sturtivant" userId="05ead3f8-a71e-41c6-9f9d-44406ed944f2" providerId="ADAL" clId="{F2AF462A-950E-4CC0-B5B7-6E7F509156CF}" dt="2022-07-15T11:40:25.597" v="915" actId="1076"/>
          <ac:spMkLst>
            <pc:docMk/>
            <pc:sldMk cId="4022267817" sldId="4378"/>
            <ac:spMk id="6" creationId="{AA13B297-DE2E-A1C2-4DF6-37A1681D48A8}"/>
          </ac:spMkLst>
        </pc:spChg>
        <pc:spChg chg="del">
          <ac:chgData name="Alex Sturtivant" userId="05ead3f8-a71e-41c6-9f9d-44406ed944f2" providerId="ADAL" clId="{F2AF462A-950E-4CC0-B5B7-6E7F509156CF}" dt="2022-07-15T11:38:10.640" v="747" actId="478"/>
          <ac:spMkLst>
            <pc:docMk/>
            <pc:sldMk cId="4022267817" sldId="4378"/>
            <ac:spMk id="7" creationId="{16FD65C5-36FC-117A-46E1-136791ED95C3}"/>
          </ac:spMkLst>
        </pc:spChg>
        <pc:spChg chg="add mod">
          <ac:chgData name="Alex Sturtivant" userId="05ead3f8-a71e-41c6-9f9d-44406ed944f2" providerId="ADAL" clId="{F2AF462A-950E-4CC0-B5B7-6E7F509156CF}" dt="2022-07-19T09:07:37.637" v="2016" actId="1076"/>
          <ac:spMkLst>
            <pc:docMk/>
            <pc:sldMk cId="4022267817" sldId="4378"/>
            <ac:spMk id="9" creationId="{2CF44AA6-347B-747A-D6EA-5B8E31FE7CCA}"/>
          </ac:spMkLst>
        </pc:spChg>
        <pc:spChg chg="add mod">
          <ac:chgData name="Alex Sturtivant" userId="05ead3f8-a71e-41c6-9f9d-44406ed944f2" providerId="ADAL" clId="{F2AF462A-950E-4CC0-B5B7-6E7F509156CF}" dt="2022-07-19T09:17:39.672" v="2593" actId="1076"/>
          <ac:spMkLst>
            <pc:docMk/>
            <pc:sldMk cId="4022267817" sldId="4378"/>
            <ac:spMk id="10" creationId="{566865E1-3240-D57A-D751-400EF11287FC}"/>
          </ac:spMkLst>
        </pc:spChg>
        <pc:picChg chg="del">
          <ac:chgData name="Alex Sturtivant" userId="05ead3f8-a71e-41c6-9f9d-44406ed944f2" providerId="ADAL" clId="{F2AF462A-950E-4CC0-B5B7-6E7F509156CF}" dt="2022-07-15T11:38:08.676" v="746" actId="478"/>
          <ac:picMkLst>
            <pc:docMk/>
            <pc:sldMk cId="4022267817" sldId="4378"/>
            <ac:picMk id="4" creationId="{D4C09CB3-4795-4976-C4FF-21D6D65F3131}"/>
          </ac:picMkLst>
        </pc:picChg>
        <pc:picChg chg="add mod modCrop">
          <ac:chgData name="Alex Sturtivant" userId="05ead3f8-a71e-41c6-9f9d-44406ed944f2" providerId="ADAL" clId="{F2AF462A-950E-4CC0-B5B7-6E7F509156CF}" dt="2022-07-19T09:17:34.565" v="2592" actId="1076"/>
          <ac:picMkLst>
            <pc:docMk/>
            <pc:sldMk cId="4022267817" sldId="4378"/>
            <ac:picMk id="8" creationId="{D31EDB78-070C-EB77-D147-06F9C380BD66}"/>
          </ac:picMkLst>
        </pc:picChg>
        <pc:picChg chg="add del mod">
          <ac:chgData name="Alex Sturtivant" userId="05ead3f8-a71e-41c6-9f9d-44406ed944f2" providerId="ADAL" clId="{F2AF462A-950E-4CC0-B5B7-6E7F509156CF}" dt="2022-07-15T11:44:49.876" v="1158" actId="478"/>
          <ac:picMkLst>
            <pc:docMk/>
            <pc:sldMk cId="4022267817" sldId="4378"/>
            <ac:picMk id="11" creationId="{34DA23F5-EF6B-6ED9-C081-AECB534A99C7}"/>
          </ac:picMkLst>
        </pc:picChg>
        <pc:picChg chg="add mod modCrop">
          <ac:chgData name="Alex Sturtivant" userId="05ead3f8-a71e-41c6-9f9d-44406ed944f2" providerId="ADAL" clId="{F2AF462A-950E-4CC0-B5B7-6E7F509156CF}" dt="2022-07-19T09:16:24.561" v="2537" actId="1076"/>
          <ac:picMkLst>
            <pc:docMk/>
            <pc:sldMk cId="4022267817" sldId="4378"/>
            <ac:picMk id="13" creationId="{717750C9-6063-D9D1-84A8-829C6D814AC5}"/>
          </ac:picMkLst>
        </pc:picChg>
      </pc:sldChg>
      <pc:sldChg chg="addSp delSp modSp add mod">
        <pc:chgData name="Alex Sturtivant" userId="05ead3f8-a71e-41c6-9f9d-44406ed944f2" providerId="ADAL" clId="{F2AF462A-950E-4CC0-B5B7-6E7F509156CF}" dt="2022-07-18T16:17:29.404" v="1969" actId="20577"/>
        <pc:sldMkLst>
          <pc:docMk/>
          <pc:sldMk cId="4082835344" sldId="4379"/>
        </pc:sldMkLst>
        <pc:spChg chg="mod">
          <ac:chgData name="Alex Sturtivant" userId="05ead3f8-a71e-41c6-9f9d-44406ed944f2" providerId="ADAL" clId="{F2AF462A-950E-4CC0-B5B7-6E7F509156CF}" dt="2022-07-18T16:17:29.404" v="1969" actId="20577"/>
          <ac:spMkLst>
            <pc:docMk/>
            <pc:sldMk cId="4082835344" sldId="4379"/>
            <ac:spMk id="6" creationId="{AA13B297-DE2E-A1C2-4DF6-37A1681D48A8}"/>
          </ac:spMkLst>
        </pc:spChg>
        <pc:spChg chg="del">
          <ac:chgData name="Alex Sturtivant" userId="05ead3f8-a71e-41c6-9f9d-44406ed944f2" providerId="ADAL" clId="{F2AF462A-950E-4CC0-B5B7-6E7F509156CF}" dt="2022-07-15T11:47:09.802" v="1235" actId="478"/>
          <ac:spMkLst>
            <pc:docMk/>
            <pc:sldMk cId="4082835344" sldId="4379"/>
            <ac:spMk id="9" creationId="{2CF44AA6-347B-747A-D6EA-5B8E31FE7CCA}"/>
          </ac:spMkLst>
        </pc:spChg>
        <pc:spChg chg="add del mod ord">
          <ac:chgData name="Alex Sturtivant" userId="05ead3f8-a71e-41c6-9f9d-44406ed944f2" providerId="ADAL" clId="{F2AF462A-950E-4CC0-B5B7-6E7F509156CF}" dt="2022-07-15T11:53:22.861" v="1355" actId="478"/>
          <ac:spMkLst>
            <pc:docMk/>
            <pc:sldMk cId="4082835344" sldId="4379"/>
            <ac:spMk id="10" creationId="{497ACDF7-8122-8593-F7CF-BF71391F24FE}"/>
          </ac:spMkLst>
        </pc:spChg>
        <pc:spChg chg="add mod">
          <ac:chgData name="Alex Sturtivant" userId="05ead3f8-a71e-41c6-9f9d-44406ed944f2" providerId="ADAL" clId="{F2AF462A-950E-4CC0-B5B7-6E7F509156CF}" dt="2022-07-18T13:52:19.373" v="1950" actId="20577"/>
          <ac:spMkLst>
            <pc:docMk/>
            <pc:sldMk cId="4082835344" sldId="4379"/>
            <ac:spMk id="15" creationId="{B8C38A62-D904-7EFB-579E-50F10836FDCB}"/>
          </ac:spMkLst>
        </pc:spChg>
        <pc:picChg chg="add mod">
          <ac:chgData name="Alex Sturtivant" userId="05ead3f8-a71e-41c6-9f9d-44406ed944f2" providerId="ADAL" clId="{F2AF462A-950E-4CC0-B5B7-6E7F509156CF}" dt="2022-07-15T11:55:01.169" v="1360" actId="1076"/>
          <ac:picMkLst>
            <pc:docMk/>
            <pc:sldMk cId="4082835344" sldId="4379"/>
            <ac:picMk id="4" creationId="{9C0162D0-1281-74E1-9A10-80A809919D2E}"/>
          </ac:picMkLst>
        </pc:picChg>
        <pc:picChg chg="del">
          <ac:chgData name="Alex Sturtivant" userId="05ead3f8-a71e-41c6-9f9d-44406ed944f2" providerId="ADAL" clId="{F2AF462A-950E-4CC0-B5B7-6E7F509156CF}" dt="2022-07-15T11:47:10.513" v="1237" actId="478"/>
          <ac:picMkLst>
            <pc:docMk/>
            <pc:sldMk cId="4082835344" sldId="4379"/>
            <ac:picMk id="8" creationId="{D31EDB78-070C-EB77-D147-06F9C380BD66}"/>
          </ac:picMkLst>
        </pc:picChg>
        <pc:picChg chg="add del mod">
          <ac:chgData name="Alex Sturtivant" userId="05ead3f8-a71e-41c6-9f9d-44406ed944f2" providerId="ADAL" clId="{F2AF462A-950E-4CC0-B5B7-6E7F509156CF}" dt="2022-07-15T11:53:23.544" v="1356" actId="478"/>
          <ac:picMkLst>
            <pc:docMk/>
            <pc:sldMk cId="4082835344" sldId="4379"/>
            <ac:picMk id="11" creationId="{77A54122-6239-4E2A-75B9-DB8234FDE806}"/>
          </ac:picMkLst>
        </pc:picChg>
        <pc:picChg chg="del">
          <ac:chgData name="Alex Sturtivant" userId="05ead3f8-a71e-41c6-9f9d-44406ed944f2" providerId="ADAL" clId="{F2AF462A-950E-4CC0-B5B7-6E7F509156CF}" dt="2022-07-15T11:47:10.250" v="1236" actId="478"/>
          <ac:picMkLst>
            <pc:docMk/>
            <pc:sldMk cId="4082835344" sldId="4379"/>
            <ac:picMk id="13" creationId="{717750C9-6063-D9D1-84A8-829C6D814AC5}"/>
          </ac:picMkLst>
        </pc:picChg>
        <pc:picChg chg="add del mod">
          <ac:chgData name="Alex Sturtivant" userId="05ead3f8-a71e-41c6-9f9d-44406ed944f2" providerId="ADAL" clId="{F2AF462A-950E-4CC0-B5B7-6E7F509156CF}" dt="2022-07-15T11:53:55.214" v="1358" actId="478"/>
          <ac:picMkLst>
            <pc:docMk/>
            <pc:sldMk cId="4082835344" sldId="4379"/>
            <ac:picMk id="14" creationId="{104F079D-1462-1AAB-5784-AAB72249C3D6}"/>
          </ac:picMkLst>
        </pc:picChg>
      </pc:sldChg>
      <pc:sldChg chg="add del">
        <pc:chgData name="Alex Sturtivant" userId="05ead3f8-a71e-41c6-9f9d-44406ed944f2" providerId="ADAL" clId="{F2AF462A-950E-4CC0-B5B7-6E7F509156CF}" dt="2022-07-15T11:48:59.227" v="1248" actId="47"/>
        <pc:sldMkLst>
          <pc:docMk/>
          <pc:sldMk cId="1877979595" sldId="4380"/>
        </pc:sldMkLst>
      </pc:sldChg>
      <pc:sldChg chg="modSp add mod">
        <pc:chgData name="Alex Sturtivant" userId="05ead3f8-a71e-41c6-9f9d-44406ed944f2" providerId="ADAL" clId="{F2AF462A-950E-4CC0-B5B7-6E7F509156CF}" dt="2022-07-18T16:18:09.460" v="1985" actId="1076"/>
        <pc:sldMkLst>
          <pc:docMk/>
          <pc:sldMk cId="2684304315" sldId="4381"/>
        </pc:sldMkLst>
        <pc:spChg chg="mod">
          <ac:chgData name="Alex Sturtivant" userId="05ead3f8-a71e-41c6-9f9d-44406ed944f2" providerId="ADAL" clId="{F2AF462A-950E-4CC0-B5B7-6E7F509156CF}" dt="2022-07-18T16:17:44.782" v="1984" actId="20577"/>
          <ac:spMkLst>
            <pc:docMk/>
            <pc:sldMk cId="2684304315" sldId="4381"/>
            <ac:spMk id="4" creationId="{133D7714-E40F-3E3E-A4D2-03A1562651F7}"/>
          </ac:spMkLst>
        </pc:spChg>
        <pc:spChg chg="mod">
          <ac:chgData name="Alex Sturtivant" userId="05ead3f8-a71e-41c6-9f9d-44406ed944f2" providerId="ADAL" clId="{F2AF462A-950E-4CC0-B5B7-6E7F509156CF}" dt="2022-07-18T16:18:09.460" v="1985" actId="1076"/>
          <ac:spMkLst>
            <pc:docMk/>
            <pc:sldMk cId="2684304315" sldId="4381"/>
            <ac:spMk id="7" creationId="{7B7FDA8B-56D0-4455-1E1E-0EFB658CF78E}"/>
          </ac:spMkLst>
        </pc:spChg>
      </pc:sldChg>
      <pc:sldChg chg="addSp modSp new mod">
        <pc:chgData name="Alex Sturtivant" userId="05ead3f8-a71e-41c6-9f9d-44406ed944f2" providerId="ADAL" clId="{F2AF462A-950E-4CC0-B5B7-6E7F509156CF}" dt="2022-07-19T13:59:31.815" v="2673" actId="20577"/>
        <pc:sldMkLst>
          <pc:docMk/>
          <pc:sldMk cId="1572717603" sldId="4383"/>
        </pc:sldMkLst>
        <pc:spChg chg="add mod">
          <ac:chgData name="Alex Sturtivant" userId="05ead3f8-a71e-41c6-9f9d-44406ed944f2" providerId="ADAL" clId="{F2AF462A-950E-4CC0-B5B7-6E7F509156CF}" dt="2022-07-19T09:08:18.898" v="2053" actId="20577"/>
          <ac:spMkLst>
            <pc:docMk/>
            <pc:sldMk cId="1572717603" sldId="4383"/>
            <ac:spMk id="2" creationId="{FDDA11D7-EEB2-11CA-9771-CAE10E5CF12D}"/>
          </ac:spMkLst>
        </pc:spChg>
        <pc:spChg chg="add mod">
          <ac:chgData name="Alex Sturtivant" userId="05ead3f8-a71e-41c6-9f9d-44406ed944f2" providerId="ADAL" clId="{F2AF462A-950E-4CC0-B5B7-6E7F509156CF}" dt="2022-07-19T13:59:31.815" v="2673" actId="20577"/>
          <ac:spMkLst>
            <pc:docMk/>
            <pc:sldMk cId="1572717603" sldId="4383"/>
            <ac:spMk id="3" creationId="{3785477F-5AAF-4986-B649-E815118C8C77}"/>
          </ac:spMkLst>
        </pc:spChg>
      </pc:sldChg>
    </pc:docChg>
  </pc:docChgLst>
  <pc:docChgLst>
    <pc:chgData name="Alysia-Marie Annett" userId="S::alysia-marie.annett@royalgreenwich.gov.uk::e7bf688c-ccea-4248-8dab-8092b7e4c7ff" providerId="AD" clId="Web-{C2D63C91-E67D-0851-5D66-74B12DA467C0}"/>
    <pc:docChg chg="modSld">
      <pc:chgData name="Alysia-Marie Annett" userId="S::alysia-marie.annett@royalgreenwich.gov.uk::e7bf688c-ccea-4248-8dab-8092b7e4c7ff" providerId="AD" clId="Web-{C2D63C91-E67D-0851-5D66-74B12DA467C0}" dt="2022-07-18T14:01:03.952" v="369" actId="20577"/>
      <pc:docMkLst>
        <pc:docMk/>
      </pc:docMkLst>
      <pc:sldChg chg="modSp">
        <pc:chgData name="Alysia-Marie Annett" userId="S::alysia-marie.annett@royalgreenwich.gov.uk::e7bf688c-ccea-4248-8dab-8092b7e4c7ff" providerId="AD" clId="Web-{C2D63C91-E67D-0851-5D66-74B12DA467C0}" dt="2022-07-18T14:01:03.952" v="369" actId="20577"/>
        <pc:sldMkLst>
          <pc:docMk/>
          <pc:sldMk cId="1016808221" sldId="279"/>
        </pc:sldMkLst>
        <pc:spChg chg="mod">
          <ac:chgData name="Alysia-Marie Annett" userId="S::alysia-marie.annett@royalgreenwich.gov.uk::e7bf688c-ccea-4248-8dab-8092b7e4c7ff" providerId="AD" clId="Web-{C2D63C91-E67D-0851-5D66-74B12DA467C0}" dt="2022-07-18T14:01:03.952" v="369" actId="20577"/>
          <ac:spMkLst>
            <pc:docMk/>
            <pc:sldMk cId="1016808221" sldId="279"/>
            <ac:spMk id="3" creationId="{BC16A56D-F34B-D0C2-1F25-AE36B3A299D1}"/>
          </ac:spMkLst>
        </pc:spChg>
      </pc:sldChg>
    </pc:docChg>
  </pc:docChgLst>
  <pc:docChgLst>
    <pc:chgData name="Bethany Mindham" userId="S::bethany.mindham@royalgreenwich.gov.uk::335b0bfb-97a9-434b-9485-cdce9611e571" providerId="AD" clId="Web-{1F5E7D6B-CE49-CA73-CDE7-890B06628D93}"/>
    <pc:docChg chg="modSld">
      <pc:chgData name="Bethany Mindham" userId="S::bethany.mindham@royalgreenwich.gov.uk::335b0bfb-97a9-434b-9485-cdce9611e571" providerId="AD" clId="Web-{1F5E7D6B-CE49-CA73-CDE7-890B06628D93}" dt="2022-07-19T14:25:44.168" v="18" actId="20577"/>
      <pc:docMkLst>
        <pc:docMk/>
      </pc:docMkLst>
      <pc:sldChg chg="modSp">
        <pc:chgData name="Bethany Mindham" userId="S::bethany.mindham@royalgreenwich.gov.uk::335b0bfb-97a9-434b-9485-cdce9611e571" providerId="AD" clId="Web-{1F5E7D6B-CE49-CA73-CDE7-890B06628D93}" dt="2022-07-19T14:25:44.168" v="18" actId="20577"/>
        <pc:sldMkLst>
          <pc:docMk/>
          <pc:sldMk cId="138817978" sldId="280"/>
        </pc:sldMkLst>
        <pc:spChg chg="mod">
          <ac:chgData name="Bethany Mindham" userId="S::bethany.mindham@royalgreenwich.gov.uk::335b0bfb-97a9-434b-9485-cdce9611e571" providerId="AD" clId="Web-{1F5E7D6B-CE49-CA73-CDE7-890B06628D93}" dt="2022-07-19T14:25:44.168" v="18" actId="20577"/>
          <ac:spMkLst>
            <pc:docMk/>
            <pc:sldMk cId="138817978" sldId="280"/>
            <ac:spMk id="6" creationId="{5CADC8EC-DAE7-0845-AB85-A2A4CADB880A}"/>
          </ac:spMkLst>
        </pc:spChg>
      </pc:sldChg>
    </pc:docChg>
  </pc:docChgLst>
  <pc:docChgLst>
    <pc:chgData name="Yu-Hsuan Ho" userId="7280e5fb-ee59-4ff5-9a5c-6781f40a6885" providerId="ADAL" clId="{76ECA377-14C0-E24A-9FC1-641EFE5DE87B}"/>
    <pc:docChg chg="undo custSel addSld delSld modSld sldOrd">
      <pc:chgData name="Yu-Hsuan Ho" userId="7280e5fb-ee59-4ff5-9a5c-6781f40a6885" providerId="ADAL" clId="{76ECA377-14C0-E24A-9FC1-641EFE5DE87B}" dt="2022-07-19T14:53:45.127" v="9597" actId="207"/>
      <pc:docMkLst>
        <pc:docMk/>
      </pc:docMkLst>
      <pc:sldChg chg="modSp mod">
        <pc:chgData name="Yu-Hsuan Ho" userId="7280e5fb-ee59-4ff5-9a5c-6781f40a6885" providerId="ADAL" clId="{76ECA377-14C0-E24A-9FC1-641EFE5DE87B}" dt="2022-07-15T08:17:25.300" v="1999" actId="13926"/>
        <pc:sldMkLst>
          <pc:docMk/>
          <pc:sldMk cId="4136187837" sldId="267"/>
        </pc:sldMkLst>
        <pc:spChg chg="mod">
          <ac:chgData name="Yu-Hsuan Ho" userId="7280e5fb-ee59-4ff5-9a5c-6781f40a6885" providerId="ADAL" clId="{76ECA377-14C0-E24A-9FC1-641EFE5DE87B}" dt="2022-07-15T08:17:25.300" v="1999" actId="13926"/>
          <ac:spMkLst>
            <pc:docMk/>
            <pc:sldMk cId="4136187837" sldId="267"/>
            <ac:spMk id="6" creationId="{5CADC8EC-DAE7-0845-AB85-A2A4CADB880A}"/>
          </ac:spMkLst>
        </pc:spChg>
      </pc:sldChg>
      <pc:sldChg chg="add del mod modShow">
        <pc:chgData name="Yu-Hsuan Ho" userId="7280e5fb-ee59-4ff5-9a5c-6781f40a6885" providerId="ADAL" clId="{76ECA377-14C0-E24A-9FC1-641EFE5DE87B}" dt="2022-07-18T13:14:40.321" v="8094" actId="2696"/>
        <pc:sldMkLst>
          <pc:docMk/>
          <pc:sldMk cId="2652518181" sldId="269"/>
        </pc:sldMkLst>
      </pc:sldChg>
      <pc:sldChg chg="addSp delSp modSp mod modNotesTx">
        <pc:chgData name="Yu-Hsuan Ho" userId="7280e5fb-ee59-4ff5-9a5c-6781f40a6885" providerId="ADAL" clId="{76ECA377-14C0-E24A-9FC1-641EFE5DE87B}" dt="2022-07-15T13:05:56.014" v="7133" actId="20577"/>
        <pc:sldMkLst>
          <pc:docMk/>
          <pc:sldMk cId="2459934838" sldId="277"/>
        </pc:sldMkLst>
        <pc:spChg chg="del">
          <ac:chgData name="Yu-Hsuan Ho" userId="7280e5fb-ee59-4ff5-9a5c-6781f40a6885" providerId="ADAL" clId="{76ECA377-14C0-E24A-9FC1-641EFE5DE87B}" dt="2022-07-15T08:16:26.766" v="1992" actId="478"/>
          <ac:spMkLst>
            <pc:docMk/>
            <pc:sldMk cId="2459934838" sldId="277"/>
            <ac:spMk id="2" creationId="{03774716-5773-5EBB-BBCC-322831CF074D}"/>
          </ac:spMkLst>
        </pc:spChg>
        <pc:spChg chg="del mod">
          <ac:chgData name="Yu-Hsuan Ho" userId="7280e5fb-ee59-4ff5-9a5c-6781f40a6885" providerId="ADAL" clId="{76ECA377-14C0-E24A-9FC1-641EFE5DE87B}" dt="2022-07-15T09:38:14.570" v="3576" actId="478"/>
          <ac:spMkLst>
            <pc:docMk/>
            <pc:sldMk cId="2459934838" sldId="277"/>
            <ac:spMk id="3" creationId="{37DBD2E8-ECE6-D177-65DE-CC4798026335}"/>
          </ac:spMkLst>
        </pc:spChg>
        <pc:spChg chg="add mod">
          <ac:chgData name="Yu-Hsuan Ho" userId="7280e5fb-ee59-4ff5-9a5c-6781f40a6885" providerId="ADAL" clId="{76ECA377-14C0-E24A-9FC1-641EFE5DE87B}" dt="2022-07-15T08:16:33.308" v="1995"/>
          <ac:spMkLst>
            <pc:docMk/>
            <pc:sldMk cId="2459934838" sldId="277"/>
            <ac:spMk id="4" creationId="{133D7714-E40F-3E3E-A4D2-03A1562651F7}"/>
          </ac:spMkLst>
        </pc:spChg>
        <pc:spChg chg="add del mod">
          <ac:chgData name="Yu-Hsuan Ho" userId="7280e5fb-ee59-4ff5-9a5c-6781f40a6885" providerId="ADAL" clId="{76ECA377-14C0-E24A-9FC1-641EFE5DE87B}" dt="2022-07-15T08:16:30.041" v="1993" actId="478"/>
          <ac:spMkLst>
            <pc:docMk/>
            <pc:sldMk cId="2459934838" sldId="277"/>
            <ac:spMk id="6" creationId="{AB6377FB-19F4-9144-EF0B-F5A6BB5D7492}"/>
          </ac:spMkLst>
        </pc:spChg>
        <pc:spChg chg="add mod">
          <ac:chgData name="Yu-Hsuan Ho" userId="7280e5fb-ee59-4ff5-9a5c-6781f40a6885" providerId="ADAL" clId="{76ECA377-14C0-E24A-9FC1-641EFE5DE87B}" dt="2022-07-15T09:53:09.695" v="3838" actId="5793"/>
          <ac:spMkLst>
            <pc:docMk/>
            <pc:sldMk cId="2459934838" sldId="277"/>
            <ac:spMk id="7" creationId="{7B7FDA8B-56D0-4455-1E1E-0EFB658CF78E}"/>
          </ac:spMkLst>
        </pc:spChg>
      </pc:sldChg>
      <pc:sldChg chg="mod modShow">
        <pc:chgData name="Yu-Hsuan Ho" userId="7280e5fb-ee59-4ff5-9a5c-6781f40a6885" providerId="ADAL" clId="{76ECA377-14C0-E24A-9FC1-641EFE5DE87B}" dt="2022-07-19T13:50:57.314" v="9382" actId="729"/>
        <pc:sldMkLst>
          <pc:docMk/>
          <pc:sldMk cId="1016808221" sldId="279"/>
        </pc:sldMkLst>
      </pc:sldChg>
      <pc:sldChg chg="modSp mod">
        <pc:chgData name="Yu-Hsuan Ho" userId="7280e5fb-ee59-4ff5-9a5c-6781f40a6885" providerId="ADAL" clId="{76ECA377-14C0-E24A-9FC1-641EFE5DE87B}" dt="2022-07-19T14:53:45.127" v="9597" actId="207"/>
        <pc:sldMkLst>
          <pc:docMk/>
          <pc:sldMk cId="138817978" sldId="280"/>
        </pc:sldMkLst>
        <pc:spChg chg="mod">
          <ac:chgData name="Yu-Hsuan Ho" userId="7280e5fb-ee59-4ff5-9a5c-6781f40a6885" providerId="ADAL" clId="{76ECA377-14C0-E24A-9FC1-641EFE5DE87B}" dt="2022-07-19T14:53:45.127" v="9597" actId="207"/>
          <ac:spMkLst>
            <pc:docMk/>
            <pc:sldMk cId="138817978" sldId="280"/>
            <ac:spMk id="6" creationId="{5CADC8EC-DAE7-0845-AB85-A2A4CADB880A}"/>
          </ac:spMkLst>
        </pc:spChg>
      </pc:sldChg>
      <pc:sldChg chg="delSp modSp add mod modNotesTx">
        <pc:chgData name="Yu-Hsuan Ho" userId="7280e5fb-ee59-4ff5-9a5c-6781f40a6885" providerId="ADAL" clId="{76ECA377-14C0-E24A-9FC1-641EFE5DE87B}" dt="2022-07-19T13:52:51.836" v="9423" actId="20577"/>
        <pc:sldMkLst>
          <pc:docMk/>
          <pc:sldMk cId="145773444" sldId="4361"/>
        </pc:sldMkLst>
        <pc:spChg chg="mod">
          <ac:chgData name="Yu-Hsuan Ho" userId="7280e5fb-ee59-4ff5-9a5c-6781f40a6885" providerId="ADAL" clId="{76ECA377-14C0-E24A-9FC1-641EFE5DE87B}" dt="2022-07-14T11:11:02.994" v="496" actId="1076"/>
          <ac:spMkLst>
            <pc:docMk/>
            <pc:sldMk cId="145773444" sldId="4361"/>
            <ac:spMk id="8" creationId="{808B3759-D5BC-DA4C-1272-7C31E1E9CFB1}"/>
          </ac:spMkLst>
        </pc:spChg>
        <pc:spChg chg="mod">
          <ac:chgData name="Yu-Hsuan Ho" userId="7280e5fb-ee59-4ff5-9a5c-6781f40a6885" providerId="ADAL" clId="{76ECA377-14C0-E24A-9FC1-641EFE5DE87B}" dt="2022-07-18T15:36:09.500" v="8267" actId="20577"/>
          <ac:spMkLst>
            <pc:docMk/>
            <pc:sldMk cId="145773444" sldId="4361"/>
            <ac:spMk id="10" creationId="{D21C7F68-94BF-CE20-2361-D76E2ABC326D}"/>
          </ac:spMkLst>
        </pc:spChg>
        <pc:spChg chg="del mod">
          <ac:chgData name="Yu-Hsuan Ho" userId="7280e5fb-ee59-4ff5-9a5c-6781f40a6885" providerId="ADAL" clId="{76ECA377-14C0-E24A-9FC1-641EFE5DE87B}" dt="2022-07-14T11:03:51.650" v="26" actId="478"/>
          <ac:spMkLst>
            <pc:docMk/>
            <pc:sldMk cId="145773444" sldId="4361"/>
            <ac:spMk id="11" creationId="{43F76A8E-6BCB-C74F-AFDF-694AEE2C0253}"/>
          </ac:spMkLst>
        </pc:spChg>
      </pc:sldChg>
      <pc:sldChg chg="modSp add del mod">
        <pc:chgData name="Yu-Hsuan Ho" userId="7280e5fb-ee59-4ff5-9a5c-6781f40a6885" providerId="ADAL" clId="{76ECA377-14C0-E24A-9FC1-641EFE5DE87B}" dt="2022-07-14T11:12:12.625" v="530" actId="2696"/>
        <pc:sldMkLst>
          <pc:docMk/>
          <pc:sldMk cId="3115673579" sldId="4362"/>
        </pc:sldMkLst>
        <pc:spChg chg="mod">
          <ac:chgData name="Yu-Hsuan Ho" userId="7280e5fb-ee59-4ff5-9a5c-6781f40a6885" providerId="ADAL" clId="{76ECA377-14C0-E24A-9FC1-641EFE5DE87B}" dt="2022-07-14T11:11:32.219" v="526" actId="20577"/>
          <ac:spMkLst>
            <pc:docMk/>
            <pc:sldMk cId="3115673579" sldId="4362"/>
            <ac:spMk id="8" creationId="{808B3759-D5BC-DA4C-1272-7C31E1E9CFB1}"/>
          </ac:spMkLst>
        </pc:spChg>
        <pc:spChg chg="mod">
          <ac:chgData name="Yu-Hsuan Ho" userId="7280e5fb-ee59-4ff5-9a5c-6781f40a6885" providerId="ADAL" clId="{76ECA377-14C0-E24A-9FC1-641EFE5DE87B}" dt="2022-07-14T11:11:42.454" v="527"/>
          <ac:spMkLst>
            <pc:docMk/>
            <pc:sldMk cId="3115673579" sldId="4362"/>
            <ac:spMk id="10" creationId="{D21C7F68-94BF-CE20-2361-D76E2ABC326D}"/>
          </ac:spMkLst>
        </pc:spChg>
      </pc:sldChg>
      <pc:sldChg chg="addSp delSp modSp add mod ord modNotesTx">
        <pc:chgData name="Yu-Hsuan Ho" userId="7280e5fb-ee59-4ff5-9a5c-6781f40a6885" providerId="ADAL" clId="{76ECA377-14C0-E24A-9FC1-641EFE5DE87B}" dt="2022-07-19T13:53:52.009" v="9502" actId="20577"/>
        <pc:sldMkLst>
          <pc:docMk/>
          <pc:sldMk cId="1902632988" sldId="4370"/>
        </pc:sldMkLst>
        <pc:spChg chg="add del mod">
          <ac:chgData name="Yu-Hsuan Ho" userId="7280e5fb-ee59-4ff5-9a5c-6781f40a6885" providerId="ADAL" clId="{76ECA377-14C0-E24A-9FC1-641EFE5DE87B}" dt="2022-07-14T13:52:30.673" v="918" actId="478"/>
          <ac:spMkLst>
            <pc:docMk/>
            <pc:sldMk cId="1902632988" sldId="4370"/>
            <ac:spMk id="4" creationId="{9F88CD2F-CD94-08AB-5615-B78E6466C824}"/>
          </ac:spMkLst>
        </pc:spChg>
        <pc:spChg chg="add del mod">
          <ac:chgData name="Yu-Hsuan Ho" userId="7280e5fb-ee59-4ff5-9a5c-6781f40a6885" providerId="ADAL" clId="{76ECA377-14C0-E24A-9FC1-641EFE5DE87B}" dt="2022-07-15T09:56:15.820" v="3903" actId="478"/>
          <ac:spMkLst>
            <pc:docMk/>
            <pc:sldMk cId="1902632988" sldId="4370"/>
            <ac:spMk id="4" creationId="{E1C595B8-800C-8FC7-F0CC-6B5A1857A766}"/>
          </ac:spMkLst>
        </pc:spChg>
        <pc:spChg chg="mod">
          <ac:chgData name="Yu-Hsuan Ho" userId="7280e5fb-ee59-4ff5-9a5c-6781f40a6885" providerId="ADAL" clId="{76ECA377-14C0-E24A-9FC1-641EFE5DE87B}" dt="2022-07-15T09:52:26.832" v="3805"/>
          <ac:spMkLst>
            <pc:docMk/>
            <pc:sldMk cId="1902632988" sldId="4370"/>
            <ac:spMk id="8" creationId="{808B3759-D5BC-DA4C-1272-7C31E1E9CFB1}"/>
          </ac:spMkLst>
        </pc:spChg>
        <pc:spChg chg="add del">
          <ac:chgData name="Yu-Hsuan Ho" userId="7280e5fb-ee59-4ff5-9a5c-6781f40a6885" providerId="ADAL" clId="{76ECA377-14C0-E24A-9FC1-641EFE5DE87B}" dt="2022-07-15T09:54:44.006" v="3851" actId="478"/>
          <ac:spMkLst>
            <pc:docMk/>
            <pc:sldMk cId="1902632988" sldId="4370"/>
            <ac:spMk id="9" creationId="{65E3BD08-9F0E-785F-9BA8-65036230A105}"/>
          </ac:spMkLst>
        </pc:spChg>
        <pc:spChg chg="add del mod">
          <ac:chgData name="Yu-Hsuan Ho" userId="7280e5fb-ee59-4ff5-9a5c-6781f40a6885" providerId="ADAL" clId="{76ECA377-14C0-E24A-9FC1-641EFE5DE87B}" dt="2022-07-15T09:56:14.472" v="3902" actId="478"/>
          <ac:spMkLst>
            <pc:docMk/>
            <pc:sldMk cId="1902632988" sldId="4370"/>
            <ac:spMk id="10" creationId="{A7BAA4AF-698F-5846-BFDF-819ED9D2A6E7}"/>
          </ac:spMkLst>
        </pc:spChg>
        <pc:spChg chg="del mod">
          <ac:chgData name="Yu-Hsuan Ho" userId="7280e5fb-ee59-4ff5-9a5c-6781f40a6885" providerId="ADAL" clId="{76ECA377-14C0-E24A-9FC1-641EFE5DE87B}" dt="2022-07-14T13:52:25.984" v="915" actId="478"/>
          <ac:spMkLst>
            <pc:docMk/>
            <pc:sldMk cId="1902632988" sldId="4370"/>
            <ac:spMk id="10" creationId="{D21C7F68-94BF-CE20-2361-D76E2ABC326D}"/>
          </ac:spMkLst>
        </pc:spChg>
        <pc:spChg chg="del mod">
          <ac:chgData name="Yu-Hsuan Ho" userId="7280e5fb-ee59-4ff5-9a5c-6781f40a6885" providerId="ADAL" clId="{76ECA377-14C0-E24A-9FC1-641EFE5DE87B}" dt="2022-07-14T11:18:30.604" v="535" actId="478"/>
          <ac:spMkLst>
            <pc:docMk/>
            <pc:sldMk cId="1902632988" sldId="4370"/>
            <ac:spMk id="11" creationId="{43F76A8E-6BCB-C74F-AFDF-694AEE2C0253}"/>
          </ac:spMkLst>
        </pc:spChg>
        <pc:spChg chg="add del mod">
          <ac:chgData name="Yu-Hsuan Ho" userId="7280e5fb-ee59-4ff5-9a5c-6781f40a6885" providerId="ADAL" clId="{76ECA377-14C0-E24A-9FC1-641EFE5DE87B}" dt="2022-07-14T13:52:31.776" v="919" actId="478"/>
          <ac:spMkLst>
            <pc:docMk/>
            <pc:sldMk cId="1902632988" sldId="4370"/>
            <ac:spMk id="12" creationId="{4730DB66-C214-1C6F-E0DA-6A0544007A20}"/>
          </ac:spMkLst>
        </pc:spChg>
        <pc:spChg chg="add del mod">
          <ac:chgData name="Yu-Hsuan Ho" userId="7280e5fb-ee59-4ff5-9a5c-6781f40a6885" providerId="ADAL" clId="{76ECA377-14C0-E24A-9FC1-641EFE5DE87B}" dt="2022-07-14T13:52:28.265" v="916" actId="478"/>
          <ac:spMkLst>
            <pc:docMk/>
            <pc:sldMk cId="1902632988" sldId="4370"/>
            <ac:spMk id="13" creationId="{87882966-D8F2-86A1-E9E0-279D50668B34}"/>
          </ac:spMkLst>
        </pc:spChg>
        <pc:spChg chg="add del mod">
          <ac:chgData name="Yu-Hsuan Ho" userId="7280e5fb-ee59-4ff5-9a5c-6781f40a6885" providerId="ADAL" clId="{76ECA377-14C0-E24A-9FC1-641EFE5DE87B}" dt="2022-07-18T09:07:56.257" v="8092" actId="113"/>
          <ac:spMkLst>
            <pc:docMk/>
            <pc:sldMk cId="1902632988" sldId="4370"/>
            <ac:spMk id="18" creationId="{932C78A4-A34C-548B-E29F-8F927F299DE0}"/>
          </ac:spMkLst>
        </pc:spChg>
        <pc:picChg chg="add del mod modCrop">
          <ac:chgData name="Yu-Hsuan Ho" userId="7280e5fb-ee59-4ff5-9a5c-6781f40a6885" providerId="ADAL" clId="{76ECA377-14C0-E24A-9FC1-641EFE5DE87B}" dt="2022-07-14T13:52:28.976" v="917" actId="478"/>
          <ac:picMkLst>
            <pc:docMk/>
            <pc:sldMk cId="1902632988" sldId="4370"/>
            <ac:picMk id="3" creationId="{E4C5883D-A8B0-D8C8-83EF-9B1618B43BF4}"/>
          </ac:picMkLst>
        </pc:picChg>
        <pc:picChg chg="add del mod modCrop">
          <ac:chgData name="Yu-Hsuan Ho" userId="7280e5fb-ee59-4ff5-9a5c-6781f40a6885" providerId="ADAL" clId="{76ECA377-14C0-E24A-9FC1-641EFE5DE87B}" dt="2022-07-14T13:52:32.922" v="920" actId="478"/>
          <ac:picMkLst>
            <pc:docMk/>
            <pc:sldMk cId="1902632988" sldId="4370"/>
            <ac:picMk id="9" creationId="{45DBB485-17C0-DC4B-F47A-BD0A7D2EA837}"/>
          </ac:picMkLst>
        </pc:picChg>
        <pc:picChg chg="add mod modCrop">
          <ac:chgData name="Yu-Hsuan Ho" userId="7280e5fb-ee59-4ff5-9a5c-6781f40a6885" providerId="ADAL" clId="{76ECA377-14C0-E24A-9FC1-641EFE5DE87B}" dt="2022-07-15T09:56:18.133" v="3904" actId="1076"/>
          <ac:picMkLst>
            <pc:docMk/>
            <pc:sldMk cId="1902632988" sldId="4370"/>
            <ac:picMk id="15" creationId="{0CA862B2-11F9-CC48-9644-B9AB653C5DD4}"/>
          </ac:picMkLst>
        </pc:picChg>
        <pc:picChg chg="add mod">
          <ac:chgData name="Yu-Hsuan Ho" userId="7280e5fb-ee59-4ff5-9a5c-6781f40a6885" providerId="ADAL" clId="{76ECA377-14C0-E24A-9FC1-641EFE5DE87B}" dt="2022-07-15T09:56:01.291" v="3892" actId="14100"/>
          <ac:picMkLst>
            <pc:docMk/>
            <pc:sldMk cId="1902632988" sldId="4370"/>
            <ac:picMk id="17" creationId="{471FE45E-699F-B378-15A0-12849D5272D6}"/>
          </ac:picMkLst>
        </pc:picChg>
      </pc:sldChg>
      <pc:sldChg chg="addSp modSp add mod modNotesTx">
        <pc:chgData name="Yu-Hsuan Ho" userId="7280e5fb-ee59-4ff5-9a5c-6781f40a6885" providerId="ADAL" clId="{76ECA377-14C0-E24A-9FC1-641EFE5DE87B}" dt="2022-07-19T14:08:13.394" v="9595" actId="20577"/>
        <pc:sldMkLst>
          <pc:docMk/>
          <pc:sldMk cId="246965985" sldId="4371"/>
        </pc:sldMkLst>
        <pc:spChg chg="add mod">
          <ac:chgData name="Yu-Hsuan Ho" userId="7280e5fb-ee59-4ff5-9a5c-6781f40a6885" providerId="ADAL" clId="{76ECA377-14C0-E24A-9FC1-641EFE5DE87B}" dt="2022-07-14T13:42:54.682" v="756" actId="1036"/>
          <ac:spMkLst>
            <pc:docMk/>
            <pc:sldMk cId="246965985" sldId="4371"/>
            <ac:spMk id="9" creationId="{189FA838-8727-3F45-C9AB-B32E8A0707BC}"/>
          </ac:spMkLst>
        </pc:spChg>
        <pc:picChg chg="add mod">
          <ac:chgData name="Yu-Hsuan Ho" userId="7280e5fb-ee59-4ff5-9a5c-6781f40a6885" providerId="ADAL" clId="{76ECA377-14C0-E24A-9FC1-641EFE5DE87B}" dt="2022-07-14T13:42:28.878" v="750" actId="14861"/>
          <ac:picMkLst>
            <pc:docMk/>
            <pc:sldMk cId="246965985" sldId="4371"/>
            <ac:picMk id="3" creationId="{A84C6D86-1A4F-722E-AD1D-C17FA0C52D47}"/>
          </ac:picMkLst>
        </pc:picChg>
      </pc:sldChg>
      <pc:sldChg chg="addSp delSp modSp add mod modNotesTx">
        <pc:chgData name="Yu-Hsuan Ho" userId="7280e5fb-ee59-4ff5-9a5c-6781f40a6885" providerId="ADAL" clId="{76ECA377-14C0-E24A-9FC1-641EFE5DE87B}" dt="2022-07-19T13:12:03.053" v="9381" actId="20577"/>
        <pc:sldMkLst>
          <pc:docMk/>
          <pc:sldMk cId="517809719" sldId="4372"/>
        </pc:sldMkLst>
        <pc:spChg chg="add">
          <ac:chgData name="Yu-Hsuan Ho" userId="7280e5fb-ee59-4ff5-9a5c-6781f40a6885" providerId="ADAL" clId="{76ECA377-14C0-E24A-9FC1-641EFE5DE87B}" dt="2022-07-14T11:23:05.314" v="666" actId="22"/>
          <ac:spMkLst>
            <pc:docMk/>
            <pc:sldMk cId="517809719" sldId="4372"/>
            <ac:spMk id="9" creationId="{45557E8D-B6CE-5F90-9D98-F5111E8497BA}"/>
          </ac:spMkLst>
        </pc:spChg>
        <pc:spChg chg="mod">
          <ac:chgData name="Yu-Hsuan Ho" userId="7280e5fb-ee59-4ff5-9a5c-6781f40a6885" providerId="ADAL" clId="{76ECA377-14C0-E24A-9FC1-641EFE5DE87B}" dt="2022-07-15T09:34:31.448" v="3472" actId="20577"/>
          <ac:spMkLst>
            <pc:docMk/>
            <pc:sldMk cId="517809719" sldId="4372"/>
            <ac:spMk id="10" creationId="{D21C7F68-94BF-CE20-2361-D76E2ABC326D}"/>
          </ac:spMkLst>
        </pc:spChg>
        <pc:spChg chg="add del">
          <ac:chgData name="Yu-Hsuan Ho" userId="7280e5fb-ee59-4ff5-9a5c-6781f40a6885" providerId="ADAL" clId="{76ECA377-14C0-E24A-9FC1-641EFE5DE87B}" dt="2022-07-15T09:16:48.968" v="3167" actId="478"/>
          <ac:spMkLst>
            <pc:docMk/>
            <pc:sldMk cId="517809719" sldId="4372"/>
            <ac:spMk id="11" creationId="{C989DE7B-AA3E-84DE-50B1-B68C2822B270}"/>
          </ac:spMkLst>
        </pc:spChg>
        <pc:spChg chg="add mod">
          <ac:chgData name="Yu-Hsuan Ho" userId="7280e5fb-ee59-4ff5-9a5c-6781f40a6885" providerId="ADAL" clId="{76ECA377-14C0-E24A-9FC1-641EFE5DE87B}" dt="2022-07-18T15:55:55.261" v="8277" actId="1035"/>
          <ac:spMkLst>
            <pc:docMk/>
            <pc:sldMk cId="517809719" sldId="4372"/>
            <ac:spMk id="14" creationId="{EE687E1B-3592-0943-337C-3C24F38B3075}"/>
          </ac:spMkLst>
        </pc:spChg>
        <pc:spChg chg="add mod">
          <ac:chgData name="Yu-Hsuan Ho" userId="7280e5fb-ee59-4ff5-9a5c-6781f40a6885" providerId="ADAL" clId="{76ECA377-14C0-E24A-9FC1-641EFE5DE87B}" dt="2022-07-15T08:35:52.013" v="2117" actId="1038"/>
          <ac:spMkLst>
            <pc:docMk/>
            <pc:sldMk cId="517809719" sldId="4372"/>
            <ac:spMk id="15" creationId="{A3F39DB5-D7E6-E0BA-A8A1-B099179B8686}"/>
          </ac:spMkLst>
        </pc:spChg>
        <pc:grpChg chg="add mod">
          <ac:chgData name="Yu-Hsuan Ho" userId="7280e5fb-ee59-4ff5-9a5c-6781f40a6885" providerId="ADAL" clId="{76ECA377-14C0-E24A-9FC1-641EFE5DE87B}" dt="2022-07-15T08:35:43.030" v="2113" actId="1076"/>
          <ac:grpSpMkLst>
            <pc:docMk/>
            <pc:sldMk cId="517809719" sldId="4372"/>
            <ac:grpSpMk id="2" creationId="{6E503BAD-364D-B563-6745-7C2C985CF224}"/>
          </ac:grpSpMkLst>
        </pc:grpChg>
        <pc:grpChg chg="add mod">
          <ac:chgData name="Yu-Hsuan Ho" userId="7280e5fb-ee59-4ff5-9a5c-6781f40a6885" providerId="ADAL" clId="{76ECA377-14C0-E24A-9FC1-641EFE5DE87B}" dt="2022-07-15T08:35:17.195" v="2110" actId="164"/>
          <ac:grpSpMkLst>
            <pc:docMk/>
            <pc:sldMk cId="517809719" sldId="4372"/>
            <ac:grpSpMk id="3" creationId="{D4D644AA-4F2B-18F6-15B4-8E1C1C14C033}"/>
          </ac:grpSpMkLst>
        </pc:grpChg>
        <pc:picChg chg="add mod">
          <ac:chgData name="Yu-Hsuan Ho" userId="7280e5fb-ee59-4ff5-9a5c-6781f40a6885" providerId="ADAL" clId="{76ECA377-14C0-E24A-9FC1-641EFE5DE87B}" dt="2022-07-15T08:35:12.329" v="2109" actId="164"/>
          <ac:picMkLst>
            <pc:docMk/>
            <pc:sldMk cId="517809719" sldId="4372"/>
            <ac:picMk id="6" creationId="{FBA88388-36F0-D957-183C-2BB8721B2EF0}"/>
          </ac:picMkLst>
        </pc:picChg>
        <pc:picChg chg="add mod">
          <ac:chgData name="Yu-Hsuan Ho" userId="7280e5fb-ee59-4ff5-9a5c-6781f40a6885" providerId="ADAL" clId="{76ECA377-14C0-E24A-9FC1-641EFE5DE87B}" dt="2022-07-15T08:35:17.195" v="2110" actId="164"/>
          <ac:picMkLst>
            <pc:docMk/>
            <pc:sldMk cId="517809719" sldId="4372"/>
            <ac:picMk id="13" creationId="{B0212527-1CF5-1E4A-E1EC-4809817E1E83}"/>
          </ac:picMkLst>
        </pc:picChg>
      </pc:sldChg>
      <pc:sldChg chg="addSp delSp modSp add mod modNotesTx">
        <pc:chgData name="Yu-Hsuan Ho" userId="7280e5fb-ee59-4ff5-9a5c-6781f40a6885" providerId="ADAL" clId="{76ECA377-14C0-E24A-9FC1-641EFE5DE87B}" dt="2022-07-19T14:02:38.779" v="9562" actId="20577"/>
        <pc:sldMkLst>
          <pc:docMk/>
          <pc:sldMk cId="3768943148" sldId="4373"/>
        </pc:sldMkLst>
        <pc:spChg chg="mod">
          <ac:chgData name="Yu-Hsuan Ho" userId="7280e5fb-ee59-4ff5-9a5c-6781f40a6885" providerId="ADAL" clId="{76ECA377-14C0-E24A-9FC1-641EFE5DE87B}" dt="2022-07-15T12:44:43.629" v="4766" actId="164"/>
          <ac:spMkLst>
            <pc:docMk/>
            <pc:sldMk cId="3768943148" sldId="4373"/>
            <ac:spMk id="4" creationId="{9F88CD2F-CD94-08AB-5615-B78E6466C824}"/>
          </ac:spMkLst>
        </pc:spChg>
        <pc:spChg chg="del">
          <ac:chgData name="Yu-Hsuan Ho" userId="7280e5fb-ee59-4ff5-9a5c-6781f40a6885" providerId="ADAL" clId="{76ECA377-14C0-E24A-9FC1-641EFE5DE87B}" dt="2022-07-15T10:58:17.524" v="4491" actId="478"/>
          <ac:spMkLst>
            <pc:docMk/>
            <pc:sldMk cId="3768943148" sldId="4373"/>
            <ac:spMk id="8" creationId="{808B3759-D5BC-DA4C-1272-7C31E1E9CFB1}"/>
          </ac:spMkLst>
        </pc:spChg>
        <pc:spChg chg="mod">
          <ac:chgData name="Yu-Hsuan Ho" userId="7280e5fb-ee59-4ff5-9a5c-6781f40a6885" providerId="ADAL" clId="{76ECA377-14C0-E24A-9FC1-641EFE5DE87B}" dt="2022-07-18T15:51:49.450" v="8275"/>
          <ac:spMkLst>
            <pc:docMk/>
            <pc:sldMk cId="3768943148" sldId="4373"/>
            <ac:spMk id="10" creationId="{D21C7F68-94BF-CE20-2361-D76E2ABC326D}"/>
          </ac:spMkLst>
        </pc:spChg>
        <pc:spChg chg="add mod">
          <ac:chgData name="Yu-Hsuan Ho" userId="7280e5fb-ee59-4ff5-9a5c-6781f40a6885" providerId="ADAL" clId="{76ECA377-14C0-E24A-9FC1-641EFE5DE87B}" dt="2022-07-15T10:58:17.851" v="4492"/>
          <ac:spMkLst>
            <pc:docMk/>
            <pc:sldMk cId="3768943148" sldId="4373"/>
            <ac:spMk id="11" creationId="{DEAC8289-879A-BF31-F508-AFCA73BC922F}"/>
          </ac:spMkLst>
        </pc:spChg>
        <pc:spChg chg="mod">
          <ac:chgData name="Yu-Hsuan Ho" userId="7280e5fb-ee59-4ff5-9a5c-6781f40a6885" providerId="ADAL" clId="{76ECA377-14C0-E24A-9FC1-641EFE5DE87B}" dt="2022-07-15T12:44:40.724" v="4765" actId="164"/>
          <ac:spMkLst>
            <pc:docMk/>
            <pc:sldMk cId="3768943148" sldId="4373"/>
            <ac:spMk id="12" creationId="{4730DB66-C214-1C6F-E0DA-6A0544007A20}"/>
          </ac:spMkLst>
        </pc:spChg>
        <pc:grpChg chg="add del mod">
          <ac:chgData name="Yu-Hsuan Ho" userId="7280e5fb-ee59-4ff5-9a5c-6781f40a6885" providerId="ADAL" clId="{76ECA377-14C0-E24A-9FC1-641EFE5DE87B}" dt="2022-07-18T15:51:29.277" v="8270" actId="478"/>
          <ac:grpSpMkLst>
            <pc:docMk/>
            <pc:sldMk cId="3768943148" sldId="4373"/>
            <ac:grpSpMk id="2" creationId="{418DF9B2-3BD1-7060-3503-042B385ABD69}"/>
          </ac:grpSpMkLst>
        </pc:grpChg>
        <pc:grpChg chg="add del mod">
          <ac:chgData name="Yu-Hsuan Ho" userId="7280e5fb-ee59-4ff5-9a5c-6781f40a6885" providerId="ADAL" clId="{76ECA377-14C0-E24A-9FC1-641EFE5DE87B}" dt="2022-07-18T15:51:29.277" v="8270" actId="478"/>
          <ac:grpSpMkLst>
            <pc:docMk/>
            <pc:sldMk cId="3768943148" sldId="4373"/>
            <ac:grpSpMk id="6" creationId="{567BE546-44BD-7D54-1757-C313E731F9C1}"/>
          </ac:grpSpMkLst>
        </pc:grpChg>
        <pc:picChg chg="mod">
          <ac:chgData name="Yu-Hsuan Ho" userId="7280e5fb-ee59-4ff5-9a5c-6781f40a6885" providerId="ADAL" clId="{76ECA377-14C0-E24A-9FC1-641EFE5DE87B}" dt="2022-07-15T12:44:43.629" v="4766" actId="164"/>
          <ac:picMkLst>
            <pc:docMk/>
            <pc:sldMk cId="3768943148" sldId="4373"/>
            <ac:picMk id="3" creationId="{E4C5883D-A8B0-D8C8-83EF-9B1618B43BF4}"/>
          </ac:picMkLst>
        </pc:picChg>
        <pc:picChg chg="mod">
          <ac:chgData name="Yu-Hsuan Ho" userId="7280e5fb-ee59-4ff5-9a5c-6781f40a6885" providerId="ADAL" clId="{76ECA377-14C0-E24A-9FC1-641EFE5DE87B}" dt="2022-07-15T12:44:40.724" v="4765" actId="164"/>
          <ac:picMkLst>
            <pc:docMk/>
            <pc:sldMk cId="3768943148" sldId="4373"/>
            <ac:picMk id="9" creationId="{45DBB485-17C0-DC4B-F47A-BD0A7D2EA837}"/>
          </ac:picMkLst>
        </pc:picChg>
      </pc:sldChg>
      <pc:sldChg chg="addSp delSp modSp add mod modNotesTx">
        <pc:chgData name="Yu-Hsuan Ho" userId="7280e5fb-ee59-4ff5-9a5c-6781f40a6885" providerId="ADAL" clId="{76ECA377-14C0-E24A-9FC1-641EFE5DE87B}" dt="2022-07-15T13:31:37.610" v="8074" actId="20577"/>
        <pc:sldMkLst>
          <pc:docMk/>
          <pc:sldMk cId="589412727" sldId="4374"/>
        </pc:sldMkLst>
        <pc:spChg chg="add del mod">
          <ac:chgData name="Yu-Hsuan Ho" userId="7280e5fb-ee59-4ff5-9a5c-6781f40a6885" providerId="ADAL" clId="{76ECA377-14C0-E24A-9FC1-641EFE5DE87B}" dt="2022-07-15T09:43:26.432" v="3741"/>
          <ac:spMkLst>
            <pc:docMk/>
            <pc:sldMk cId="589412727" sldId="4374"/>
            <ac:spMk id="8" creationId="{808B3759-D5BC-DA4C-1272-7C31E1E9CFB1}"/>
          </ac:spMkLst>
        </pc:spChg>
        <pc:spChg chg="del">
          <ac:chgData name="Yu-Hsuan Ho" userId="7280e5fb-ee59-4ff5-9a5c-6781f40a6885" providerId="ADAL" clId="{76ECA377-14C0-E24A-9FC1-641EFE5DE87B}" dt="2022-07-14T15:08:28.987" v="1214" actId="478"/>
          <ac:spMkLst>
            <pc:docMk/>
            <pc:sldMk cId="589412727" sldId="4374"/>
            <ac:spMk id="9" creationId="{45557E8D-B6CE-5F90-9D98-F5111E8497BA}"/>
          </ac:spMkLst>
        </pc:spChg>
        <pc:spChg chg="mod">
          <ac:chgData name="Yu-Hsuan Ho" userId="7280e5fb-ee59-4ff5-9a5c-6781f40a6885" providerId="ADAL" clId="{76ECA377-14C0-E24A-9FC1-641EFE5DE87B}" dt="2022-07-15T09:43:17.113" v="3740"/>
          <ac:spMkLst>
            <pc:docMk/>
            <pc:sldMk cId="589412727" sldId="4374"/>
            <ac:spMk id="10" creationId="{D21C7F68-94BF-CE20-2361-D76E2ABC326D}"/>
          </ac:spMkLst>
        </pc:spChg>
        <pc:spChg chg="del">
          <ac:chgData name="Yu-Hsuan Ho" userId="7280e5fb-ee59-4ff5-9a5c-6781f40a6885" providerId="ADAL" clId="{76ECA377-14C0-E24A-9FC1-641EFE5DE87B}" dt="2022-07-14T15:05:06.075" v="1177" actId="478"/>
          <ac:spMkLst>
            <pc:docMk/>
            <pc:sldMk cId="589412727" sldId="4374"/>
            <ac:spMk id="11" creationId="{C989DE7B-AA3E-84DE-50B1-B68C2822B270}"/>
          </ac:spMkLst>
        </pc:spChg>
        <pc:spChg chg="add mod">
          <ac:chgData name="Yu-Hsuan Ho" userId="7280e5fb-ee59-4ff5-9a5c-6781f40a6885" providerId="ADAL" clId="{76ECA377-14C0-E24A-9FC1-641EFE5DE87B}" dt="2022-07-15T10:56:55.225" v="4435" actId="113"/>
          <ac:spMkLst>
            <pc:docMk/>
            <pc:sldMk cId="589412727" sldId="4374"/>
            <ac:spMk id="12" creationId="{68B74C74-24E8-DD6D-96A0-1661FDC9252E}"/>
          </ac:spMkLst>
        </pc:spChg>
        <pc:spChg chg="del">
          <ac:chgData name="Yu-Hsuan Ho" userId="7280e5fb-ee59-4ff5-9a5c-6781f40a6885" providerId="ADAL" clId="{76ECA377-14C0-E24A-9FC1-641EFE5DE87B}" dt="2022-07-14T14:54:39.711" v="1071" actId="478"/>
          <ac:spMkLst>
            <pc:docMk/>
            <pc:sldMk cId="589412727" sldId="4374"/>
            <ac:spMk id="14" creationId="{EE687E1B-3592-0943-337C-3C24F38B3075}"/>
          </ac:spMkLst>
        </pc:spChg>
        <pc:spChg chg="del">
          <ac:chgData name="Yu-Hsuan Ho" userId="7280e5fb-ee59-4ff5-9a5c-6781f40a6885" providerId="ADAL" clId="{76ECA377-14C0-E24A-9FC1-641EFE5DE87B}" dt="2022-07-14T14:54:39.711" v="1071" actId="478"/>
          <ac:spMkLst>
            <pc:docMk/>
            <pc:sldMk cId="589412727" sldId="4374"/>
            <ac:spMk id="15" creationId="{A3F39DB5-D7E6-E0BA-A8A1-B099179B8686}"/>
          </ac:spMkLst>
        </pc:spChg>
        <pc:picChg chg="del">
          <ac:chgData name="Yu-Hsuan Ho" userId="7280e5fb-ee59-4ff5-9a5c-6781f40a6885" providerId="ADAL" clId="{76ECA377-14C0-E24A-9FC1-641EFE5DE87B}" dt="2022-07-14T14:54:40.578" v="1072" actId="478"/>
          <ac:picMkLst>
            <pc:docMk/>
            <pc:sldMk cId="589412727" sldId="4374"/>
            <ac:picMk id="6" creationId="{FBA88388-36F0-D957-183C-2BB8721B2EF0}"/>
          </ac:picMkLst>
        </pc:picChg>
        <pc:picChg chg="del">
          <ac:chgData name="Yu-Hsuan Ho" userId="7280e5fb-ee59-4ff5-9a5c-6781f40a6885" providerId="ADAL" clId="{76ECA377-14C0-E24A-9FC1-641EFE5DE87B}" dt="2022-07-14T14:54:41.316" v="1073" actId="478"/>
          <ac:picMkLst>
            <pc:docMk/>
            <pc:sldMk cId="589412727" sldId="4374"/>
            <ac:picMk id="13" creationId="{B0212527-1CF5-1E4A-E1EC-4809817E1E83}"/>
          </ac:picMkLst>
        </pc:picChg>
      </pc:sldChg>
      <pc:sldChg chg="modSp add mod ord modNotesTx">
        <pc:chgData name="Yu-Hsuan Ho" userId="7280e5fb-ee59-4ff5-9a5c-6781f40a6885" providerId="ADAL" clId="{76ECA377-14C0-E24A-9FC1-641EFE5DE87B}" dt="2022-07-19T14:07:07.421" v="9592" actId="20577"/>
        <pc:sldMkLst>
          <pc:docMk/>
          <pc:sldMk cId="3265114120" sldId="4375"/>
        </pc:sldMkLst>
        <pc:spChg chg="mod">
          <ac:chgData name="Yu-Hsuan Ho" userId="7280e5fb-ee59-4ff5-9a5c-6781f40a6885" providerId="ADAL" clId="{76ECA377-14C0-E24A-9FC1-641EFE5DE87B}" dt="2022-07-15T09:41:23.241" v="3732"/>
          <ac:spMkLst>
            <pc:docMk/>
            <pc:sldMk cId="3265114120" sldId="4375"/>
            <ac:spMk id="8" creationId="{808B3759-D5BC-DA4C-1272-7C31E1E9CFB1}"/>
          </ac:spMkLst>
        </pc:spChg>
        <pc:spChg chg="mod">
          <ac:chgData name="Yu-Hsuan Ho" userId="7280e5fb-ee59-4ff5-9a5c-6781f40a6885" providerId="ADAL" clId="{76ECA377-14C0-E24A-9FC1-641EFE5DE87B}" dt="2022-07-15T09:42:14.840" v="3736" actId="20577"/>
          <ac:spMkLst>
            <pc:docMk/>
            <pc:sldMk cId="3265114120" sldId="4375"/>
            <ac:spMk id="10" creationId="{D21C7F68-94BF-CE20-2361-D76E2ABC326D}"/>
          </ac:spMkLst>
        </pc:spChg>
        <pc:spChg chg="mod">
          <ac:chgData name="Yu-Hsuan Ho" userId="7280e5fb-ee59-4ff5-9a5c-6781f40a6885" providerId="ADAL" clId="{76ECA377-14C0-E24A-9FC1-641EFE5DE87B}" dt="2022-07-15T09:40:05.086" v="3729" actId="20577"/>
          <ac:spMkLst>
            <pc:docMk/>
            <pc:sldMk cId="3265114120" sldId="4375"/>
            <ac:spMk id="12" creationId="{68B74C74-24E8-DD6D-96A0-1661FDC9252E}"/>
          </ac:spMkLst>
        </pc:spChg>
      </pc:sldChg>
      <pc:sldChg chg="modSp add mod ord modNotesTx">
        <pc:chgData name="Yu-Hsuan Ho" userId="7280e5fb-ee59-4ff5-9a5c-6781f40a6885" providerId="ADAL" clId="{76ECA377-14C0-E24A-9FC1-641EFE5DE87B}" dt="2022-07-19T13:11:32.821" v="9366" actId="20577"/>
        <pc:sldMkLst>
          <pc:docMk/>
          <pc:sldMk cId="4151151735" sldId="4376"/>
        </pc:sldMkLst>
        <pc:spChg chg="mod">
          <ac:chgData name="Yu-Hsuan Ho" userId="7280e5fb-ee59-4ff5-9a5c-6781f40a6885" providerId="ADAL" clId="{76ECA377-14C0-E24A-9FC1-641EFE5DE87B}" dt="2022-07-15T09:42:49.441" v="3739"/>
          <ac:spMkLst>
            <pc:docMk/>
            <pc:sldMk cId="4151151735" sldId="4376"/>
            <ac:spMk id="8" creationId="{808B3759-D5BC-DA4C-1272-7C31E1E9CFB1}"/>
          </ac:spMkLst>
        </pc:spChg>
        <pc:spChg chg="mod">
          <ac:chgData name="Yu-Hsuan Ho" userId="7280e5fb-ee59-4ff5-9a5c-6781f40a6885" providerId="ADAL" clId="{76ECA377-14C0-E24A-9FC1-641EFE5DE87B}" dt="2022-07-15T09:42:43.018" v="3738"/>
          <ac:spMkLst>
            <pc:docMk/>
            <pc:sldMk cId="4151151735" sldId="4376"/>
            <ac:spMk id="10" creationId="{D21C7F68-94BF-CE20-2361-D76E2ABC326D}"/>
          </ac:spMkLst>
        </pc:spChg>
        <pc:spChg chg="mod">
          <ac:chgData name="Yu-Hsuan Ho" userId="7280e5fb-ee59-4ff5-9a5c-6781f40a6885" providerId="ADAL" clId="{76ECA377-14C0-E24A-9FC1-641EFE5DE87B}" dt="2022-07-15T08:44:13.011" v="2487" actId="20577"/>
          <ac:spMkLst>
            <pc:docMk/>
            <pc:sldMk cId="4151151735" sldId="4376"/>
            <ac:spMk id="12" creationId="{68B74C74-24E8-DD6D-96A0-1661FDC9252E}"/>
          </ac:spMkLst>
        </pc:spChg>
      </pc:sldChg>
      <pc:sldChg chg="modSp mod">
        <pc:chgData name="Yu-Hsuan Ho" userId="7280e5fb-ee59-4ff5-9a5c-6781f40a6885" providerId="ADAL" clId="{76ECA377-14C0-E24A-9FC1-641EFE5DE87B}" dt="2022-07-18T09:08:24.121" v="8093" actId="403"/>
        <pc:sldMkLst>
          <pc:docMk/>
          <pc:sldMk cId="4022267817" sldId="4378"/>
        </pc:sldMkLst>
        <pc:spChg chg="mod">
          <ac:chgData name="Yu-Hsuan Ho" userId="7280e5fb-ee59-4ff5-9a5c-6781f40a6885" providerId="ADAL" clId="{76ECA377-14C0-E24A-9FC1-641EFE5DE87B}" dt="2022-07-18T09:08:24.121" v="8093" actId="403"/>
          <ac:spMkLst>
            <pc:docMk/>
            <pc:sldMk cId="4022267817" sldId="4378"/>
            <ac:spMk id="9" creationId="{2CF44AA6-347B-747A-D6EA-5B8E31FE7CCA}"/>
          </ac:spMkLst>
        </pc:spChg>
      </pc:sldChg>
      <pc:sldChg chg="add modNotesTx">
        <pc:chgData name="Yu-Hsuan Ho" userId="7280e5fb-ee59-4ff5-9a5c-6781f40a6885" providerId="ADAL" clId="{76ECA377-14C0-E24A-9FC1-641EFE5DE87B}" dt="2022-07-19T14:05:09.050" v="9585" actId="20577"/>
        <pc:sldMkLst>
          <pc:docMk/>
          <pc:sldMk cId="2696767355" sldId="4382"/>
        </pc:sldMkLst>
      </pc:sldChg>
    </pc:docChg>
  </pc:docChgLst>
  <pc:docChgLst>
    <pc:chgData name="Bethany Mindham" userId="S::bethany.mindham@royalgreenwich.gov.uk::335b0bfb-97a9-434b-9485-cdce9611e571" providerId="AD" clId="Web-{DF1DFDF8-2E1B-F15C-D4F8-8EE85ACA70AB}"/>
    <pc:docChg chg="modSld">
      <pc:chgData name="Bethany Mindham" userId="S::bethany.mindham@royalgreenwich.gov.uk::335b0bfb-97a9-434b-9485-cdce9611e571" providerId="AD" clId="Web-{DF1DFDF8-2E1B-F15C-D4F8-8EE85ACA70AB}" dt="2022-07-18T13:55:41.195" v="384" actId="20577"/>
      <pc:docMkLst>
        <pc:docMk/>
      </pc:docMkLst>
      <pc:sldChg chg="modSp">
        <pc:chgData name="Bethany Mindham" userId="S::bethany.mindham@royalgreenwich.gov.uk::335b0bfb-97a9-434b-9485-cdce9611e571" providerId="AD" clId="Web-{DF1DFDF8-2E1B-F15C-D4F8-8EE85ACA70AB}" dt="2022-07-18T13:55:41.195" v="384" actId="20577"/>
        <pc:sldMkLst>
          <pc:docMk/>
          <pc:sldMk cId="981301375" sldId="259"/>
        </pc:sldMkLst>
        <pc:spChg chg="mod">
          <ac:chgData name="Bethany Mindham" userId="S::bethany.mindham@royalgreenwich.gov.uk::335b0bfb-97a9-434b-9485-cdce9611e571" providerId="AD" clId="Web-{DF1DFDF8-2E1B-F15C-D4F8-8EE85ACA70AB}" dt="2022-07-18T13:53:33.723" v="182" actId="20577"/>
          <ac:spMkLst>
            <pc:docMk/>
            <pc:sldMk cId="981301375" sldId="259"/>
            <ac:spMk id="11" creationId="{4E663313-C002-E42B-5FFF-5C7FD47B00EA}"/>
          </ac:spMkLst>
        </pc:spChg>
        <pc:spChg chg="mod">
          <ac:chgData name="Bethany Mindham" userId="S::bethany.mindham@royalgreenwich.gov.uk::335b0bfb-97a9-434b-9485-cdce9611e571" providerId="AD" clId="Web-{DF1DFDF8-2E1B-F15C-D4F8-8EE85ACA70AB}" dt="2022-07-18T13:55:41.195" v="384" actId="20577"/>
          <ac:spMkLst>
            <pc:docMk/>
            <pc:sldMk cId="981301375" sldId="259"/>
            <ac:spMk id="12" creationId="{99B566C7-901B-25D2-E1E9-755C10DB1A11}"/>
          </ac:spMkLst>
        </pc:spChg>
      </pc:sldChg>
    </pc:docChg>
  </pc:docChgLst>
  <pc:docChgLst>
    <pc:chgData name="Bethany Mindham" userId="S::bethany.mindham@royalgreenwich.gov.uk::335b0bfb-97a9-434b-9485-cdce9611e571" providerId="AD" clId="Web-{411E6DB4-4EAF-DB39-3389-F27ADDF585E4}"/>
    <pc:docChg chg="sldOrd">
      <pc:chgData name="Bethany Mindham" userId="S::bethany.mindham@royalgreenwich.gov.uk::335b0bfb-97a9-434b-9485-cdce9611e571" providerId="AD" clId="Web-{411E6DB4-4EAF-DB39-3389-F27ADDF585E4}" dt="2022-07-18T15:32:21.901" v="1"/>
      <pc:docMkLst>
        <pc:docMk/>
      </pc:docMkLst>
      <pc:sldChg chg="ord">
        <pc:chgData name="Bethany Mindham" userId="S::bethany.mindham@royalgreenwich.gov.uk::335b0bfb-97a9-434b-9485-cdce9611e571" providerId="AD" clId="Web-{411E6DB4-4EAF-DB39-3389-F27ADDF585E4}" dt="2022-07-18T15:32:18.682" v="0"/>
        <pc:sldMkLst>
          <pc:docMk/>
          <pc:sldMk cId="3176232789" sldId="266"/>
        </pc:sldMkLst>
      </pc:sldChg>
      <pc:sldChg chg="ord">
        <pc:chgData name="Bethany Mindham" userId="S::bethany.mindham@royalgreenwich.gov.uk::335b0bfb-97a9-434b-9485-cdce9611e571" providerId="AD" clId="Web-{411E6DB4-4EAF-DB39-3389-F27ADDF585E4}" dt="2022-07-18T15:32:21.901" v="1"/>
        <pc:sldMkLst>
          <pc:docMk/>
          <pc:sldMk cId="4136187837" sldId="267"/>
        </pc:sldMkLst>
      </pc:sldChg>
    </pc:docChg>
  </pc:docChgLst>
  <pc:docChgLst>
    <pc:chgData name="Alex Sturtivant" userId="S::alex.sturtivant@royalgreenwich.gov.uk::05ead3f8-a71e-41c6-9f9d-44406ed944f2" providerId="AD" clId="Web-{E5849BFF-A638-D9C7-CCC9-D181DDA56F71}"/>
    <pc:docChg chg="addSld modSld">
      <pc:chgData name="Alex Sturtivant" userId="S::alex.sturtivant@royalgreenwich.gov.uk::05ead3f8-a71e-41c6-9f9d-44406ed944f2" providerId="AD" clId="Web-{E5849BFF-A638-D9C7-CCC9-D181DDA56F71}" dt="2022-07-14T10:47:48.048" v="28" actId="14100"/>
      <pc:docMkLst>
        <pc:docMk/>
      </pc:docMkLst>
      <pc:sldChg chg="addSp delSp modSp new">
        <pc:chgData name="Alex Sturtivant" userId="S::alex.sturtivant@royalgreenwich.gov.uk::05ead3f8-a71e-41c6-9f9d-44406ed944f2" providerId="AD" clId="Web-{E5849BFF-A638-D9C7-CCC9-D181DDA56F71}" dt="2022-07-14T10:10:17.083" v="6"/>
        <pc:sldMkLst>
          <pc:docMk/>
          <pc:sldMk cId="1557252894" sldId="274"/>
        </pc:sldMkLst>
        <pc:spChg chg="del">
          <ac:chgData name="Alex Sturtivant" userId="S::alex.sturtivant@royalgreenwich.gov.uk::05ead3f8-a71e-41c6-9f9d-44406ed944f2" providerId="AD" clId="Web-{E5849BFF-A638-D9C7-CCC9-D181DDA56F71}" dt="2022-07-14T10:09:56.364" v="2"/>
          <ac:spMkLst>
            <pc:docMk/>
            <pc:sldMk cId="1557252894" sldId="274"/>
            <ac:spMk id="2" creationId="{20B85E87-A9AE-F732-D117-CB5A98DE2B65}"/>
          </ac:spMkLst>
        </pc:spChg>
        <pc:spChg chg="del">
          <ac:chgData name="Alex Sturtivant" userId="S::alex.sturtivant@royalgreenwich.gov.uk::05ead3f8-a71e-41c6-9f9d-44406ed944f2" providerId="AD" clId="Web-{E5849BFF-A638-D9C7-CCC9-D181DDA56F71}" dt="2022-07-14T10:09:55.848" v="1"/>
          <ac:spMkLst>
            <pc:docMk/>
            <pc:sldMk cId="1557252894" sldId="274"/>
            <ac:spMk id="3" creationId="{2870094C-D17A-B515-8EF4-93BDF2A75AFB}"/>
          </ac:spMkLst>
        </pc:spChg>
        <pc:picChg chg="add del mod">
          <ac:chgData name="Alex Sturtivant" userId="S::alex.sturtivant@royalgreenwich.gov.uk::05ead3f8-a71e-41c6-9f9d-44406ed944f2" providerId="AD" clId="Web-{E5849BFF-A638-D9C7-CCC9-D181DDA56F71}" dt="2022-07-14T10:10:01.473" v="4"/>
          <ac:picMkLst>
            <pc:docMk/>
            <pc:sldMk cId="1557252894" sldId="274"/>
            <ac:picMk id="4" creationId="{B65FC7BD-B262-48EA-4B59-C075EE39162C}"/>
          </ac:picMkLst>
        </pc:picChg>
        <pc:picChg chg="add del mod">
          <ac:chgData name="Alex Sturtivant" userId="S::alex.sturtivant@royalgreenwich.gov.uk::05ead3f8-a71e-41c6-9f9d-44406ed944f2" providerId="AD" clId="Web-{E5849BFF-A638-D9C7-CCC9-D181DDA56F71}" dt="2022-07-14T10:10:17.083" v="6"/>
          <ac:picMkLst>
            <pc:docMk/>
            <pc:sldMk cId="1557252894" sldId="274"/>
            <ac:picMk id="5" creationId="{95D6A187-500B-614C-F9B9-9C3B921E12EA}"/>
          </ac:picMkLst>
        </pc:picChg>
      </pc:sldChg>
      <pc:sldChg chg="addSp delSp modSp new">
        <pc:chgData name="Alex Sturtivant" userId="S::alex.sturtivant@royalgreenwich.gov.uk::05ead3f8-a71e-41c6-9f9d-44406ed944f2" providerId="AD" clId="Web-{E5849BFF-A638-D9C7-CCC9-D181DDA56F71}" dt="2022-07-14T10:47:48.048" v="28" actId="14100"/>
        <pc:sldMkLst>
          <pc:docMk/>
          <pc:sldMk cId="1257368688" sldId="276"/>
        </pc:sldMkLst>
        <pc:spChg chg="del">
          <ac:chgData name="Alex Sturtivant" userId="S::alex.sturtivant@royalgreenwich.gov.uk::05ead3f8-a71e-41c6-9f9d-44406ed944f2" providerId="AD" clId="Web-{E5849BFF-A638-D9C7-CCC9-D181DDA56F71}" dt="2022-07-14T10:14:03.339" v="8"/>
          <ac:spMkLst>
            <pc:docMk/>
            <pc:sldMk cId="1257368688" sldId="276"/>
            <ac:spMk id="2" creationId="{FB3A695B-7827-9A5C-9DEA-A177A310E388}"/>
          </ac:spMkLst>
        </pc:spChg>
        <pc:spChg chg="add del mod">
          <ac:chgData name="Alex Sturtivant" userId="S::alex.sturtivant@royalgreenwich.gov.uk::05ead3f8-a71e-41c6-9f9d-44406ed944f2" providerId="AD" clId="Web-{E5849BFF-A638-D9C7-CCC9-D181DDA56F71}" dt="2022-07-14T10:47:39.876" v="26"/>
          <ac:spMkLst>
            <pc:docMk/>
            <pc:sldMk cId="1257368688" sldId="276"/>
            <ac:spMk id="3" creationId="{06623E03-9C15-4C8E-9D67-BB7660F2CADF}"/>
          </ac:spMkLst>
        </pc:spChg>
        <pc:spChg chg="del">
          <ac:chgData name="Alex Sturtivant" userId="S::alex.sturtivant@royalgreenwich.gov.uk::05ead3f8-a71e-41c6-9f9d-44406ed944f2" providerId="AD" clId="Web-{E5849BFF-A638-D9C7-CCC9-D181DDA56F71}" dt="2022-07-14T10:14:04.229" v="9"/>
          <ac:spMkLst>
            <pc:docMk/>
            <pc:sldMk cId="1257368688" sldId="276"/>
            <ac:spMk id="3" creationId="{9878BC47-3DCF-A25C-6BBC-2B4A64970DD7}"/>
          </ac:spMkLst>
        </pc:spChg>
        <pc:picChg chg="add mod">
          <ac:chgData name="Alex Sturtivant" userId="S::alex.sturtivant@royalgreenwich.gov.uk::05ead3f8-a71e-41c6-9f9d-44406ed944f2" providerId="AD" clId="Web-{E5849BFF-A638-D9C7-CCC9-D181DDA56F71}" dt="2022-07-14T10:47:48.048" v="28" actId="14100"/>
          <ac:picMkLst>
            <pc:docMk/>
            <pc:sldMk cId="1257368688" sldId="276"/>
            <ac:picMk id="4" creationId="{D4C09CB3-4795-4976-C4FF-21D6D65F313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EC83A5-DE26-47F7-A3BB-2B85E1055612}" type="datetimeFigureOut">
              <a:t>7/19/2022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88F49-242C-4782-89ED-4059FEAF01C6}" type="slidenum">
              <a:t>‹#›</a:t>
            </a:fld>
            <a:endParaRPr lang="en-US"/>
          </a:p>
        </p:txBody>
      </p:sp>
    </p:spTree>
    <p:extLst>
      <p:ext uri="{BB962C8B-B14F-4D97-AF65-F5344CB8AC3E}">
        <p14:creationId xmlns:p14="http://schemas.microsoft.com/office/powerpoint/2010/main" val="253631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Beth slides 1-8</a:t>
            </a:r>
          </a:p>
        </p:txBody>
      </p:sp>
      <p:sp>
        <p:nvSpPr>
          <p:cNvPr id="4" name="Slide Number Placeholder 3"/>
          <p:cNvSpPr>
            <a:spLocks noGrp="1"/>
          </p:cNvSpPr>
          <p:nvPr>
            <p:ph type="sldNum" sz="quarter" idx="5"/>
          </p:nvPr>
        </p:nvSpPr>
        <p:spPr/>
        <p:txBody>
          <a:bodyPr/>
          <a:lstStyle/>
          <a:p>
            <a:fld id="{10AA8D2E-43CC-D440-95E0-2E383F1107A0}" type="slidenum">
              <a:rPr lang="en-US" smtClean="0"/>
              <a:t>1</a:t>
            </a:fld>
            <a:endParaRPr lang="en-US"/>
          </a:p>
        </p:txBody>
      </p:sp>
    </p:spTree>
    <p:extLst>
      <p:ext uri="{BB962C8B-B14F-4D97-AF65-F5344CB8AC3E}">
        <p14:creationId xmlns:p14="http://schemas.microsoft.com/office/powerpoint/2010/main" val="3167226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So we brought our ideas in front of the 5 referrers and 25 residents at the children centre, library, and carer centre to ask their honest feedback on these prototypes, what they are thinking when navigating on the website </a:t>
            </a:r>
          </a:p>
        </p:txBody>
      </p:sp>
      <p:sp>
        <p:nvSpPr>
          <p:cNvPr id="4" name="Slide Number Placeholder 3"/>
          <p:cNvSpPr>
            <a:spLocks noGrp="1"/>
          </p:cNvSpPr>
          <p:nvPr>
            <p:ph type="sldNum" sz="quarter" idx="5"/>
          </p:nvPr>
        </p:nvSpPr>
        <p:spPr/>
        <p:txBody>
          <a:bodyPr/>
          <a:lstStyle/>
          <a:p>
            <a:fld id="{E99347F9-2E00-4FAE-B249-26589258AAC9}" type="slidenum">
              <a:rPr lang="en-US"/>
              <a:t>10</a:t>
            </a:fld>
            <a:endParaRPr lang="en-US"/>
          </a:p>
        </p:txBody>
      </p:sp>
    </p:spTree>
    <p:extLst>
      <p:ext uri="{BB962C8B-B14F-4D97-AF65-F5344CB8AC3E}">
        <p14:creationId xmlns:p14="http://schemas.microsoft.com/office/powerpoint/2010/main" val="2236124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These are the 3 main ideas we were testing with residents and referrers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And now I’m going to dive into each idea and run through what we have learned from the testing </a:t>
            </a:r>
          </a:p>
        </p:txBody>
      </p:sp>
      <p:sp>
        <p:nvSpPr>
          <p:cNvPr id="4" name="Slide Number Placeholder 3"/>
          <p:cNvSpPr>
            <a:spLocks noGrp="1"/>
          </p:cNvSpPr>
          <p:nvPr>
            <p:ph type="sldNum" sz="quarter" idx="5"/>
          </p:nvPr>
        </p:nvSpPr>
        <p:spPr/>
        <p:txBody>
          <a:bodyPr/>
          <a:lstStyle/>
          <a:p>
            <a:fld id="{E99347F9-2E00-4FAE-B249-26589258AAC9}" type="slidenum">
              <a:rPr lang="en-US"/>
              <a:t>11</a:t>
            </a:fld>
            <a:endParaRPr lang="en-US"/>
          </a:p>
        </p:txBody>
      </p:sp>
    </p:spTree>
    <p:extLst>
      <p:ext uri="{BB962C8B-B14F-4D97-AF65-F5344CB8AC3E}">
        <p14:creationId xmlns:p14="http://schemas.microsoft.com/office/powerpoint/2010/main" val="418702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The first idea we were testing is </a:t>
            </a:r>
            <a:r>
              <a:rPr lang="en-GB" sz="1200" b="1">
                <a:latin typeface="Open Sans"/>
                <a:ea typeface="+mn-lt"/>
                <a:cs typeface="+mn-lt"/>
              </a:rPr>
              <a:t>Categorising content by user type or need </a:t>
            </a:r>
            <a:r>
              <a:rPr lang="en-GB" sz="1200">
                <a:latin typeface="Open Sans"/>
                <a:ea typeface="+mn-lt"/>
                <a:cs typeface="+mn-lt"/>
              </a:rPr>
              <a:t>will show users where to go and what is available on this website </a:t>
            </a: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a:t>
            </a:r>
            <a:r>
              <a:rPr lang="en-GB" b="0"/>
              <a:t>as we believe that it </a:t>
            </a:r>
            <a:r>
              <a:rPr lang="en-GB"/>
              <a:t>provides a clear overview of GCD, which will help residents and referrers know what's available and where to 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On the right hand side </a:t>
            </a:r>
          </a:p>
        </p:txBody>
      </p:sp>
      <p:sp>
        <p:nvSpPr>
          <p:cNvPr id="4" name="Slide Number Placeholder 3"/>
          <p:cNvSpPr>
            <a:spLocks noGrp="1"/>
          </p:cNvSpPr>
          <p:nvPr>
            <p:ph type="sldNum" sz="quarter" idx="5"/>
          </p:nvPr>
        </p:nvSpPr>
        <p:spPr/>
        <p:txBody>
          <a:bodyPr/>
          <a:lstStyle/>
          <a:p>
            <a:fld id="{E99347F9-2E00-4FAE-B249-26589258AAC9}" type="slidenum">
              <a:rPr lang="en-US"/>
              <a:t>12</a:t>
            </a:fld>
            <a:endParaRPr lang="en-US"/>
          </a:p>
        </p:txBody>
      </p:sp>
    </p:spTree>
    <p:extLst>
      <p:ext uri="{BB962C8B-B14F-4D97-AF65-F5344CB8AC3E}">
        <p14:creationId xmlns:p14="http://schemas.microsoft.com/office/powerpoint/2010/main" val="3440296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err="1">
                <a:latin typeface="Open Sans" panose="020B0606030504020204" pitchFamily="34" charset="0"/>
                <a:ea typeface="Open Sans" panose="020B0606030504020204" pitchFamily="34" charset="0"/>
                <a:cs typeface="Open Sans" panose="020B0606030504020204" pitchFamily="34" charset="0"/>
              </a:rPr>
              <a:t>Categorisation</a:t>
            </a:r>
            <a:r>
              <a:rPr lang="en-US" sz="1200">
                <a:latin typeface="Open Sans" panose="020B0606030504020204" pitchFamily="34" charset="0"/>
                <a:ea typeface="Open Sans" panose="020B0606030504020204" pitchFamily="34" charset="0"/>
                <a:cs typeface="Open Sans" panose="020B0606030504020204" pitchFamily="34" charset="0"/>
              </a:rPr>
              <a:t> is not hugely important for </a:t>
            </a:r>
            <a:r>
              <a:rPr lang="en-US" sz="1200" b="1">
                <a:latin typeface="Open Sans" panose="020B0606030504020204" pitchFamily="34" charset="0"/>
                <a:ea typeface="Open Sans" panose="020B0606030504020204" pitchFamily="34" charset="0"/>
                <a:cs typeface="Open Sans" panose="020B0606030504020204" pitchFamily="34" charset="0"/>
              </a:rPr>
              <a:t>referrers </a:t>
            </a:r>
            <a:r>
              <a:rPr lang="en-US" sz="1200">
                <a:latin typeface="Open Sans" panose="020B0606030504020204" pitchFamily="34" charset="0"/>
                <a:ea typeface="Open Sans" panose="020B0606030504020204" pitchFamily="34" charset="0"/>
                <a:cs typeface="Open Sans" panose="020B0606030504020204" pitchFamily="34" charset="0"/>
              </a:rPr>
              <a:t>as they usually </a:t>
            </a:r>
            <a:r>
              <a:rPr lang="en-US" sz="1200" b="1">
                <a:latin typeface="Open Sans" panose="020B0606030504020204" pitchFamily="34" charset="0"/>
                <a:ea typeface="Open Sans" panose="020B0606030504020204" pitchFamily="34" charset="0"/>
                <a:cs typeface="Open Sans" panose="020B0606030504020204" pitchFamily="34" charset="0"/>
              </a:rPr>
              <a:t>use search function. </a:t>
            </a:r>
          </a:p>
          <a:p>
            <a:pPr marL="342900" indent="-342900">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For the residents, they have different preference on navigation, it </a:t>
            </a:r>
            <a:r>
              <a:rPr lang="en-US" sz="1200" b="1">
                <a:latin typeface="Open Sans" panose="020B0606030504020204" pitchFamily="34" charset="0"/>
                <a:ea typeface="Open Sans" panose="020B0606030504020204" pitchFamily="34" charset="0"/>
                <a:cs typeface="Open Sans" panose="020B0606030504020204" pitchFamily="34" charset="0"/>
              </a:rPr>
              <a:t>depends on if they have specific needs. </a:t>
            </a:r>
            <a:r>
              <a:rPr lang="en-US" sz="1200" b="0">
                <a:latin typeface="Open Sans" panose="020B0606030504020204" pitchFamily="34" charset="0"/>
                <a:ea typeface="Open Sans" panose="020B0606030504020204" pitchFamily="34" charset="0"/>
                <a:cs typeface="Open Sans" panose="020B0606030504020204" pitchFamily="34" charset="0"/>
              </a:rPr>
              <a:t>If they know what they are looking for, navigation by topic can capture their eyes and direct them to the solution. While if they are unsure what to look for, </a:t>
            </a:r>
            <a:r>
              <a:rPr lang="en-GB" sz="1200" b="0">
                <a:latin typeface="Open Sans" panose="020B0606030504020204" pitchFamily="34" charset="0"/>
                <a:ea typeface="Open Sans" panose="020B0606030504020204" pitchFamily="34" charset="0"/>
                <a:cs typeface="Open Sans" panose="020B0606030504020204" pitchFamily="34" charset="0"/>
              </a:rPr>
              <a:t>starting from the user group can help them explore more.</a:t>
            </a:r>
          </a:p>
          <a:p>
            <a:pPr marL="342900" indent="-342900">
              <a:buFont typeface="Arial" panose="020B0604020202020204" pitchFamily="34" charset="0"/>
              <a:buChar char="•"/>
            </a:pPr>
            <a:endParaRPr lang="en-GB" sz="1200" u="sng">
              <a:latin typeface="Open Sans" panose="020B0606030504020204" pitchFamily="34" charset="0"/>
              <a:ea typeface="Open Sans" panose="020B0606030504020204" pitchFamily="34" charset="0"/>
              <a:cs typeface="Open Sans" panose="020B0606030504020204" pitchFamily="34" charset="0"/>
            </a:endParaRPr>
          </a:p>
          <a:p>
            <a:r>
              <a:rPr lang="en-US" sz="1200" b="1">
                <a:solidFill>
                  <a:srgbClr val="008080"/>
                </a:solidFill>
                <a:latin typeface="Open Sans" panose="020B0606030504020204" pitchFamily="34" charset="0"/>
                <a:ea typeface="Open Sans" panose="020B0606030504020204" pitchFamily="34" charset="0"/>
                <a:cs typeface="Open Sans" panose="020B0606030504020204" pitchFamily="34" charset="0"/>
              </a:rPr>
              <a:t>What does it mean</a:t>
            </a:r>
            <a:endParaRPr lang="en-US" sz="1200">
              <a:solidFill>
                <a:srgbClr val="00808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Make the </a:t>
            </a:r>
            <a:r>
              <a:rPr lang="en-US" sz="1200" b="1">
                <a:latin typeface="Open Sans" panose="020B0606030504020204" pitchFamily="34" charset="0"/>
                <a:ea typeface="Open Sans" panose="020B0606030504020204" pitchFamily="34" charset="0"/>
                <a:cs typeface="Open Sans" panose="020B0606030504020204" pitchFamily="34" charset="0"/>
              </a:rPr>
              <a:t>search function </a:t>
            </a:r>
            <a:r>
              <a:rPr lang="en-US" sz="1200">
                <a:latin typeface="Open Sans" panose="020B0606030504020204" pitchFamily="34" charset="0"/>
                <a:ea typeface="Open Sans" panose="020B0606030504020204" pitchFamily="34" charset="0"/>
                <a:cs typeface="Open Sans" panose="020B0606030504020204" pitchFamily="34" charset="0"/>
              </a:rPr>
              <a:t>prominent so the referrers can straightly use it to search specific things </a:t>
            </a:r>
          </a:p>
          <a:p>
            <a:pPr marL="342900" indent="-342900">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Keeping </a:t>
            </a:r>
            <a:r>
              <a:rPr lang="en-US" sz="1200" b="1">
                <a:latin typeface="Open Sans" panose="020B0606030504020204" pitchFamily="34" charset="0"/>
                <a:ea typeface="Open Sans" panose="020B0606030504020204" pitchFamily="34" charset="0"/>
                <a:cs typeface="Open Sans" panose="020B0606030504020204" pitchFamily="34" charset="0"/>
              </a:rPr>
              <a:t>different </a:t>
            </a:r>
            <a:r>
              <a:rPr lang="en-US" sz="1200" b="1" err="1">
                <a:latin typeface="Open Sans" panose="020B0606030504020204" pitchFamily="34" charset="0"/>
                <a:ea typeface="Open Sans" panose="020B0606030504020204" pitchFamily="34" charset="0"/>
                <a:cs typeface="Open Sans" panose="020B0606030504020204" pitchFamily="34" charset="0"/>
              </a:rPr>
              <a:t>categorisations</a:t>
            </a:r>
            <a:r>
              <a:rPr lang="en-US" sz="1200">
                <a:latin typeface="Open Sans" panose="020B0606030504020204" pitchFamily="34" charset="0"/>
                <a:ea typeface="Open Sans" panose="020B0606030504020204" pitchFamily="34" charset="0"/>
                <a:cs typeface="Open Sans" panose="020B0606030504020204" pitchFamily="34" charset="0"/>
              </a:rPr>
              <a:t> is important, for residents who have specific needs and who don’t, can follow different navigation routes to find things they want to know</a:t>
            </a:r>
          </a:p>
          <a:p>
            <a:pPr marL="342900" indent="-342900">
              <a:buFont typeface="Arial" panose="020B0604020202020204" pitchFamily="34" charset="0"/>
              <a:buChar char="•"/>
            </a:pPr>
            <a:r>
              <a:rPr lang="en-US" sz="1200" b="1">
                <a:latin typeface="Open Sans" panose="020B0606030504020204" pitchFamily="34" charset="0"/>
                <a:ea typeface="Open Sans" panose="020B0606030504020204" pitchFamily="34" charset="0"/>
                <a:cs typeface="Open Sans" panose="020B0606030504020204" pitchFamily="34" charset="0"/>
              </a:rPr>
              <a:t>Ability to go straight to the service listing </a:t>
            </a:r>
            <a:r>
              <a:rPr lang="en-US" sz="1200">
                <a:latin typeface="Open Sans" panose="020B0606030504020204" pitchFamily="34" charset="0"/>
                <a:ea typeface="Open Sans" panose="020B0606030504020204" pitchFamily="34" charset="0"/>
                <a:cs typeface="Open Sans" panose="020B0606030504020204" pitchFamily="34" charset="0"/>
              </a:rPr>
              <a:t>is important for the users to find the particular solution to their request </a:t>
            </a:r>
          </a:p>
        </p:txBody>
      </p:sp>
      <p:sp>
        <p:nvSpPr>
          <p:cNvPr id="4" name="Slide Number Placeholder 3"/>
          <p:cNvSpPr>
            <a:spLocks noGrp="1"/>
          </p:cNvSpPr>
          <p:nvPr>
            <p:ph type="sldNum" sz="quarter" idx="5"/>
          </p:nvPr>
        </p:nvSpPr>
        <p:spPr/>
        <p:txBody>
          <a:bodyPr/>
          <a:lstStyle/>
          <a:p>
            <a:fld id="{E99347F9-2E00-4FAE-B249-26589258AAC9}" type="slidenum">
              <a:rPr lang="en-US"/>
              <a:t>13</a:t>
            </a:fld>
            <a:endParaRPr lang="en-US"/>
          </a:p>
        </p:txBody>
      </p:sp>
    </p:spTree>
    <p:extLst>
      <p:ext uri="{BB962C8B-B14F-4D97-AF65-F5344CB8AC3E}">
        <p14:creationId xmlns:p14="http://schemas.microsoft.com/office/powerpoint/2010/main" val="457578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The 2</a:t>
            </a:r>
            <a:r>
              <a:rPr lang="en-GB" b="1" baseline="30000"/>
              <a:t>nd</a:t>
            </a:r>
            <a:r>
              <a:rPr lang="en-GB" b="1"/>
              <a:t> idea is curating content by life events and needs will help residents quickly and easily find relevant information and services by themselves </a:t>
            </a:r>
          </a:p>
          <a:p>
            <a:r>
              <a:rPr lang="en-GB"/>
              <a:t>As we know that life events (having a baby, the loved one just got diagnosed with illness) are often the trigger points for residents to look for things. There are lots of information and services out there  and it is hard for residents to know where to start and find things for them easily.</a:t>
            </a:r>
          </a:p>
          <a:p>
            <a:endParaRPr lang="en-GB" sz="1200" b="0" kern="1200">
              <a:solidFill>
                <a:schemeClr val="tx1"/>
              </a:solidFill>
              <a:effectLst/>
              <a:latin typeface="+mn-lt"/>
              <a:ea typeface="+mn-ea"/>
              <a:cs typeface="+mn-cs"/>
            </a:endParaRPr>
          </a:p>
          <a:p>
            <a:r>
              <a:rPr lang="en-GB" sz="1200" b="0" kern="1200">
                <a:solidFill>
                  <a:schemeClr val="tx1"/>
                </a:solidFill>
                <a:effectLst/>
                <a:latin typeface="+mn-lt"/>
                <a:ea typeface="+mn-ea"/>
                <a:cs typeface="+mn-cs"/>
              </a:rPr>
              <a:t>The screenshot  is an example of the curated content for a person who just became a carer and this page can prepare them to the new situation by showing </a:t>
            </a:r>
          </a:p>
        </p:txBody>
      </p:sp>
      <p:sp>
        <p:nvSpPr>
          <p:cNvPr id="4" name="Slide Number Placeholder 3"/>
          <p:cNvSpPr>
            <a:spLocks noGrp="1"/>
          </p:cNvSpPr>
          <p:nvPr>
            <p:ph type="sldNum" sz="quarter" idx="5"/>
          </p:nvPr>
        </p:nvSpPr>
        <p:spPr/>
        <p:txBody>
          <a:bodyPr/>
          <a:lstStyle/>
          <a:p>
            <a:fld id="{E99347F9-2E00-4FAE-B249-26589258AAC9}" type="slidenum">
              <a:rPr lang="en-US"/>
              <a:t>14</a:t>
            </a:fld>
            <a:endParaRPr lang="en-US"/>
          </a:p>
        </p:txBody>
      </p:sp>
    </p:spTree>
    <p:extLst>
      <p:ext uri="{BB962C8B-B14F-4D97-AF65-F5344CB8AC3E}">
        <p14:creationId xmlns:p14="http://schemas.microsoft.com/office/powerpoint/2010/main" val="148427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a:latin typeface="Open Sans" panose="020B0606030504020204" pitchFamily="34" charset="0"/>
                <a:ea typeface="Open Sans" panose="020B0606030504020204" pitchFamily="34" charset="0"/>
                <a:cs typeface="Open Sans" panose="020B0606030504020204" pitchFamily="34" charset="0"/>
              </a:rPr>
              <a:t>Curated content can be a powerful tool for residents to </a:t>
            </a:r>
            <a:r>
              <a:rPr lang="en-GB" sz="1200" b="1">
                <a:latin typeface="Open Sans" panose="020B0606030504020204" pitchFamily="34" charset="0"/>
                <a:ea typeface="Open Sans" panose="020B0606030504020204" pitchFamily="34" charset="0"/>
                <a:cs typeface="Open Sans" panose="020B0606030504020204" pitchFamily="34" charset="0"/>
              </a:rPr>
              <a:t>self-serve</a:t>
            </a:r>
            <a:r>
              <a:rPr lang="en-GB" sz="1200">
                <a:latin typeface="Open Sans" panose="020B0606030504020204" pitchFamily="34" charset="0"/>
                <a:ea typeface="Open Sans" panose="020B0606030504020204" pitchFamily="34" charset="0"/>
                <a:cs typeface="Open Sans" panose="020B0606030504020204" pitchFamily="34" charset="0"/>
              </a:rPr>
              <a:t> , especially when they don’t know what they need and for the referrers they find the page useful as they can directly signpost residents to this page for further exploration</a:t>
            </a:r>
          </a:p>
          <a:p>
            <a:pPr marL="342900" indent="-342900">
              <a:buFont typeface="Arial" panose="020B0604020202020204" pitchFamily="34" charset="0"/>
              <a:buChar char="•"/>
            </a:pPr>
            <a:r>
              <a:rPr lang="en-GB" sz="1200">
                <a:latin typeface="Open Sans" panose="020B0606030504020204" pitchFamily="34" charset="0"/>
                <a:ea typeface="Open Sans" panose="020B0606030504020204" pitchFamily="34" charset="0"/>
                <a:cs typeface="Open Sans" panose="020B0606030504020204" pitchFamily="34" charset="0"/>
              </a:rPr>
              <a:t>More importantly. For residents, Having information, advice, and service in one place </a:t>
            </a:r>
            <a:r>
              <a:rPr lang="en-GB" sz="1200" b="1">
                <a:latin typeface="Open Sans" panose="020B0606030504020204" pitchFamily="34" charset="0"/>
                <a:ea typeface="Open Sans" panose="020B0606030504020204" pitchFamily="34" charset="0"/>
                <a:cs typeface="Open Sans" panose="020B0606030504020204" pitchFamily="34" charset="0"/>
              </a:rPr>
              <a:t>doesn’t strictly mean in one platform</a:t>
            </a:r>
            <a:r>
              <a:rPr lang="en-GB" sz="1200">
                <a:latin typeface="Open Sans" panose="020B0606030504020204" pitchFamily="34" charset="0"/>
                <a:ea typeface="Open Sans" panose="020B0606030504020204" pitchFamily="34" charset="0"/>
                <a:cs typeface="Open Sans" panose="020B0606030504020204" pitchFamily="34" charset="0"/>
              </a:rPr>
              <a:t>, but simply signpost resident to the information in a right way at the right time, which means that GCD doesn’t have to hold all the information and advice itself. </a:t>
            </a:r>
          </a:p>
          <a:p>
            <a:pPr marL="342900" indent="-342900">
              <a:buFont typeface="Arial" panose="020B0604020202020204" pitchFamily="34" charset="0"/>
              <a:buChar char="•"/>
            </a:pPr>
            <a:endParaRPr lang="en-GB" sz="120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Open Sans" panose="020B0606030504020204" pitchFamily="34" charset="0"/>
                <a:ea typeface="Open Sans" panose="020B0606030504020204" pitchFamily="34" charset="0"/>
                <a:cs typeface="Open Sans" panose="020B0606030504020204" pitchFamily="34" charset="0"/>
              </a:rPr>
              <a:t>It also means that We can use the curated content to signpost residents to the platforms that already hold the information to avoid the content duplication across Greenwich Council website, </a:t>
            </a:r>
            <a:r>
              <a:rPr lang="en-US" sz="1200" err="1">
                <a:latin typeface="Open Sans" panose="020B0606030504020204" pitchFamily="34" charset="0"/>
                <a:ea typeface="Open Sans" panose="020B0606030504020204" pitchFamily="34" charset="0"/>
                <a:cs typeface="Open Sans" panose="020B0606030504020204" pitchFamily="34" charset="0"/>
              </a:rPr>
              <a:t>Gov.uk</a:t>
            </a:r>
            <a:r>
              <a:rPr lang="en-US" sz="1200">
                <a:latin typeface="Open Sans" panose="020B0606030504020204" pitchFamily="34" charset="0"/>
                <a:ea typeface="Open Sans" panose="020B0606030504020204" pitchFamily="34" charset="0"/>
                <a:cs typeface="Open Sans" panose="020B0606030504020204" pitchFamily="34" charset="0"/>
              </a:rPr>
              <a:t> website, NHS, and Live well </a:t>
            </a:r>
          </a:p>
          <a:p>
            <a:pPr marL="342900" indent="-342900">
              <a:buFont typeface="Arial" panose="020B0604020202020204" pitchFamily="34" charset="0"/>
              <a:buChar char="•"/>
            </a:pPr>
            <a:endParaRPr lang="en-GB" sz="12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E99347F9-2E00-4FAE-B249-26589258AAC9}" type="slidenum">
              <a:rPr lang="en-US"/>
              <a:t>15</a:t>
            </a:fld>
            <a:endParaRPr lang="en-US"/>
          </a:p>
        </p:txBody>
      </p:sp>
    </p:spTree>
    <p:extLst>
      <p:ext uri="{BB962C8B-B14F-4D97-AF65-F5344CB8AC3E}">
        <p14:creationId xmlns:p14="http://schemas.microsoft.com/office/powerpoint/2010/main" val="4236194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categorising results into different sections as we think it would be easier for residents to browse the results.</a:t>
            </a:r>
            <a:endParaRPr lang="en-GB"/>
          </a:p>
          <a:p>
            <a:r>
              <a:rPr lang="en-GB"/>
              <a:t>We believe it is true because residents told us they are often overwhelmed by the search results in the first glance and have to check it one by one. </a:t>
            </a:r>
          </a:p>
          <a:p>
            <a:endParaRPr lang="en-GB"/>
          </a:p>
          <a:p>
            <a:r>
              <a:rPr lang="en-GB"/>
              <a:t>On the right hand side</a:t>
            </a:r>
          </a:p>
          <a:p>
            <a:r>
              <a:rPr lang="en-GB"/>
              <a:t>- A traditional way to go through a list of results with the filters </a:t>
            </a:r>
          </a:p>
          <a:p>
            <a:r>
              <a:rPr lang="en-GB"/>
              <a:t>- A curated listing – </a:t>
            </a:r>
            <a:r>
              <a:rPr lang="en-GB" sz="1200" kern="1200">
                <a:solidFill>
                  <a:schemeClr val="tx1"/>
                </a:solidFill>
                <a:effectLst/>
                <a:latin typeface="+mn-lt"/>
                <a:ea typeface="+mn-ea"/>
                <a:cs typeface="+mn-cs"/>
              </a:rPr>
              <a:t>on the page we break down a broad topic into more specific bits of information. </a:t>
            </a:r>
            <a:endParaRPr lang="en-GB"/>
          </a:p>
        </p:txBody>
      </p:sp>
      <p:sp>
        <p:nvSpPr>
          <p:cNvPr id="4" name="Slide Number Placeholder 3"/>
          <p:cNvSpPr>
            <a:spLocks noGrp="1"/>
          </p:cNvSpPr>
          <p:nvPr>
            <p:ph type="sldNum" sz="quarter" idx="5"/>
          </p:nvPr>
        </p:nvSpPr>
        <p:spPr/>
        <p:txBody>
          <a:bodyPr/>
          <a:lstStyle/>
          <a:p>
            <a:fld id="{E99347F9-2E00-4FAE-B249-26589258AAC9}" type="slidenum">
              <a:rPr lang="en-US"/>
              <a:t>16</a:t>
            </a:fld>
            <a:endParaRPr lang="en-US"/>
          </a:p>
        </p:txBody>
      </p:sp>
    </p:spTree>
    <p:extLst>
      <p:ext uri="{BB962C8B-B14F-4D97-AF65-F5344CB8AC3E}">
        <p14:creationId xmlns:p14="http://schemas.microsoft.com/office/powerpoint/2010/main" val="2506060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From the testing, we know that Residents are familiar with browsing the contents on a list but they do find the curated listing less intimidating and can Help them better understand the different types of support available in the community, so they know where to go to without  clicking on each listing.</a:t>
            </a:r>
          </a:p>
          <a:p>
            <a:endParaRPr lang="en-GB"/>
          </a:p>
          <a:p>
            <a:r>
              <a:rPr lang="en-GB"/>
              <a:t>From this,  we understand this is a useful page to come before the whole listing, so we don’t overwhelm the users </a:t>
            </a:r>
          </a:p>
        </p:txBody>
      </p:sp>
      <p:sp>
        <p:nvSpPr>
          <p:cNvPr id="4" name="Slide Number Placeholder 3"/>
          <p:cNvSpPr>
            <a:spLocks noGrp="1"/>
          </p:cNvSpPr>
          <p:nvPr>
            <p:ph type="sldNum" sz="quarter" idx="5"/>
          </p:nvPr>
        </p:nvSpPr>
        <p:spPr/>
        <p:txBody>
          <a:bodyPr/>
          <a:lstStyle/>
          <a:p>
            <a:fld id="{E99347F9-2E00-4FAE-B249-26589258AAC9}" type="slidenum">
              <a:rPr lang="en-US"/>
              <a:t>17</a:t>
            </a:fld>
            <a:endParaRPr lang="en-US"/>
          </a:p>
        </p:txBody>
      </p:sp>
    </p:spTree>
    <p:extLst>
      <p:ext uri="{BB962C8B-B14F-4D97-AF65-F5344CB8AC3E}">
        <p14:creationId xmlns:p14="http://schemas.microsoft.com/office/powerpoint/2010/main" val="1286344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88F49-242C-4782-89ED-4059FEAF01C6}" type="slidenum">
              <a:rPr lang="en-GB" smtClean="0"/>
              <a:t>18</a:t>
            </a:fld>
            <a:endParaRPr lang="en-GB"/>
          </a:p>
        </p:txBody>
      </p:sp>
    </p:spTree>
    <p:extLst>
      <p:ext uri="{BB962C8B-B14F-4D97-AF65-F5344CB8AC3E}">
        <p14:creationId xmlns:p14="http://schemas.microsoft.com/office/powerpoint/2010/main" val="924550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Calibri"/>
                <a:cs typeface="Calibri"/>
              </a:rPr>
              <a:t>Alex </a:t>
            </a:r>
            <a:endParaRPr lang="en-US">
              <a:latin typeface="Calibri"/>
              <a:cs typeface="Calibri"/>
            </a:endParaRPr>
          </a:p>
          <a:p>
            <a:endParaRPr lang="en-US" sz="1800">
              <a:latin typeface="Calibri"/>
              <a:cs typeface="Calibri"/>
            </a:endParaRPr>
          </a:p>
          <a:p>
            <a:r>
              <a:rPr lang="en-US" sz="1800">
                <a:effectLst/>
                <a:latin typeface="Calibri"/>
                <a:cs typeface="Calibri"/>
              </a:rPr>
              <a:t>Today we're going to be showing you the work we're doing to test out solutions to the biggest problems we learned about in Discovery.</a:t>
            </a:r>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33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It’s a way to share learning from a project as you go. Often, change </a:t>
            </a:r>
            <a:r>
              <a:rPr lang="en-US" err="1">
                <a:cs typeface="Calibri"/>
              </a:rPr>
              <a:t>programmes</a:t>
            </a:r>
            <a:r>
              <a:rPr lang="en-US">
                <a:cs typeface="Calibri"/>
              </a:rPr>
              <a:t> or technology projects will do all the work, and then tell everyone only when the change is about to go live</a:t>
            </a:r>
            <a:endParaRPr lang="en-US"/>
          </a:p>
          <a:p>
            <a:pPr marL="171450" indent="-171450">
              <a:buFont typeface="Arial"/>
              <a:buChar char="•"/>
            </a:pPr>
            <a:r>
              <a:rPr lang="en-US">
                <a:cs typeface="Calibri"/>
              </a:rPr>
              <a:t>This is different – it's about sharing the analysis, thinking and learnings continuously.</a:t>
            </a:r>
          </a:p>
          <a:p>
            <a:pPr marL="171450" indent="-171450">
              <a:buFont typeface="Arial"/>
              <a:buChar char="•"/>
            </a:pPr>
            <a:r>
              <a:rPr lang="en-US">
                <a:cs typeface="Calibri"/>
              </a:rPr>
              <a:t>First one today will be a bit different – setting the scene and introducing the work, with only a little bit about our findings.</a:t>
            </a:r>
          </a:p>
          <a:p>
            <a:pPr marL="171450" indent="-171450">
              <a:buFont typeface="Arial"/>
              <a:buChar char="•"/>
            </a:pPr>
            <a:r>
              <a:rPr lang="en-US">
                <a:cs typeface="Calibri"/>
              </a:rPr>
              <a:t>you can expect:</a:t>
            </a:r>
          </a:p>
          <a:p>
            <a:pPr marL="628650" lvl="1" indent="-171450">
              <a:buFont typeface="Arial"/>
              <a:buChar char="•"/>
            </a:pPr>
            <a:r>
              <a:rPr lang="en-US">
                <a:cs typeface="Calibri"/>
              </a:rPr>
              <a:t>Us to show our progress – what have we been doing, and what have we learned?</a:t>
            </a:r>
          </a:p>
          <a:p>
            <a:pPr marL="628650" lvl="1" indent="-171450">
              <a:buFont typeface="Arial"/>
              <a:buChar char="•"/>
            </a:pPr>
            <a:r>
              <a:rPr lang="en-US">
                <a:cs typeface="Calibri"/>
              </a:rPr>
              <a:t>To have a chance to influence the work. We want to hear what's important to you, and what we’ve missed</a:t>
            </a:r>
          </a:p>
          <a:p>
            <a:pPr marL="628650" lvl="1" indent="-171450">
              <a:buFont typeface="Arial"/>
              <a:buChar char="•"/>
            </a:pPr>
            <a:r>
              <a:rPr lang="en-US">
                <a:cs typeface="Calibri"/>
              </a:rPr>
              <a:t>To be able to draw links to other projects or initiatives that we might not know about</a:t>
            </a:r>
          </a:p>
          <a:p>
            <a:pPr marL="457200" lvl="1" indent="0">
              <a:buFont typeface="Arial"/>
              <a:buNone/>
            </a:pPr>
            <a:endParaRPr lang="en-US">
              <a:cs typeface="Calibri"/>
            </a:endParaRPr>
          </a:p>
          <a:p>
            <a:pPr marL="457200" lvl="1" indent="0">
              <a:buFont typeface="Arial"/>
              <a:buNone/>
            </a:pPr>
            <a:endParaRPr lang="en-US">
              <a:cs typeface="Calibri"/>
            </a:endParaRPr>
          </a:p>
          <a:p>
            <a:pPr marL="457200" lvl="1" indent="0">
              <a:buFont typeface="Arial"/>
              <a:buNone/>
            </a:pPr>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0AA8D2E-43CC-D440-95E0-2E383F1107A0}" type="slidenum">
              <a:rPr lang="en-US" smtClean="0"/>
              <a:t>2</a:t>
            </a:fld>
            <a:endParaRPr lang="en-US"/>
          </a:p>
        </p:txBody>
      </p:sp>
    </p:spTree>
    <p:extLst>
      <p:ext uri="{BB962C8B-B14F-4D97-AF65-F5344CB8AC3E}">
        <p14:creationId xmlns:p14="http://schemas.microsoft.com/office/powerpoint/2010/main" val="1889715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Calibri"/>
                <a:cs typeface="Calibri"/>
              </a:rPr>
              <a:t>Alysia, Alex and Beth </a:t>
            </a:r>
          </a:p>
          <a:p>
            <a:r>
              <a:rPr lang="en-US" sz="1800">
                <a:effectLst/>
                <a:latin typeface="Calibri"/>
                <a:cs typeface="Calibri"/>
              </a:rPr>
              <a:t>Today we're going to be showing you the work we're doing to test out solutions to the biggest problems we learned about in Discovery.</a:t>
            </a:r>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793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Calibri"/>
                <a:cs typeface="Calibri"/>
              </a:rPr>
              <a:t>Beth or Alex </a:t>
            </a:r>
          </a:p>
          <a:p>
            <a:r>
              <a:rPr lang="en-US" sz="1800">
                <a:effectLst/>
                <a:latin typeface="Calibri"/>
                <a:cs typeface="Calibri"/>
              </a:rPr>
              <a:t>Today we're going to be showing you the work we're doing to test out solutions to the biggest problems we learned about in Discovery.</a:t>
            </a:r>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71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757B570D-3338-4AB5-B9EE-C550D37E0CA9}" type="slidenum">
              <a:rPr lang="en-GB" smtClean="0"/>
              <a:t>3</a:t>
            </a:fld>
            <a:endParaRPr lang="en-GB"/>
          </a:p>
        </p:txBody>
      </p:sp>
    </p:spTree>
    <p:extLst>
      <p:ext uri="{BB962C8B-B14F-4D97-AF65-F5344CB8AC3E}">
        <p14:creationId xmlns:p14="http://schemas.microsoft.com/office/powerpoint/2010/main" val="175601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E99347F9-2E00-4FAE-B249-26589258AAC9}" type="slidenum">
              <a:rPr lang="en-US"/>
              <a:t>4</a:t>
            </a:fld>
            <a:endParaRPr lang="en-US"/>
          </a:p>
        </p:txBody>
      </p:sp>
    </p:spTree>
    <p:extLst>
      <p:ext uri="{BB962C8B-B14F-4D97-AF65-F5344CB8AC3E}">
        <p14:creationId xmlns:p14="http://schemas.microsoft.com/office/powerpoint/2010/main" val="2730498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15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ef735448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ef735448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a:lnSpc>
                <a:spcPct val="150000"/>
              </a:lnSpc>
              <a:spcBef>
                <a:spcPts val="0"/>
              </a:spcBef>
              <a:spcAft>
                <a:spcPts val="0"/>
              </a:spcAft>
              <a:buClr>
                <a:srgbClr val="3C3C3B"/>
              </a:buClr>
              <a:buSzPts val="2500"/>
              <a:buFont typeface="Arial"/>
              <a:buNone/>
            </a:pPr>
            <a:endParaRPr lang="en-US">
              <a:cs typeface="Calibri"/>
            </a:endParaRPr>
          </a:p>
          <a:p>
            <a:pPr marL="171450" indent="-171450">
              <a:lnSpc>
                <a:spcPct val="150000"/>
              </a:lnSpc>
              <a:buClr>
                <a:srgbClr val="3C3C3B"/>
              </a:buClr>
              <a:buSzPts val="2500"/>
              <a:buFont typeface="Arial"/>
              <a:buChar char="•"/>
            </a:pPr>
            <a:endParaRPr lang="en-US">
              <a:cs typeface="Calibri"/>
            </a:endParaRPr>
          </a:p>
          <a:p>
            <a:pPr marL="457200" indent="-387350">
              <a:lnSpc>
                <a:spcPct val="150000"/>
              </a:lnSpc>
              <a:buSzPts val="2500"/>
              <a:buFont typeface="Open Sans,Sans-Serif"/>
              <a:buChar char="•"/>
            </a:pPr>
            <a:endParaRPr lang="en-US">
              <a:cs typeface="Calibri"/>
            </a:endParaRPr>
          </a:p>
          <a:p>
            <a:pPr marL="171450" indent="-171450">
              <a:buSzPts val="2500"/>
              <a:buFont typeface="Arial"/>
              <a:buChar char="•"/>
            </a:pPr>
            <a:endParaRPr lang="en-US">
              <a:cs typeface="Calibri"/>
            </a:endParaRPr>
          </a:p>
          <a:p>
            <a:pPr marL="457200" indent="-387350">
              <a:lnSpc>
                <a:spcPct val="150000"/>
              </a:lnSpc>
              <a:buClr>
                <a:srgbClr val="3C3C3B"/>
              </a:buClr>
              <a:buSzPts val="2500"/>
              <a:buFont typeface="Open Sans"/>
              <a:buChar char="•"/>
            </a:pPr>
            <a:endParaRPr lang="en-US">
              <a:cs typeface="Calibri"/>
            </a:endParaRPr>
          </a:p>
        </p:txBody>
      </p:sp>
    </p:spTree>
    <p:extLst>
      <p:ext uri="{BB962C8B-B14F-4D97-AF65-F5344CB8AC3E}">
        <p14:creationId xmlns:p14="http://schemas.microsoft.com/office/powerpoint/2010/main" val="420974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7</a:t>
            </a:fld>
            <a:endParaRPr lang="en-US"/>
          </a:p>
        </p:txBody>
      </p:sp>
    </p:spTree>
    <p:extLst>
      <p:ext uri="{BB962C8B-B14F-4D97-AF65-F5344CB8AC3E}">
        <p14:creationId xmlns:p14="http://schemas.microsoft.com/office/powerpoint/2010/main" val="126239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Calibri"/>
                <a:cs typeface="Calibri"/>
              </a:rPr>
              <a:t>Sharon </a:t>
            </a:r>
            <a:endParaRPr lang="en-US">
              <a:latin typeface="Calibri"/>
              <a:cs typeface="Calibri"/>
            </a:endParaRPr>
          </a:p>
          <a:p>
            <a:r>
              <a:rPr lang="en-US" sz="1800">
                <a:effectLst/>
                <a:latin typeface="Calibri"/>
                <a:cs typeface="Calibri"/>
              </a:rPr>
              <a:t>Today we're going to be showing you the work we're doing to test out solutions to the biggest problems we learned about in Discovery.</a:t>
            </a:r>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09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So first just to give you a quick recap on our testing with the service providers, </a:t>
            </a:r>
          </a:p>
          <a:p>
            <a:r>
              <a:rPr lang="en-GB" sz="1200" kern="1200">
                <a:solidFill>
                  <a:schemeClr val="tx1"/>
                </a:solidFill>
                <a:effectLst/>
                <a:latin typeface="+mn-lt"/>
                <a:ea typeface="+mn-ea"/>
                <a:cs typeface="+mn-cs"/>
              </a:rPr>
              <a:t>We know that to keep the content up to date on GCD, we have to first encourage service providers to use GCD more often, </a:t>
            </a:r>
          </a:p>
          <a:p>
            <a:r>
              <a:rPr lang="en-US" sz="1200">
                <a:latin typeface="Open Sans" panose="020B0606030504020204" pitchFamily="34" charset="0"/>
                <a:ea typeface="Open Sans" panose="020B0606030504020204" pitchFamily="34" charset="0"/>
                <a:cs typeface="Open Sans" panose="020B0606030504020204" pitchFamily="34" charset="0"/>
              </a:rPr>
              <a:t>We focused on how to </a:t>
            </a:r>
            <a:r>
              <a:rPr lang="en-US" sz="1200" err="1">
                <a:latin typeface="Open Sans" panose="020B0606030504020204" pitchFamily="34" charset="0"/>
                <a:ea typeface="Open Sans" panose="020B0606030504020204" pitchFamily="34" charset="0"/>
                <a:cs typeface="Open Sans" panose="020B0606030504020204" pitchFamily="34" charset="0"/>
              </a:rPr>
              <a:t>Incentivise</a:t>
            </a:r>
            <a:r>
              <a:rPr lang="en-US" sz="1200">
                <a:latin typeface="Open Sans" panose="020B0606030504020204" pitchFamily="34" charset="0"/>
                <a:ea typeface="Open Sans" panose="020B0606030504020204" pitchFamily="34" charset="0"/>
                <a:cs typeface="Open Sans" panose="020B0606030504020204" pitchFamily="34" charset="0"/>
              </a:rPr>
              <a:t> local service providers by making it easy to </a:t>
            </a:r>
            <a:r>
              <a:rPr lang="en-US" sz="1200" b="1" u="sng">
                <a:latin typeface="Open Sans" panose="020B0606030504020204" pitchFamily="34" charset="0"/>
                <a:ea typeface="Open Sans" panose="020B0606030504020204" pitchFamily="34" charset="0"/>
                <a:cs typeface="Open Sans" panose="020B0606030504020204" pitchFamily="34" charset="0"/>
              </a:rPr>
              <a:t>share</a:t>
            </a:r>
            <a:r>
              <a:rPr lang="en-US" sz="1200" b="1">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listings to different channels (online social media, websites and offline, e.g. printed).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Open Sans" panose="020B0606030504020204" pitchFamily="34" charset="0"/>
                <a:ea typeface="Open Sans" panose="020B0606030504020204" pitchFamily="34" charset="0"/>
                <a:cs typeface="Open Sans" panose="020B0606030504020204" pitchFamily="34" charset="0"/>
              </a:rPr>
              <a:t>Use social norms as different nudges to encourage service providers to update their listings.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Open Sans" panose="020B0606030504020204" pitchFamily="34" charset="0"/>
                <a:ea typeface="Open Sans" panose="020B0606030504020204" pitchFamily="34" charset="0"/>
                <a:cs typeface="Open Sans" panose="020B0606030504020204" pitchFamily="34" charset="0"/>
              </a:rPr>
              <a:t>However, from the testing, we </a:t>
            </a:r>
            <a:r>
              <a:rPr lang="en-US" sz="1200" err="1">
                <a:latin typeface="Open Sans" panose="020B0606030504020204" pitchFamily="34" charset="0"/>
                <a:ea typeface="Open Sans" panose="020B0606030504020204" pitchFamily="34" charset="0"/>
                <a:cs typeface="Open Sans" panose="020B0606030504020204" pitchFamily="34" charset="0"/>
              </a:rPr>
              <a:t>realise</a:t>
            </a:r>
            <a:r>
              <a:rPr lang="en-US" sz="1200">
                <a:latin typeface="Open Sans" panose="020B0606030504020204" pitchFamily="34" charset="0"/>
                <a:ea typeface="Open Sans" panose="020B0606030504020204" pitchFamily="34" charset="0"/>
                <a:cs typeface="Open Sans" panose="020B0606030504020204" pitchFamily="34" charset="0"/>
              </a:rPr>
              <a:t> that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Open Sans" panose="020B0606030504020204" pitchFamily="34" charset="0"/>
                <a:ea typeface="Open Sans" panose="020B0606030504020204" pitchFamily="34" charset="0"/>
                <a:cs typeface="Open Sans" panose="020B0606030504020204" pitchFamily="34" charset="0"/>
              </a:rPr>
              <a:t>Making the process easier and simpler to share their service and nudging them to update contents </a:t>
            </a:r>
            <a:r>
              <a:rPr lang="en-US" sz="1200" b="1">
                <a:latin typeface="Open Sans" panose="020B0606030504020204" pitchFamily="34" charset="0"/>
                <a:ea typeface="Open Sans" panose="020B0606030504020204" pitchFamily="34" charset="0"/>
                <a:cs typeface="Open Sans" panose="020B0606030504020204" pitchFamily="34" charset="0"/>
              </a:rPr>
              <a:t>are the later solutions</a:t>
            </a:r>
            <a:r>
              <a:rPr lang="en-US" sz="1200">
                <a:latin typeface="Open Sans" panose="020B0606030504020204" pitchFamily="34" charset="0"/>
                <a:ea typeface="Open Sans" panose="020B0606030504020204" pitchFamily="34" charset="0"/>
                <a:cs typeface="Open Sans" panose="020B0606030504020204" pitchFamily="34" charset="0"/>
              </a:rPr>
              <a:t>. Service providers would only use GCD if they know it’s a platform their audience are using.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Open Sans" panose="020B0606030504020204" pitchFamily="34" charset="0"/>
                <a:ea typeface="Open Sans" panose="020B0606030504020204" pitchFamily="34" charset="0"/>
                <a:cs typeface="Open Sans" panose="020B0606030504020204" pitchFamily="34" charset="0"/>
              </a:rPr>
              <a:t>We have to first make a good GCD that helps people to find information so more people are aware of this platform can connect them to the local support. As a result, we change our focus to– </a:t>
            </a:r>
            <a:r>
              <a:rPr lang="en-GB" sz="1200" b="1">
                <a:solidFill>
                  <a:srgbClr val="008080"/>
                </a:solidFill>
                <a:latin typeface="Open Sans"/>
                <a:ea typeface="+mn-lt"/>
                <a:cs typeface="+mn-lt"/>
              </a:rPr>
              <a:t>How might we make information easier to navigate on the directory?</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99347F9-2E00-4FAE-B249-26589258AAC9}" type="slidenum">
              <a:rPr lang="en-US"/>
              <a:t>9</a:t>
            </a:fld>
            <a:endParaRPr lang="en-US"/>
          </a:p>
        </p:txBody>
      </p:sp>
    </p:spTree>
    <p:extLst>
      <p:ext uri="{BB962C8B-B14F-4D97-AF65-F5344CB8AC3E}">
        <p14:creationId xmlns:p14="http://schemas.microsoft.com/office/powerpoint/2010/main" val="177638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99A8-F3F0-4711-B48C-209896C2A5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16F02B-CC13-4345-A535-4DCAC1177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9F32BC-3A8C-4BC9-AD2B-E652E00B6F70}"/>
              </a:ext>
            </a:extLst>
          </p:cNvPr>
          <p:cNvSpPr>
            <a:spLocks noGrp="1"/>
          </p:cNvSpPr>
          <p:nvPr>
            <p:ph type="dt" sz="half" idx="10"/>
          </p:nvPr>
        </p:nvSpPr>
        <p:spPr/>
        <p:txBody>
          <a:bodyPr/>
          <a:lstStyle/>
          <a:p>
            <a:fld id="{875BDAE2-76A0-4709-B018-EF427CC702F6}" type="datetimeFigureOut">
              <a:rPr lang="en-GB" smtClean="0"/>
              <a:t>19/07/2022</a:t>
            </a:fld>
            <a:endParaRPr lang="en-GB"/>
          </a:p>
        </p:txBody>
      </p:sp>
      <p:sp>
        <p:nvSpPr>
          <p:cNvPr id="5" name="Footer Placeholder 4">
            <a:extLst>
              <a:ext uri="{FF2B5EF4-FFF2-40B4-BE49-F238E27FC236}">
                <a16:creationId xmlns:a16="http://schemas.microsoft.com/office/drawing/2014/main" id="{97E09DDB-C6E4-4534-A587-C4F841CD94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8659B-B957-47B3-AB14-3B3D72897095}"/>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384237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D25E-2EF0-4D9C-AB6A-968FFF6451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E36097-BBF0-4EC3-ADCB-DBEED1DB8F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55D44-4E4C-49D9-83CD-4EF2B1BD9C23}"/>
              </a:ext>
            </a:extLst>
          </p:cNvPr>
          <p:cNvSpPr>
            <a:spLocks noGrp="1"/>
          </p:cNvSpPr>
          <p:nvPr>
            <p:ph type="dt" sz="half" idx="10"/>
          </p:nvPr>
        </p:nvSpPr>
        <p:spPr/>
        <p:txBody>
          <a:bodyPr/>
          <a:lstStyle/>
          <a:p>
            <a:fld id="{875BDAE2-76A0-4709-B018-EF427CC702F6}" type="datetimeFigureOut">
              <a:rPr lang="en-GB" smtClean="0"/>
              <a:t>19/07/2022</a:t>
            </a:fld>
            <a:endParaRPr lang="en-GB"/>
          </a:p>
        </p:txBody>
      </p:sp>
      <p:sp>
        <p:nvSpPr>
          <p:cNvPr id="5" name="Footer Placeholder 4">
            <a:extLst>
              <a:ext uri="{FF2B5EF4-FFF2-40B4-BE49-F238E27FC236}">
                <a16:creationId xmlns:a16="http://schemas.microsoft.com/office/drawing/2014/main" id="{78A7BD50-8262-4F60-9C2B-495BF488E8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E3D03B-979B-46C7-A243-C7265823FE1A}"/>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153262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9E3B3-E95B-474F-B88B-D8DE2EEFF5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3B97E4-8451-4FBA-BB21-163582376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C4B02-8E90-42D8-8516-759FBA1C9F4B}"/>
              </a:ext>
            </a:extLst>
          </p:cNvPr>
          <p:cNvSpPr>
            <a:spLocks noGrp="1"/>
          </p:cNvSpPr>
          <p:nvPr>
            <p:ph type="dt" sz="half" idx="10"/>
          </p:nvPr>
        </p:nvSpPr>
        <p:spPr/>
        <p:txBody>
          <a:bodyPr/>
          <a:lstStyle/>
          <a:p>
            <a:fld id="{875BDAE2-76A0-4709-B018-EF427CC702F6}" type="datetimeFigureOut">
              <a:rPr lang="en-GB" smtClean="0"/>
              <a:t>19/07/2022</a:t>
            </a:fld>
            <a:endParaRPr lang="en-GB"/>
          </a:p>
        </p:txBody>
      </p:sp>
      <p:sp>
        <p:nvSpPr>
          <p:cNvPr id="5" name="Footer Placeholder 4">
            <a:extLst>
              <a:ext uri="{FF2B5EF4-FFF2-40B4-BE49-F238E27FC236}">
                <a16:creationId xmlns:a16="http://schemas.microsoft.com/office/drawing/2014/main" id="{EAF8E645-6B57-449C-9AF4-AC0D6514F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FAC312-A41A-472A-986F-8527447AE95B}"/>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4091736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4000" y="229033"/>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sldNum" idx="12"/>
          </p:nvPr>
        </p:nvSpPr>
        <p:spPr>
          <a:xfrm>
            <a:off x="11104245" y="6272168"/>
            <a:ext cx="731600" cy="524800"/>
          </a:xfrm>
          <a:prstGeom prst="rect">
            <a:avLst/>
          </a:prstGeom>
          <a:noFill/>
          <a:ln>
            <a:noFill/>
          </a:ln>
        </p:spPr>
        <p:txBody>
          <a:bodyPr spcFirstLastPara="1" wrap="square" lIns="91425" tIns="91425" rIns="91425" bIns="91425" anchor="t" anchorCtr="0">
            <a:noAutofit/>
          </a:bodyPr>
          <a:lstStyle>
            <a:lvl1pPr lvl="0" algn="r" rtl="0">
              <a:buNone/>
              <a:defRPr sz="1600">
                <a:latin typeface="Open Sans"/>
                <a:ea typeface="Open Sans"/>
                <a:cs typeface="Open Sans"/>
                <a:sym typeface="Open Sans"/>
              </a:defRPr>
            </a:lvl1pPr>
            <a:lvl2pPr lvl="1" algn="r" rtl="0">
              <a:buNone/>
              <a:defRPr sz="1600">
                <a:latin typeface="Open Sans"/>
                <a:ea typeface="Open Sans"/>
                <a:cs typeface="Open Sans"/>
                <a:sym typeface="Open Sans"/>
              </a:defRPr>
            </a:lvl2pPr>
            <a:lvl3pPr lvl="2" algn="r" rtl="0">
              <a:buNone/>
              <a:defRPr sz="1600">
                <a:latin typeface="Open Sans"/>
                <a:ea typeface="Open Sans"/>
                <a:cs typeface="Open Sans"/>
                <a:sym typeface="Open Sans"/>
              </a:defRPr>
            </a:lvl3pPr>
            <a:lvl4pPr lvl="3" algn="r" rtl="0">
              <a:buNone/>
              <a:defRPr sz="1600">
                <a:latin typeface="Open Sans"/>
                <a:ea typeface="Open Sans"/>
                <a:cs typeface="Open Sans"/>
                <a:sym typeface="Open Sans"/>
              </a:defRPr>
            </a:lvl4pPr>
            <a:lvl5pPr lvl="4" algn="r" rtl="0">
              <a:buNone/>
              <a:defRPr sz="1600">
                <a:latin typeface="Open Sans"/>
                <a:ea typeface="Open Sans"/>
                <a:cs typeface="Open Sans"/>
                <a:sym typeface="Open Sans"/>
              </a:defRPr>
            </a:lvl5pPr>
            <a:lvl6pPr lvl="5" algn="r" rtl="0">
              <a:buNone/>
              <a:defRPr sz="1600">
                <a:latin typeface="Open Sans"/>
                <a:ea typeface="Open Sans"/>
                <a:cs typeface="Open Sans"/>
                <a:sym typeface="Open Sans"/>
              </a:defRPr>
            </a:lvl6pPr>
            <a:lvl7pPr lvl="6" algn="r" rtl="0">
              <a:buNone/>
              <a:defRPr sz="1600">
                <a:latin typeface="Open Sans"/>
                <a:ea typeface="Open Sans"/>
                <a:cs typeface="Open Sans"/>
                <a:sym typeface="Open Sans"/>
              </a:defRPr>
            </a:lvl7pPr>
            <a:lvl8pPr lvl="7" algn="r" rtl="0">
              <a:buNone/>
              <a:defRPr sz="1600">
                <a:latin typeface="Open Sans"/>
                <a:ea typeface="Open Sans"/>
                <a:cs typeface="Open Sans"/>
                <a:sym typeface="Open Sans"/>
              </a:defRPr>
            </a:lvl8pPr>
            <a:lvl9pPr lvl="8" algn="r" rtl="0">
              <a:buNone/>
              <a:defRPr sz="1600">
                <a:latin typeface="Open Sans"/>
                <a:ea typeface="Open Sans"/>
                <a:cs typeface="Open Sans"/>
                <a:sym typeface="Open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8306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AB54-7001-40CB-BE2D-D266DF7B70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67A40A-F63C-4B0C-A0A6-28B95D369A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E789C3-0653-4F65-8BF0-48B106AFC371}"/>
              </a:ext>
            </a:extLst>
          </p:cNvPr>
          <p:cNvSpPr>
            <a:spLocks noGrp="1"/>
          </p:cNvSpPr>
          <p:nvPr>
            <p:ph type="dt" sz="half" idx="10"/>
          </p:nvPr>
        </p:nvSpPr>
        <p:spPr/>
        <p:txBody>
          <a:bodyPr/>
          <a:lstStyle/>
          <a:p>
            <a:fld id="{875BDAE2-76A0-4709-B018-EF427CC702F6}" type="datetimeFigureOut">
              <a:rPr lang="en-GB" smtClean="0"/>
              <a:t>19/07/2022</a:t>
            </a:fld>
            <a:endParaRPr lang="en-GB"/>
          </a:p>
        </p:txBody>
      </p:sp>
      <p:sp>
        <p:nvSpPr>
          <p:cNvPr id="5" name="Footer Placeholder 4">
            <a:extLst>
              <a:ext uri="{FF2B5EF4-FFF2-40B4-BE49-F238E27FC236}">
                <a16:creationId xmlns:a16="http://schemas.microsoft.com/office/drawing/2014/main" id="{C06D6069-75AB-4E3C-B801-7CA53C0605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50E624-6E68-4266-B68E-6DAB1DB2C06C}"/>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201848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3CED-9786-449E-AEA1-58A7CD4C4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94154E-68DB-43CF-883A-D46005FEA2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F8AF38-4D86-454B-AFAC-1AC134B2DF18}"/>
              </a:ext>
            </a:extLst>
          </p:cNvPr>
          <p:cNvSpPr>
            <a:spLocks noGrp="1"/>
          </p:cNvSpPr>
          <p:nvPr>
            <p:ph type="dt" sz="half" idx="10"/>
          </p:nvPr>
        </p:nvSpPr>
        <p:spPr/>
        <p:txBody>
          <a:bodyPr/>
          <a:lstStyle/>
          <a:p>
            <a:fld id="{875BDAE2-76A0-4709-B018-EF427CC702F6}" type="datetimeFigureOut">
              <a:rPr lang="en-GB" smtClean="0"/>
              <a:t>19/07/2022</a:t>
            </a:fld>
            <a:endParaRPr lang="en-GB"/>
          </a:p>
        </p:txBody>
      </p:sp>
      <p:sp>
        <p:nvSpPr>
          <p:cNvPr id="5" name="Footer Placeholder 4">
            <a:extLst>
              <a:ext uri="{FF2B5EF4-FFF2-40B4-BE49-F238E27FC236}">
                <a16:creationId xmlns:a16="http://schemas.microsoft.com/office/drawing/2014/main" id="{0BA3FB5C-91C0-4F05-A01D-7AFB2A9934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AF5EAB-E21E-4D23-A60D-BCEA48DEB83B}"/>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108215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F128-070D-4C9F-86E2-BC17CC4D60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817E88-FDDA-423A-967D-858FBF167F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33E08D-F724-4440-A112-1AA495EB5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25A1FA-78A4-472A-BEE4-25B138E9B64F}"/>
              </a:ext>
            </a:extLst>
          </p:cNvPr>
          <p:cNvSpPr>
            <a:spLocks noGrp="1"/>
          </p:cNvSpPr>
          <p:nvPr>
            <p:ph type="dt" sz="half" idx="10"/>
          </p:nvPr>
        </p:nvSpPr>
        <p:spPr/>
        <p:txBody>
          <a:bodyPr/>
          <a:lstStyle/>
          <a:p>
            <a:fld id="{875BDAE2-76A0-4709-B018-EF427CC702F6}" type="datetimeFigureOut">
              <a:rPr lang="en-GB" smtClean="0"/>
              <a:t>19/07/2022</a:t>
            </a:fld>
            <a:endParaRPr lang="en-GB"/>
          </a:p>
        </p:txBody>
      </p:sp>
      <p:sp>
        <p:nvSpPr>
          <p:cNvPr id="6" name="Footer Placeholder 5">
            <a:extLst>
              <a:ext uri="{FF2B5EF4-FFF2-40B4-BE49-F238E27FC236}">
                <a16:creationId xmlns:a16="http://schemas.microsoft.com/office/drawing/2014/main" id="{FC19B5F7-08BD-49D8-A132-32D96366C4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190ED7-121B-4593-9192-3D2ECBC63FE8}"/>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43336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67DD-EA75-4A18-841F-0EF02875F3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331CEB-F5BA-4EEB-BC16-32D7725A8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6F5CFF-AA02-4B7E-9DBC-4D3BFCC515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414022-7B2E-4BD4-BA69-38D061407A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C950F1-307C-4C0C-ABA1-9FAA73D9EB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4E7DBD-DF87-4545-8236-65BDDB22B09F}"/>
              </a:ext>
            </a:extLst>
          </p:cNvPr>
          <p:cNvSpPr>
            <a:spLocks noGrp="1"/>
          </p:cNvSpPr>
          <p:nvPr>
            <p:ph type="dt" sz="half" idx="10"/>
          </p:nvPr>
        </p:nvSpPr>
        <p:spPr/>
        <p:txBody>
          <a:bodyPr/>
          <a:lstStyle/>
          <a:p>
            <a:fld id="{875BDAE2-76A0-4709-B018-EF427CC702F6}" type="datetimeFigureOut">
              <a:rPr lang="en-GB" smtClean="0"/>
              <a:t>19/07/2022</a:t>
            </a:fld>
            <a:endParaRPr lang="en-GB"/>
          </a:p>
        </p:txBody>
      </p:sp>
      <p:sp>
        <p:nvSpPr>
          <p:cNvPr id="8" name="Footer Placeholder 7">
            <a:extLst>
              <a:ext uri="{FF2B5EF4-FFF2-40B4-BE49-F238E27FC236}">
                <a16:creationId xmlns:a16="http://schemas.microsoft.com/office/drawing/2014/main" id="{FD1F8ADE-B376-4516-98DE-5EC5C383DE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9FA058-05CF-460B-840D-7E65949A0501}"/>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135034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1454-DE49-4E40-97DA-58DE42C02B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1465E8-3DB0-4E5E-9CF4-0CAEBD16EEBD}"/>
              </a:ext>
            </a:extLst>
          </p:cNvPr>
          <p:cNvSpPr>
            <a:spLocks noGrp="1"/>
          </p:cNvSpPr>
          <p:nvPr>
            <p:ph type="dt" sz="half" idx="10"/>
          </p:nvPr>
        </p:nvSpPr>
        <p:spPr/>
        <p:txBody>
          <a:bodyPr/>
          <a:lstStyle/>
          <a:p>
            <a:fld id="{875BDAE2-76A0-4709-B018-EF427CC702F6}" type="datetimeFigureOut">
              <a:rPr lang="en-GB" smtClean="0"/>
              <a:t>19/07/2022</a:t>
            </a:fld>
            <a:endParaRPr lang="en-GB"/>
          </a:p>
        </p:txBody>
      </p:sp>
      <p:sp>
        <p:nvSpPr>
          <p:cNvPr id="4" name="Footer Placeholder 3">
            <a:extLst>
              <a:ext uri="{FF2B5EF4-FFF2-40B4-BE49-F238E27FC236}">
                <a16:creationId xmlns:a16="http://schemas.microsoft.com/office/drawing/2014/main" id="{820287AE-7C8D-4297-A01E-1F12958320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7C5D1C-522E-4B6E-90D5-98F2080B75E5}"/>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117510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00FD6-2FB3-4996-809C-91D73F77CABE}"/>
              </a:ext>
            </a:extLst>
          </p:cNvPr>
          <p:cNvSpPr>
            <a:spLocks noGrp="1"/>
          </p:cNvSpPr>
          <p:nvPr>
            <p:ph type="dt" sz="half" idx="10"/>
          </p:nvPr>
        </p:nvSpPr>
        <p:spPr/>
        <p:txBody>
          <a:bodyPr/>
          <a:lstStyle/>
          <a:p>
            <a:fld id="{875BDAE2-76A0-4709-B018-EF427CC702F6}" type="datetimeFigureOut">
              <a:rPr lang="en-GB" smtClean="0"/>
              <a:t>19/07/2022</a:t>
            </a:fld>
            <a:endParaRPr lang="en-GB"/>
          </a:p>
        </p:txBody>
      </p:sp>
      <p:sp>
        <p:nvSpPr>
          <p:cNvPr id="3" name="Footer Placeholder 2">
            <a:extLst>
              <a:ext uri="{FF2B5EF4-FFF2-40B4-BE49-F238E27FC236}">
                <a16:creationId xmlns:a16="http://schemas.microsoft.com/office/drawing/2014/main" id="{F0D18655-5CB5-4BDD-BF3C-8EC11686E8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FE866C-9424-4387-B956-87129B908936}"/>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362907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638E-4533-4DE7-AEC2-2A4D8D9B5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B3F6BF-5693-4728-BF21-287648561D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1172452-7683-49F8-A15C-E271DCEE6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08EF4-4839-4D8E-BFCA-B44189D04C91}"/>
              </a:ext>
            </a:extLst>
          </p:cNvPr>
          <p:cNvSpPr>
            <a:spLocks noGrp="1"/>
          </p:cNvSpPr>
          <p:nvPr>
            <p:ph type="dt" sz="half" idx="10"/>
          </p:nvPr>
        </p:nvSpPr>
        <p:spPr/>
        <p:txBody>
          <a:bodyPr/>
          <a:lstStyle/>
          <a:p>
            <a:fld id="{875BDAE2-76A0-4709-B018-EF427CC702F6}" type="datetimeFigureOut">
              <a:rPr lang="en-GB" smtClean="0"/>
              <a:t>19/07/2022</a:t>
            </a:fld>
            <a:endParaRPr lang="en-GB"/>
          </a:p>
        </p:txBody>
      </p:sp>
      <p:sp>
        <p:nvSpPr>
          <p:cNvPr id="6" name="Footer Placeholder 5">
            <a:extLst>
              <a:ext uri="{FF2B5EF4-FFF2-40B4-BE49-F238E27FC236}">
                <a16:creationId xmlns:a16="http://schemas.microsoft.com/office/drawing/2014/main" id="{6F80EA9D-514F-499B-A107-42EA054EBC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859C4F-60DA-4F95-8421-C4B9FCBD2F2D}"/>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121149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5E07-8500-4B32-A9B4-5D6B1D990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14F59B-2B85-438A-8671-F93194BCC5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1BC600-4F44-4150-8A0C-519E37045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56CA85-C191-45C3-9057-0F45F1E1C441}"/>
              </a:ext>
            </a:extLst>
          </p:cNvPr>
          <p:cNvSpPr>
            <a:spLocks noGrp="1"/>
          </p:cNvSpPr>
          <p:nvPr>
            <p:ph type="dt" sz="half" idx="10"/>
          </p:nvPr>
        </p:nvSpPr>
        <p:spPr/>
        <p:txBody>
          <a:bodyPr/>
          <a:lstStyle/>
          <a:p>
            <a:fld id="{875BDAE2-76A0-4709-B018-EF427CC702F6}" type="datetimeFigureOut">
              <a:rPr lang="en-GB" smtClean="0"/>
              <a:t>19/07/2022</a:t>
            </a:fld>
            <a:endParaRPr lang="en-GB"/>
          </a:p>
        </p:txBody>
      </p:sp>
      <p:sp>
        <p:nvSpPr>
          <p:cNvPr id="6" name="Footer Placeholder 5">
            <a:extLst>
              <a:ext uri="{FF2B5EF4-FFF2-40B4-BE49-F238E27FC236}">
                <a16:creationId xmlns:a16="http://schemas.microsoft.com/office/drawing/2014/main" id="{593E0388-4156-4331-9C9D-7FB6D51F58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BA53D7-DE3F-48B9-B64F-B9E13079FFE0}"/>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360021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480F66-F14D-4661-A388-01C255DB6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87067D-89B8-4C81-B490-196491F161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02736C-82D4-4159-9947-2676E6ACA8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BDAE2-76A0-4709-B018-EF427CC702F6}" type="datetimeFigureOut">
              <a:rPr lang="en-GB" smtClean="0"/>
              <a:t>19/07/2022</a:t>
            </a:fld>
            <a:endParaRPr lang="en-GB"/>
          </a:p>
        </p:txBody>
      </p:sp>
      <p:sp>
        <p:nvSpPr>
          <p:cNvPr id="5" name="Footer Placeholder 4">
            <a:extLst>
              <a:ext uri="{FF2B5EF4-FFF2-40B4-BE49-F238E27FC236}">
                <a16:creationId xmlns:a16="http://schemas.microsoft.com/office/drawing/2014/main" id="{2719B3ED-12EF-4809-96EF-D39249B445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EF1F39-3D2C-4653-B2CD-3FA3505434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F90E6-D769-4F33-AAD0-0D9408645B0F}" type="slidenum">
              <a:rPr lang="en-GB" smtClean="0"/>
              <a:t>‹#›</a:t>
            </a:fld>
            <a:endParaRPr lang="en-GB"/>
          </a:p>
        </p:txBody>
      </p:sp>
    </p:spTree>
    <p:extLst>
      <p:ext uri="{BB962C8B-B14F-4D97-AF65-F5344CB8AC3E}">
        <p14:creationId xmlns:p14="http://schemas.microsoft.com/office/powerpoint/2010/main" val="12060470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arget="../media/image2.png" Type="http://schemas.openxmlformats.org/officeDocument/2006/relationships/image"/><Relationship Id="rId2" Target="../media/image23.jpe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8" Target="../media/image29.jpeg" Type="http://schemas.openxmlformats.org/officeDocument/2006/relationships/image"/><Relationship Id="rId3" Target="../media/image24.jpeg" Type="http://schemas.openxmlformats.org/officeDocument/2006/relationships/image"/><Relationship Id="rId7" Target="../media/image28.jpeg" Type="http://schemas.openxmlformats.org/officeDocument/2006/relationships/image"/><Relationship Id="rId2" Target="../media/image2.png" Type="http://schemas.openxmlformats.org/officeDocument/2006/relationships/image"/><Relationship Id="rId1" Target="../slideLayouts/slideLayout2.xml" Type="http://schemas.openxmlformats.org/officeDocument/2006/relationships/slideLayout"/><Relationship Id="rId6" Target="../media/image27.jpeg" Type="http://schemas.openxmlformats.org/officeDocument/2006/relationships/image"/><Relationship Id="rId11" Target="../media/hdphoto6.wdp" Type="http://schemas.microsoft.com/office/2007/relationships/hdphoto"/><Relationship Id="rId5" Target="../media/image26.jpeg" Type="http://schemas.openxmlformats.org/officeDocument/2006/relationships/image"/><Relationship Id="rId10" Target="../media/image31.jpeg" Type="http://schemas.openxmlformats.org/officeDocument/2006/relationships/image"/><Relationship Id="rId4" Target="../media/image25.jpeg" Type="http://schemas.openxmlformats.org/officeDocument/2006/relationships/image"/><Relationship Id="rId9" Target="../media/image30.jpeg" Type="http://schemas.openxmlformats.org/officeDocument/2006/relationships/image"/></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app.sli.do/event/t968mF2Ci1pTS3BC9iVs2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office.com/Pages/ResponsePage.aspx?id=Y_Iy5kY_EUGqXNVBJvlRBYxov-fqzEhCjauAkrfkx_9UM1k2QVpDVUxTVUpWSEpBQjJXSzVHSTRSSy4u"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mailto:Alex.Sturtivant@royalgreenwich.gov.uk" TargetMode="External"/><Relationship Id="rId4" Type="http://schemas.openxmlformats.org/officeDocument/2006/relationships/hyperlink" Target="mailto:Bethany.Mindham@royalgreenwich.gov.uk"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royalgreenwich.sharepoint.com/:w:/s/GreenwichCommunityDirectoryandLivewellrebuild/EWlZNoqFqlhPpaoK3JFkhtEBMR1mFQJ4iKPmmO5LO40mdg?e=ocJwD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royalgreenwich.sharepoint.com/:p:/s/GreenwichCommunityDirectoryandLivewellrebuild/EbRyeZrbnyxIu-KPQnIsQgABU0vOG6btLX3Q5TZxGRJdMg?e=pUx5mL" TargetMode="External"/><Relationship Id="rId4" Type="http://schemas.openxmlformats.org/officeDocument/2006/relationships/hyperlink" Target="https://royalgreenwich.sharepoint.com/:v:/s/GreenwichCommunityDirectoryandLivewellrebuild/Ee-1cfncwBtHn3gDAwCA1_4BGgDk1Wf5P8W4h0BfKIt4CA?e=iXIMu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arget="../media/image6.png" Type="http://schemas.openxmlformats.org/officeDocument/2006/relationships/image"/><Relationship Id="rId13" Target="../media/image10.png" Type="http://schemas.openxmlformats.org/officeDocument/2006/relationships/image"/><Relationship Id="rId18" Target="../media/image13.png" Type="http://schemas.openxmlformats.org/officeDocument/2006/relationships/image"/><Relationship Id="rId3" Target="../media/image3.png" Type="http://schemas.openxmlformats.org/officeDocument/2006/relationships/image"/><Relationship Id="rId7" Target="../media/hdphoto1.wdp" Type="http://schemas.microsoft.com/office/2007/relationships/hdphoto"/><Relationship Id="rId12" Target="../media/hdphoto2.wdp" Type="http://schemas.microsoft.com/office/2007/relationships/hdphoto"/><Relationship Id="rId17" Target="../media/hdphoto4.wdp" Type="http://schemas.microsoft.com/office/2007/relationships/hdphoto"/><Relationship Id="rId2" Target="../notesSlides/notesSlide6.xml" Type="http://schemas.openxmlformats.org/officeDocument/2006/relationships/notesSlide"/><Relationship Id="rId16" Target="../media/image12.png" Type="http://schemas.openxmlformats.org/officeDocument/2006/relationships/image"/><Relationship Id="rId20" Target="../media/image14.jpeg" Type="http://schemas.openxmlformats.org/officeDocument/2006/relationships/image"/><Relationship Id="rId1" Target="../slideLayouts/slideLayout12.xml" Type="http://schemas.openxmlformats.org/officeDocument/2006/relationships/slideLayout"/><Relationship Id="rId6" Target="../media/image5.png" Type="http://schemas.openxmlformats.org/officeDocument/2006/relationships/image"/><Relationship Id="rId11" Target="../media/image9.png" Type="http://schemas.openxmlformats.org/officeDocument/2006/relationships/image"/><Relationship Id="rId5" Target="../media/image4.jpeg" Type="http://schemas.openxmlformats.org/officeDocument/2006/relationships/image"/><Relationship Id="rId15" Target="../media/hdphoto3.wdp" Type="http://schemas.microsoft.com/office/2007/relationships/hdphoto"/><Relationship Id="rId10" Target="../media/image8.png" Type="http://schemas.openxmlformats.org/officeDocument/2006/relationships/image"/><Relationship Id="rId19" Target="../media/hdphoto5.wdp" Type="http://schemas.microsoft.com/office/2007/relationships/hdphoto"/><Relationship Id="rId4" Target="../media/image2.png" Type="http://schemas.openxmlformats.org/officeDocument/2006/relationships/image"/><Relationship Id="rId9" Target="../media/image7.png" Type="http://schemas.openxmlformats.org/officeDocument/2006/relationships/image"/><Relationship Id="rId14" Target="../media/image11.png" Type="http://schemas.openxmlformats.org/officeDocument/2006/relationships/image"/></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424" y="1256661"/>
            <a:ext cx="12191997" cy="5602195"/>
          </a:xfrm>
          <a:prstGeom prst="rect">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400"/>
          </a:p>
        </p:txBody>
      </p:sp>
      <p:pic>
        <p:nvPicPr>
          <p:cNvPr descr="Logo&#10;&#10;Description automatically generated" id="2" name="Picture 2">
            <a:extLst>
              <a:ext uri="{FF2B5EF4-FFF2-40B4-BE49-F238E27FC236}">
                <a16:creationId xmlns:a16="http://schemas.microsoft.com/office/drawing/2014/main" id="{4F8E7819-F3B1-4FAC-B56D-63F86C2DE915}"/>
              </a:ext>
            </a:extLst>
          </p:cNvPr>
          <p:cNvPicPr>
            <a:picLocks noChangeAspect="1"/>
          </p:cNvPicPr>
          <p:nvPr/>
        </p:nvPicPr>
        <p:blipFill rotWithShape="1">
          <a:blip r:embed="rId3"/>
          <a:srcRect b="138" r="-63"/>
          <a:stretch/>
        </p:blipFill>
        <p:spPr>
          <a:xfrm>
            <a:off x="10299034" y="256988"/>
            <a:ext cx="1840847" cy="805393"/>
          </a:xfrm>
          <a:prstGeom prst="rect">
            <a:avLst/>
          </a:prstGeom>
        </p:spPr>
      </p:pic>
      <p:sp>
        <p:nvSpPr>
          <p:cNvPr id="6" name="TextBox 5">
            <a:extLst>
              <a:ext uri="{FF2B5EF4-FFF2-40B4-BE49-F238E27FC236}">
                <a16:creationId xmlns:a16="http://schemas.microsoft.com/office/drawing/2014/main" id="{E3715292-C26B-0E4A-9102-E4DB47DB09BB}"/>
              </a:ext>
            </a:extLst>
          </p:cNvPr>
          <p:cNvSpPr txBox="1"/>
          <p:nvPr/>
        </p:nvSpPr>
        <p:spPr>
          <a:xfrm>
            <a:off x="494783" y="2089073"/>
            <a:ext cx="10451679" cy="5601533"/>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r>
              <a:rPr b="1" lang="en-GB" sz="6000">
                <a:solidFill>
                  <a:schemeClr val="bg1"/>
                </a:solidFill>
                <a:latin typeface="Open Sans"/>
                <a:ea typeface="Open Sans"/>
                <a:cs typeface="Open Sans"/>
              </a:rPr>
              <a:t>Rebuilding Greenwich’s </a:t>
            </a:r>
          </a:p>
          <a:p>
            <a:r>
              <a:rPr b="1" lang="en-GB" sz="6000">
                <a:solidFill>
                  <a:schemeClr val="bg1"/>
                </a:solidFill>
                <a:latin typeface="Open Sans"/>
                <a:ea typeface="Open Sans"/>
                <a:cs typeface="Open Sans"/>
              </a:rPr>
              <a:t>Community Directory </a:t>
            </a:r>
          </a:p>
          <a:p>
            <a:pPr algn="l"/>
            <a:r>
              <a:rPr lang="en-GB" sz="4400">
                <a:solidFill>
                  <a:schemeClr val="bg1"/>
                </a:solidFill>
                <a:latin typeface="Open Sans"/>
                <a:ea typeface="Open Sans"/>
                <a:cs typeface="Open Sans"/>
              </a:rPr>
              <a:t>Show &amp; Tell #8</a:t>
            </a:r>
          </a:p>
          <a:p>
            <a:pPr algn="l"/>
            <a:r>
              <a:rPr lang="en-GB" sz="2650">
                <a:solidFill>
                  <a:schemeClr val="bg1"/>
                </a:solidFill>
                <a:latin typeface="Open Sans"/>
                <a:ea typeface="Open Sans"/>
                <a:cs typeface="Open Sans"/>
              </a:rPr>
              <a:t>19/07/2022</a:t>
            </a:r>
          </a:p>
          <a:p>
            <a:endParaRPr lang="en-GB" sz="2650">
              <a:solidFill>
                <a:schemeClr val="bg1"/>
              </a:solidFill>
              <a:latin typeface="Open Sans"/>
              <a:ea typeface="Open Sans"/>
              <a:cs typeface="Open Sans"/>
            </a:endParaRPr>
          </a:p>
          <a:p>
            <a:endParaRPr lang="en-GB" sz="2650">
              <a:solidFill>
                <a:schemeClr val="bg1"/>
              </a:solidFill>
              <a:latin typeface="Open Sans"/>
              <a:ea typeface="Open Sans"/>
              <a:cs typeface="Open Sans"/>
            </a:endParaRPr>
          </a:p>
          <a:p>
            <a:pPr algn="ctr"/>
            <a:r>
              <a:rPr b="1" lang="en-GB" sz="2800">
                <a:solidFill>
                  <a:schemeClr val="bg1"/>
                </a:solidFill>
                <a:latin typeface="Open Sans"/>
                <a:ea typeface="Open Sans"/>
                <a:cs typeface="Open Sans"/>
              </a:rPr>
              <a:t>Please note </a:t>
            </a:r>
            <a:r>
              <a:rPr lang="en-GB" sz="2800">
                <a:solidFill>
                  <a:schemeClr val="bg1"/>
                </a:solidFill>
                <a:latin typeface="Open Sans"/>
                <a:ea typeface="Open Sans"/>
                <a:cs typeface="Open Sans"/>
              </a:rPr>
              <a:t>this Show &amp; Tell will be </a:t>
            </a:r>
            <a:r>
              <a:rPr lang="en-GB" sz="2800" u="sng">
                <a:solidFill>
                  <a:schemeClr val="bg1"/>
                </a:solidFill>
                <a:latin typeface="Open Sans"/>
                <a:ea typeface="Open Sans"/>
                <a:cs typeface="Open Sans"/>
              </a:rPr>
              <a:t>recorded </a:t>
            </a:r>
          </a:p>
          <a:p>
            <a:endParaRPr lang="en-GB" sz="2650">
              <a:solidFill>
                <a:schemeClr val="bg1"/>
              </a:solidFill>
              <a:latin charset="0" panose="020B0606030504020204" pitchFamily="34" typeface="Open Sans"/>
              <a:ea charset="0" panose="020B0606030504020204" pitchFamily="34" typeface="Open Sans"/>
              <a:cs charset="0" panose="020B0606030504020204" pitchFamily="34" typeface="Open Sans"/>
            </a:endParaRPr>
          </a:p>
          <a:p>
            <a:pPr algn="l"/>
            <a:endParaRPr b="1" lang="en-GB" sz="6000">
              <a:solidFill>
                <a:schemeClr val="bg1"/>
              </a:solidFill>
              <a:latin charset="0" panose="020B0606030504020204" pitchFamily="34" typeface="Open Sans"/>
              <a:ea charset="0" panose="020B0606030504020204" pitchFamily="34" typeface="Open Sans"/>
              <a:cs charset="0" panose="020B0606030504020204" pitchFamily="34" typeface="Open Sans"/>
            </a:endParaRPr>
          </a:p>
        </p:txBody>
      </p:sp>
    </p:spTree>
    <p:extLst>
      <p:ext uri="{BB962C8B-B14F-4D97-AF65-F5344CB8AC3E}">
        <p14:creationId xmlns:p14="http://schemas.microsoft.com/office/powerpoint/2010/main" val="1717289998"/>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F3D829-3306-59FE-962A-00953C954AB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7" name="Picture 5">
            <a:extLst>
              <a:ext uri="{FF2B5EF4-FFF2-40B4-BE49-F238E27FC236}">
                <a16:creationId xmlns:a16="http://schemas.microsoft.com/office/drawing/2014/main" id="{1D5B5B69-A09B-86AD-8590-1F60B18C9D84}"/>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8" name="TextBox 7">
            <a:extLst>
              <a:ext uri="{FF2B5EF4-FFF2-40B4-BE49-F238E27FC236}">
                <a16:creationId xmlns:a16="http://schemas.microsoft.com/office/drawing/2014/main" id="{808B3759-D5BC-DA4C-1272-7C31E1E9CFB1}"/>
              </a:ext>
            </a:extLst>
          </p:cNvPr>
          <p:cNvSpPr txBox="1"/>
          <p:nvPr/>
        </p:nvSpPr>
        <p:spPr>
          <a:xfrm>
            <a:off x="433137" y="366295"/>
            <a:ext cx="9534127" cy="669735"/>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nSpc>
                <a:spcPct val="150000"/>
              </a:lnSpc>
            </a:pPr>
            <a:r>
              <a:rPr b="1" lang="en-GB" sz="2800">
                <a:solidFill>
                  <a:srgbClr val="008080"/>
                </a:solidFill>
                <a:latin typeface="Open Sans"/>
                <a:ea typeface="+mn-lt"/>
                <a:cs typeface="+mn-lt"/>
              </a:rPr>
              <a:t>Test with referrers and residents </a:t>
            </a:r>
          </a:p>
        </p:txBody>
      </p:sp>
      <p:pic>
        <p:nvPicPr>
          <p:cNvPr descr="A picture containing text, floor, indoor, table&#10;&#10;Description automatically generated" id="15" name="Picture 14">
            <a:extLst>
              <a:ext uri="{FF2B5EF4-FFF2-40B4-BE49-F238E27FC236}">
                <a16:creationId xmlns:a16="http://schemas.microsoft.com/office/drawing/2014/main" id="{0CA862B2-11F9-CC48-9644-B9AB653C5DD4}"/>
              </a:ext>
            </a:extLst>
          </p:cNvPr>
          <p:cNvPicPr>
            <a:picLocks noChangeAspect="1"/>
          </p:cNvPicPr>
          <p:nvPr/>
        </p:nvPicPr>
        <p:blipFill rotWithShape="1">
          <a:blip r:embed="rId4">
            <a:extLst>
              <a:ext uri="{28A0092B-C50C-407E-A947-70E740481C1C}">
                <a14:useLocalDpi xmlns:a14="http://schemas.microsoft.com/office/drawing/2010/main" val="0"/>
              </a:ext>
            </a:extLst>
          </a:blip>
          <a:srcRect b="-24"/>
          <a:stretch/>
        </p:blipFill>
        <p:spPr>
          <a:xfrm>
            <a:off x="570115" y="1036030"/>
            <a:ext cx="6554259" cy="3886259"/>
          </a:xfrm>
          <a:prstGeom prst="rect">
            <a:avLst/>
          </a:prstGeom>
        </p:spPr>
      </p:pic>
      <p:pic>
        <p:nvPicPr>
          <p:cNvPr descr="A picture containing text, appliance, reading&#10;&#10;Description automatically generated" id="17" name="Picture 16">
            <a:extLst>
              <a:ext uri="{FF2B5EF4-FFF2-40B4-BE49-F238E27FC236}">
                <a16:creationId xmlns:a16="http://schemas.microsoft.com/office/drawing/2014/main" id="{471FE45E-699F-B378-15A0-12849D5272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871234" y="1650492"/>
            <a:ext cx="4915694" cy="3686771"/>
          </a:xfrm>
          <a:prstGeom prst="rect">
            <a:avLst/>
          </a:prstGeom>
        </p:spPr>
      </p:pic>
      <p:sp>
        <p:nvSpPr>
          <p:cNvPr id="18" name="TextBox 17">
            <a:extLst>
              <a:ext uri="{FF2B5EF4-FFF2-40B4-BE49-F238E27FC236}">
                <a16:creationId xmlns:a16="http://schemas.microsoft.com/office/drawing/2014/main" id="{932C78A4-A34C-548B-E29F-8F927F299DE0}"/>
              </a:ext>
            </a:extLst>
          </p:cNvPr>
          <p:cNvSpPr txBox="1"/>
          <p:nvPr/>
        </p:nvSpPr>
        <p:spPr>
          <a:xfrm>
            <a:off x="492129" y="5114084"/>
            <a:ext cx="5710687" cy="707886"/>
          </a:xfrm>
          <a:prstGeom prst="rect">
            <a:avLst/>
          </a:prstGeom>
          <a:noFill/>
        </p:spPr>
        <p:txBody>
          <a:bodyPr rtlCol="0" wrap="square">
            <a:spAutoFit/>
          </a:bodyPr>
          <a:lstStyle/>
          <a:p>
            <a:r>
              <a:rPr lang="en-US" sz="2000">
                <a:latin charset="0" panose="020B0606030504020204" pitchFamily="34" typeface="Open Sans"/>
                <a:ea charset="0" panose="020B0606030504020204" pitchFamily="34" typeface="Open Sans"/>
                <a:cs charset="0" panose="020B0606030504020204" pitchFamily="34" typeface="Open Sans"/>
              </a:rPr>
              <a:t>We have tested with </a:t>
            </a:r>
            <a:r>
              <a:rPr b="1" lang="en-US" sz="2000">
                <a:latin charset="0" panose="020B0606030504020204" pitchFamily="34" typeface="Open Sans"/>
                <a:ea charset="0" panose="020B0606030504020204" pitchFamily="34" typeface="Open Sans"/>
                <a:cs charset="0" panose="020B0606030504020204" pitchFamily="34" typeface="Open Sans"/>
              </a:rPr>
              <a:t>5 referrers</a:t>
            </a:r>
          </a:p>
          <a:p>
            <a:r>
              <a:rPr lang="en-US" sz="2000">
                <a:latin charset="0" panose="020B0606030504020204" pitchFamily="34" typeface="Open Sans"/>
                <a:ea charset="0" panose="020B0606030504020204" pitchFamily="34" typeface="Open Sans"/>
                <a:cs charset="0" panose="020B0606030504020204" pitchFamily="34" typeface="Open Sans"/>
              </a:rPr>
              <a:t>and </a:t>
            </a:r>
            <a:r>
              <a:rPr b="1" lang="en-US" sz="2000">
                <a:latin charset="0" panose="020B0606030504020204" pitchFamily="34" typeface="Open Sans"/>
                <a:ea charset="0" panose="020B0606030504020204" pitchFamily="34" typeface="Open Sans"/>
                <a:cs charset="0" panose="020B0606030504020204" pitchFamily="34" typeface="Open Sans"/>
              </a:rPr>
              <a:t>25 residents. </a:t>
            </a:r>
          </a:p>
        </p:txBody>
      </p:sp>
    </p:spTree>
    <p:extLst>
      <p:ext uri="{BB962C8B-B14F-4D97-AF65-F5344CB8AC3E}">
        <p14:creationId xmlns:p14="http://schemas.microsoft.com/office/powerpoint/2010/main" val="1902632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F3D829-3306-59FE-962A-00953C954AB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5">
            <a:extLst>
              <a:ext uri="{FF2B5EF4-FFF2-40B4-BE49-F238E27FC236}">
                <a16:creationId xmlns:a16="http://schemas.microsoft.com/office/drawing/2014/main" id="{1D5B5B69-A09B-86AD-8590-1F60B18C9D84}"/>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10" name="Content Placeholder 2">
            <a:extLst>
              <a:ext uri="{FF2B5EF4-FFF2-40B4-BE49-F238E27FC236}">
                <a16:creationId xmlns:a16="http://schemas.microsoft.com/office/drawing/2014/main" id="{D21C7F68-94BF-CE20-2361-D76E2ABC326D}"/>
              </a:ext>
            </a:extLst>
          </p:cNvPr>
          <p:cNvSpPr>
            <a:spLocks noGrp="1"/>
          </p:cNvSpPr>
          <p:nvPr>
            <p:ph idx="1"/>
          </p:nvPr>
        </p:nvSpPr>
        <p:spPr>
          <a:xfrm>
            <a:off x="433136" y="1251125"/>
            <a:ext cx="11245057" cy="4590117"/>
          </a:xfrm>
        </p:spPr>
        <p:txBody>
          <a:bodyPr vert="horz" lIns="91440" tIns="45720" rIns="91440" bIns="45720" rtlCol="0" anchor="t">
            <a:noAutofit/>
          </a:bodyPr>
          <a:lstStyle/>
          <a:p>
            <a:pPr marL="0" indent="0">
              <a:lnSpc>
                <a:spcPct val="150000"/>
              </a:lnSpc>
              <a:spcBef>
                <a:spcPts val="0"/>
              </a:spcBef>
              <a:buNone/>
            </a:pPr>
            <a:r>
              <a:rPr lang="en-GB" sz="2200" b="1">
                <a:solidFill>
                  <a:srgbClr val="008080"/>
                </a:solidFill>
                <a:latin typeface="Open Sans"/>
                <a:ea typeface="+mn-lt"/>
                <a:cs typeface="+mn-lt"/>
              </a:rPr>
              <a:t>How might we make information easier to navigate on the directory?</a:t>
            </a:r>
          </a:p>
          <a:p>
            <a:pPr marL="0" indent="0">
              <a:lnSpc>
                <a:spcPct val="150000"/>
              </a:lnSpc>
              <a:spcBef>
                <a:spcPts val="0"/>
              </a:spcBef>
              <a:buNone/>
            </a:pPr>
            <a:endParaRPr lang="en-GB" sz="2200" b="1">
              <a:solidFill>
                <a:srgbClr val="008080"/>
              </a:solidFill>
              <a:latin typeface="Open Sans"/>
              <a:ea typeface="+mn-lt"/>
              <a:cs typeface="+mn-lt"/>
            </a:endParaRPr>
          </a:p>
          <a:p>
            <a:pPr marL="0" indent="0">
              <a:lnSpc>
                <a:spcPct val="150000"/>
              </a:lnSpc>
              <a:spcBef>
                <a:spcPts val="0"/>
              </a:spcBef>
              <a:buNone/>
            </a:pPr>
            <a:r>
              <a:rPr lang="en-GB" sz="2000" b="1">
                <a:latin typeface="Open Sans"/>
                <a:ea typeface="+mn-lt"/>
                <a:cs typeface="+mn-lt"/>
              </a:rPr>
              <a:t>▶︎ Idea 1: Categorising content by user type or need </a:t>
            </a:r>
            <a:r>
              <a:rPr lang="en-GB" sz="2000">
                <a:latin typeface="Open Sans"/>
                <a:ea typeface="+mn-lt"/>
                <a:cs typeface="+mn-lt"/>
              </a:rPr>
              <a:t>will show users where to go and what is available on this website </a:t>
            </a:r>
          </a:p>
          <a:p>
            <a:pPr marL="0" indent="0">
              <a:lnSpc>
                <a:spcPct val="150000"/>
              </a:lnSpc>
              <a:spcBef>
                <a:spcPts val="0"/>
              </a:spcBef>
              <a:buNone/>
            </a:pPr>
            <a:r>
              <a:rPr lang="en-GB" sz="2000" b="1">
                <a:latin typeface="Open Sans"/>
                <a:ea typeface="+mn-lt"/>
                <a:cs typeface="+mn-lt"/>
              </a:rPr>
              <a:t>▶︎ Idea 2: Curated content </a:t>
            </a:r>
            <a:r>
              <a:rPr lang="en-GB" sz="2000">
                <a:latin typeface="Open Sans"/>
                <a:ea typeface="+mn-lt"/>
                <a:cs typeface="+mn-lt"/>
              </a:rPr>
              <a:t>will help residents find information and services that are relevant to them </a:t>
            </a:r>
          </a:p>
          <a:p>
            <a:pPr marL="0" indent="0">
              <a:lnSpc>
                <a:spcPct val="150000"/>
              </a:lnSpc>
              <a:spcBef>
                <a:spcPts val="0"/>
              </a:spcBef>
              <a:buNone/>
            </a:pPr>
            <a:r>
              <a:rPr lang="en-GB" sz="2000" b="1">
                <a:latin typeface="Open Sans"/>
                <a:ea typeface="+mn-lt"/>
                <a:cs typeface="+mn-lt"/>
              </a:rPr>
              <a:t>▶︎ Idea 3: Curated groups of listings - </a:t>
            </a:r>
            <a:r>
              <a:rPr lang="en-GB" sz="2000">
                <a:latin typeface="Open Sans"/>
                <a:ea typeface="+mn-lt"/>
                <a:cs typeface="+mn-lt"/>
              </a:rPr>
              <a:t>categorising services into different sections would be easier for residents to browse through</a:t>
            </a:r>
          </a:p>
          <a:p>
            <a:pPr marL="0" indent="0">
              <a:lnSpc>
                <a:spcPct val="150000"/>
              </a:lnSpc>
              <a:spcBef>
                <a:spcPts val="0"/>
              </a:spcBef>
              <a:buNone/>
            </a:pPr>
            <a:endParaRPr lang="en-GB" sz="2000">
              <a:latin typeface="Open Sans"/>
              <a:ea typeface="+mn-lt"/>
              <a:cs typeface="+mn-lt"/>
            </a:endParaRPr>
          </a:p>
        </p:txBody>
      </p:sp>
      <p:sp>
        <p:nvSpPr>
          <p:cNvPr id="11" name="TextBox 10">
            <a:extLst>
              <a:ext uri="{FF2B5EF4-FFF2-40B4-BE49-F238E27FC236}">
                <a16:creationId xmlns:a16="http://schemas.microsoft.com/office/drawing/2014/main" id="{DEAC8289-879A-BF31-F508-AFCA73BC922F}"/>
              </a:ext>
            </a:extLst>
          </p:cNvPr>
          <p:cNvSpPr txBox="1"/>
          <p:nvPr/>
        </p:nvSpPr>
        <p:spPr>
          <a:xfrm>
            <a:off x="433137" y="366295"/>
            <a:ext cx="9534127" cy="6697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800" b="1">
                <a:solidFill>
                  <a:srgbClr val="008080"/>
                </a:solidFill>
                <a:latin typeface="Open Sans"/>
                <a:ea typeface="+mn-lt"/>
                <a:cs typeface="+mn-lt"/>
              </a:rPr>
              <a:t>Test with referrers and residents </a:t>
            </a:r>
          </a:p>
        </p:txBody>
      </p:sp>
    </p:spTree>
    <p:extLst>
      <p:ext uri="{BB962C8B-B14F-4D97-AF65-F5344CB8AC3E}">
        <p14:creationId xmlns:p14="http://schemas.microsoft.com/office/powerpoint/2010/main" val="3768943148"/>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F3D829-3306-59FE-962A-00953C954AB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7" name="Picture 5">
            <a:extLst>
              <a:ext uri="{FF2B5EF4-FFF2-40B4-BE49-F238E27FC236}">
                <a16:creationId xmlns:a16="http://schemas.microsoft.com/office/drawing/2014/main" id="{1D5B5B69-A09B-86AD-8590-1F60B18C9D84}"/>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10" name="Content Placeholder 2">
            <a:extLst>
              <a:ext uri="{FF2B5EF4-FFF2-40B4-BE49-F238E27FC236}">
                <a16:creationId xmlns:a16="http://schemas.microsoft.com/office/drawing/2014/main" id="{D21C7F68-94BF-CE20-2361-D76E2ABC326D}"/>
              </a:ext>
            </a:extLst>
          </p:cNvPr>
          <p:cNvSpPr>
            <a:spLocks noGrp="1"/>
          </p:cNvSpPr>
          <p:nvPr>
            <p:ph idx="1"/>
          </p:nvPr>
        </p:nvSpPr>
        <p:spPr>
          <a:xfrm>
            <a:off x="433137" y="1251125"/>
            <a:ext cx="4345340" cy="4590117"/>
          </a:xfrm>
        </p:spPr>
        <p:txBody>
          <a:bodyPr anchor="t" bIns="45720" lIns="91440" rIns="91440" rtlCol="0" tIns="45720" vert="horz">
            <a:noAutofit/>
          </a:bodyPr>
          <a:lstStyle/>
          <a:p>
            <a:pPr indent="0" marL="0">
              <a:lnSpc>
                <a:spcPct val="150000"/>
              </a:lnSpc>
              <a:spcBef>
                <a:spcPts val="0"/>
              </a:spcBef>
              <a:buNone/>
            </a:pPr>
            <a:r>
              <a:rPr b="1" lang="en-GB" sz="2200">
                <a:solidFill>
                  <a:srgbClr val="008080"/>
                </a:solidFill>
                <a:latin typeface="Open Sans"/>
                <a:ea typeface="+mn-lt"/>
                <a:cs typeface="+mn-lt"/>
              </a:rPr>
              <a:t>How might we make information easier to navigate on the directory?</a:t>
            </a:r>
          </a:p>
          <a:p>
            <a:pPr indent="0" marL="0">
              <a:lnSpc>
                <a:spcPct val="150000"/>
              </a:lnSpc>
              <a:spcBef>
                <a:spcPts val="0"/>
              </a:spcBef>
              <a:buNone/>
            </a:pPr>
            <a:endParaRPr b="1" lang="en-GB" sz="2200">
              <a:solidFill>
                <a:srgbClr val="008080"/>
              </a:solidFill>
              <a:latin typeface="Open Sans"/>
              <a:ea typeface="+mn-lt"/>
              <a:cs typeface="+mn-lt"/>
            </a:endParaRPr>
          </a:p>
          <a:p>
            <a:pPr indent="0" marL="0">
              <a:lnSpc>
                <a:spcPct val="150000"/>
              </a:lnSpc>
              <a:spcBef>
                <a:spcPts val="0"/>
              </a:spcBef>
              <a:buNone/>
            </a:pPr>
            <a:r>
              <a:rPr b="1" lang="en-GB" sz="2000">
                <a:latin typeface="Open Sans"/>
                <a:ea typeface="+mn-lt"/>
                <a:cs typeface="+mn-lt"/>
              </a:rPr>
              <a:t>▶︎ Idea 1: Categorising content by user type or need </a:t>
            </a:r>
            <a:r>
              <a:rPr lang="en-GB" sz="2000">
                <a:latin typeface="Open Sans"/>
                <a:ea typeface="+mn-lt"/>
                <a:cs typeface="+mn-lt"/>
              </a:rPr>
              <a:t>will show users where to go and what is available on this website </a:t>
            </a:r>
          </a:p>
        </p:txBody>
      </p:sp>
      <p:grpSp>
        <p:nvGrpSpPr>
          <p:cNvPr id="6" name="Group 5">
            <a:extLst>
              <a:ext uri="{FF2B5EF4-FFF2-40B4-BE49-F238E27FC236}">
                <a16:creationId xmlns:a16="http://schemas.microsoft.com/office/drawing/2014/main" id="{567BE546-44BD-7D54-1757-C313E731F9C1}"/>
              </a:ext>
            </a:extLst>
          </p:cNvPr>
          <p:cNvGrpSpPr/>
          <p:nvPr/>
        </p:nvGrpSpPr>
        <p:grpSpPr>
          <a:xfrm>
            <a:off x="5410833" y="921894"/>
            <a:ext cx="4998852" cy="3216834"/>
            <a:chOff x="5410833" y="921894"/>
            <a:chExt cx="4998852" cy="3216834"/>
          </a:xfrm>
        </p:grpSpPr>
        <p:pic>
          <p:nvPicPr>
            <p:cNvPr descr="Graphical user interface&#10;&#10;Description automatically generated" id="3" name="Picture 2">
              <a:extLst>
                <a:ext uri="{FF2B5EF4-FFF2-40B4-BE49-F238E27FC236}">
                  <a16:creationId xmlns:a16="http://schemas.microsoft.com/office/drawing/2014/main" id="{E4C5883D-A8B0-D8C8-83EF-9B1618B43BF4}"/>
                </a:ext>
              </a:extLst>
            </p:cNvPr>
            <p:cNvPicPr>
              <a:picLocks noChangeAspect="1"/>
            </p:cNvPicPr>
            <p:nvPr/>
          </p:nvPicPr>
          <p:blipFill rotWithShape="1">
            <a:blip r:embed="rId4">
              <a:extLst>
                <a:ext uri="{28A0092B-C50C-407E-A947-70E740481C1C}">
                  <a14:useLocalDpi xmlns:a14="http://schemas.microsoft.com/office/drawing/2010/main" val="0"/>
                </a:ext>
              </a:extLst>
            </a:blip>
            <a:srcRect b="37"/>
            <a:stretch/>
          </p:blipFill>
          <p:spPr>
            <a:xfrm>
              <a:off x="5410833" y="1153988"/>
              <a:ext cx="4730001" cy="2984740"/>
            </a:xfrm>
            <a:prstGeom prst="rect">
              <a:avLst/>
            </a:prstGeom>
            <a:effectLst>
              <a:outerShdw algn="tl" blurRad="50800" dir="2700000" dist="38100" rotWithShape="0">
                <a:prstClr val="black">
                  <a:alpha val="40000"/>
                </a:prstClr>
              </a:outerShdw>
            </a:effectLst>
          </p:spPr>
        </p:pic>
        <p:sp>
          <p:nvSpPr>
            <p:cNvPr id="4" name="Rectangle 3">
              <a:extLst>
                <a:ext uri="{FF2B5EF4-FFF2-40B4-BE49-F238E27FC236}">
                  <a16:creationId xmlns:a16="http://schemas.microsoft.com/office/drawing/2014/main" id="{9F88CD2F-CD94-08AB-5615-B78E6466C824}"/>
                </a:ext>
              </a:extLst>
            </p:cNvPr>
            <p:cNvSpPr/>
            <p:nvPr/>
          </p:nvSpPr>
          <p:spPr>
            <a:xfrm>
              <a:off x="9316201" y="921894"/>
              <a:ext cx="1093484" cy="502283"/>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latin charset="0" panose="020B0606030504020204" pitchFamily="34" typeface="Open Sans"/>
                  <a:ea charset="0" panose="020B0606030504020204" pitchFamily="34" typeface="Open Sans"/>
                  <a:cs charset="0" panose="020B0606030504020204" pitchFamily="34" typeface="Open Sans"/>
                </a:rPr>
                <a:t>By user</a:t>
              </a:r>
            </a:p>
          </p:txBody>
        </p:sp>
      </p:grpSp>
      <p:grpSp>
        <p:nvGrpSpPr>
          <p:cNvPr id="2" name="Group 1">
            <a:extLst>
              <a:ext uri="{FF2B5EF4-FFF2-40B4-BE49-F238E27FC236}">
                <a16:creationId xmlns:a16="http://schemas.microsoft.com/office/drawing/2014/main" id="{418DF9B2-3BD1-7060-3503-042B385ABD69}"/>
              </a:ext>
            </a:extLst>
          </p:cNvPr>
          <p:cNvGrpSpPr/>
          <p:nvPr/>
        </p:nvGrpSpPr>
        <p:grpSpPr>
          <a:xfrm>
            <a:off x="7339246" y="2800755"/>
            <a:ext cx="4779913" cy="3153198"/>
            <a:chOff x="7339246" y="2800755"/>
            <a:chExt cx="4779913" cy="3153198"/>
          </a:xfrm>
        </p:grpSpPr>
        <p:pic>
          <p:nvPicPr>
            <p:cNvPr descr="Diagram&#10;&#10;Description automatically generated" id="9" name="Picture 9">
              <a:extLst>
                <a:ext uri="{FF2B5EF4-FFF2-40B4-BE49-F238E27FC236}">
                  <a16:creationId xmlns:a16="http://schemas.microsoft.com/office/drawing/2014/main" id="{45DBB485-17C0-DC4B-F47A-BD0A7D2EA837}"/>
                </a:ext>
              </a:extLst>
            </p:cNvPr>
            <p:cNvPicPr>
              <a:picLocks noChangeAspect="1"/>
            </p:cNvPicPr>
            <p:nvPr/>
          </p:nvPicPr>
          <p:blipFill rotWithShape="1">
            <a:blip r:embed="rId5"/>
            <a:srcRect r="-32"/>
            <a:stretch/>
          </p:blipFill>
          <p:spPr>
            <a:xfrm>
              <a:off x="7339246" y="2947919"/>
              <a:ext cx="4497798" cy="3006034"/>
            </a:xfrm>
            <a:prstGeom prst="rect">
              <a:avLst/>
            </a:prstGeom>
            <a:effectLst>
              <a:outerShdw algn="tl" blurRad="50800" dir="2700000" dist="38100" rotWithShape="0">
                <a:prstClr val="black">
                  <a:alpha val="40000"/>
                </a:prstClr>
              </a:outerShdw>
            </a:effectLst>
          </p:spPr>
        </p:pic>
        <p:sp>
          <p:nvSpPr>
            <p:cNvPr id="12" name="Rectangle 11">
              <a:extLst>
                <a:ext uri="{FF2B5EF4-FFF2-40B4-BE49-F238E27FC236}">
                  <a16:creationId xmlns:a16="http://schemas.microsoft.com/office/drawing/2014/main" id="{4730DB66-C214-1C6F-E0DA-6A0544007A20}"/>
                </a:ext>
              </a:extLst>
            </p:cNvPr>
            <p:cNvSpPr/>
            <p:nvPr/>
          </p:nvSpPr>
          <p:spPr>
            <a:xfrm>
              <a:off x="11025675" y="2800755"/>
              <a:ext cx="1093484" cy="502283"/>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latin charset="0" panose="020B0606030504020204" pitchFamily="34" typeface="Open Sans"/>
                  <a:ea charset="0" panose="020B0606030504020204" pitchFamily="34" typeface="Open Sans"/>
                  <a:cs charset="0" panose="020B0606030504020204" pitchFamily="34" typeface="Open Sans"/>
                </a:rPr>
                <a:t>By topic</a:t>
              </a:r>
            </a:p>
          </p:txBody>
        </p:sp>
      </p:grpSp>
      <p:sp>
        <p:nvSpPr>
          <p:cNvPr id="11" name="TextBox 10">
            <a:extLst>
              <a:ext uri="{FF2B5EF4-FFF2-40B4-BE49-F238E27FC236}">
                <a16:creationId xmlns:a16="http://schemas.microsoft.com/office/drawing/2014/main" id="{DEAC8289-879A-BF31-F508-AFCA73BC922F}"/>
              </a:ext>
            </a:extLst>
          </p:cNvPr>
          <p:cNvSpPr txBox="1"/>
          <p:nvPr/>
        </p:nvSpPr>
        <p:spPr>
          <a:xfrm>
            <a:off x="433137" y="366295"/>
            <a:ext cx="9534127" cy="669735"/>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nSpc>
                <a:spcPct val="150000"/>
              </a:lnSpc>
            </a:pPr>
            <a:r>
              <a:rPr b="1" lang="en-GB" sz="2800">
                <a:solidFill>
                  <a:srgbClr val="008080"/>
                </a:solidFill>
                <a:latin typeface="Open Sans"/>
                <a:ea typeface="+mn-lt"/>
                <a:cs typeface="+mn-lt"/>
              </a:rPr>
              <a:t>Test with referrers and residents </a:t>
            </a:r>
          </a:p>
        </p:txBody>
      </p:sp>
    </p:spTree>
    <p:extLst>
      <p:ext uri="{BB962C8B-B14F-4D97-AF65-F5344CB8AC3E}">
        <p14:creationId xmlns:p14="http://schemas.microsoft.com/office/powerpoint/2010/main" val="269676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F3D829-3306-59FE-962A-00953C954AB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5">
            <a:extLst>
              <a:ext uri="{FF2B5EF4-FFF2-40B4-BE49-F238E27FC236}">
                <a16:creationId xmlns:a16="http://schemas.microsoft.com/office/drawing/2014/main" id="{1D5B5B69-A09B-86AD-8590-1F60B18C9D84}"/>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8" name="TextBox 7">
            <a:extLst>
              <a:ext uri="{FF2B5EF4-FFF2-40B4-BE49-F238E27FC236}">
                <a16:creationId xmlns:a16="http://schemas.microsoft.com/office/drawing/2014/main" id="{808B3759-D5BC-DA4C-1272-7C31E1E9CFB1}"/>
              </a:ext>
            </a:extLst>
          </p:cNvPr>
          <p:cNvSpPr txBox="1"/>
          <p:nvPr/>
        </p:nvSpPr>
        <p:spPr>
          <a:xfrm>
            <a:off x="433137" y="366295"/>
            <a:ext cx="11572217" cy="6697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800" b="1">
                <a:solidFill>
                  <a:srgbClr val="008080"/>
                </a:solidFill>
                <a:latin typeface="Open Sans"/>
                <a:ea typeface="+mn-lt"/>
                <a:cs typeface="+mn-lt"/>
              </a:rPr>
              <a:t>Test with referrers and residents </a:t>
            </a:r>
          </a:p>
        </p:txBody>
      </p:sp>
      <p:sp>
        <p:nvSpPr>
          <p:cNvPr id="10" name="Content Placeholder 2">
            <a:extLst>
              <a:ext uri="{FF2B5EF4-FFF2-40B4-BE49-F238E27FC236}">
                <a16:creationId xmlns:a16="http://schemas.microsoft.com/office/drawing/2014/main" id="{D21C7F68-94BF-CE20-2361-D76E2ABC326D}"/>
              </a:ext>
            </a:extLst>
          </p:cNvPr>
          <p:cNvSpPr>
            <a:spLocks noGrp="1"/>
          </p:cNvSpPr>
          <p:nvPr>
            <p:ph idx="1"/>
          </p:nvPr>
        </p:nvSpPr>
        <p:spPr>
          <a:xfrm>
            <a:off x="433137" y="1251125"/>
            <a:ext cx="4345340" cy="4590117"/>
          </a:xfrm>
        </p:spPr>
        <p:txBody>
          <a:bodyPr vert="horz" lIns="91440" tIns="45720" rIns="91440" bIns="45720" rtlCol="0" anchor="t">
            <a:noAutofit/>
          </a:bodyPr>
          <a:lstStyle/>
          <a:p>
            <a:pPr marL="0" indent="0">
              <a:lnSpc>
                <a:spcPct val="150000"/>
              </a:lnSpc>
              <a:spcBef>
                <a:spcPts val="0"/>
              </a:spcBef>
              <a:buNone/>
            </a:pPr>
            <a:r>
              <a:rPr lang="en-GB" sz="2000" b="1">
                <a:latin typeface="Open Sans"/>
                <a:ea typeface="+mn-lt"/>
                <a:cs typeface="+mn-lt"/>
              </a:rPr>
              <a:t>▶︎ Idea 1: Categorising content by user type or need </a:t>
            </a:r>
            <a:r>
              <a:rPr lang="en-GB" sz="2000">
                <a:latin typeface="Open Sans"/>
                <a:ea typeface="+mn-lt"/>
                <a:cs typeface="+mn-lt"/>
              </a:rPr>
              <a:t>will show users where to go and what is available on this website </a:t>
            </a:r>
          </a:p>
          <a:p>
            <a:pPr marL="0" indent="0">
              <a:lnSpc>
                <a:spcPct val="150000"/>
              </a:lnSpc>
              <a:spcBef>
                <a:spcPts val="0"/>
              </a:spcBef>
              <a:buNone/>
            </a:pPr>
            <a:endParaRPr lang="en-GB" sz="2000" b="1">
              <a:latin typeface="Open Sans"/>
              <a:ea typeface="+mn-lt"/>
              <a:cs typeface="+mn-lt"/>
            </a:endParaRPr>
          </a:p>
        </p:txBody>
      </p:sp>
      <p:sp>
        <p:nvSpPr>
          <p:cNvPr id="12" name="TextBox 11">
            <a:extLst>
              <a:ext uri="{FF2B5EF4-FFF2-40B4-BE49-F238E27FC236}">
                <a16:creationId xmlns:a16="http://schemas.microsoft.com/office/drawing/2014/main" id="{68B74C74-24E8-DD6D-96A0-1661FDC9252E}"/>
              </a:ext>
            </a:extLst>
          </p:cNvPr>
          <p:cNvSpPr txBox="1"/>
          <p:nvPr/>
        </p:nvSpPr>
        <p:spPr>
          <a:xfrm>
            <a:off x="5088194" y="1251125"/>
            <a:ext cx="6576268" cy="4093428"/>
          </a:xfrm>
          <a:prstGeom prst="rect">
            <a:avLst/>
          </a:prstGeom>
          <a:noFill/>
        </p:spPr>
        <p:txBody>
          <a:bodyPr wrap="square">
            <a:spAutoFit/>
          </a:bodyPr>
          <a:lstStyle/>
          <a:p>
            <a:r>
              <a:rPr lang="en-GB" sz="2000" b="1">
                <a:solidFill>
                  <a:srgbClr val="008080"/>
                </a:solidFill>
                <a:latin typeface="Open Sans" panose="020B0606030504020204" pitchFamily="34" charset="0"/>
                <a:ea typeface="Open Sans" panose="020B0606030504020204" pitchFamily="34" charset="0"/>
                <a:cs typeface="Open Sans" panose="020B0606030504020204" pitchFamily="34" charset="0"/>
              </a:rPr>
              <a:t>What we learned</a:t>
            </a: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2</a:t>
            </a:r>
          </a:p>
          <a:p>
            <a:pPr marL="342900" indent="-342900">
              <a:buFont typeface="Arial" panose="020B0604020202020204" pitchFamily="34" charset="0"/>
              <a:buChar char="•"/>
            </a:pPr>
            <a:r>
              <a:rPr lang="en-US" sz="2000" err="1">
                <a:latin typeface="Open Sans" panose="020B0606030504020204" pitchFamily="34" charset="0"/>
                <a:ea typeface="Open Sans" panose="020B0606030504020204" pitchFamily="34" charset="0"/>
                <a:cs typeface="Open Sans" panose="020B0606030504020204" pitchFamily="34" charset="0"/>
              </a:rPr>
              <a:t>Categorisation</a:t>
            </a:r>
            <a:r>
              <a:rPr lang="en-US" sz="2000">
                <a:latin typeface="Open Sans" panose="020B0606030504020204" pitchFamily="34" charset="0"/>
                <a:ea typeface="Open Sans" panose="020B0606030504020204" pitchFamily="34" charset="0"/>
                <a:cs typeface="Open Sans" panose="020B0606030504020204" pitchFamily="34" charset="0"/>
              </a:rPr>
              <a:t> is not hugely important for </a:t>
            </a:r>
            <a:r>
              <a:rPr lang="en-US" sz="2000" b="1">
                <a:latin typeface="Open Sans" panose="020B0606030504020204" pitchFamily="34" charset="0"/>
                <a:ea typeface="Open Sans" panose="020B0606030504020204" pitchFamily="34" charset="0"/>
                <a:cs typeface="Open Sans" panose="020B0606030504020204" pitchFamily="34" charset="0"/>
              </a:rPr>
              <a:t>referrers </a:t>
            </a:r>
            <a:r>
              <a:rPr lang="en-US" sz="2000">
                <a:latin typeface="Open Sans" panose="020B0606030504020204" pitchFamily="34" charset="0"/>
                <a:ea typeface="Open Sans" panose="020B0606030504020204" pitchFamily="34" charset="0"/>
                <a:cs typeface="Open Sans" panose="020B0606030504020204" pitchFamily="34" charset="0"/>
              </a:rPr>
              <a:t>as they usually </a:t>
            </a:r>
            <a:r>
              <a:rPr lang="en-US" sz="2000" b="1">
                <a:latin typeface="Open Sans" panose="020B0606030504020204" pitchFamily="34" charset="0"/>
                <a:ea typeface="Open Sans" panose="020B0606030504020204" pitchFamily="34" charset="0"/>
                <a:cs typeface="Open Sans" panose="020B0606030504020204" pitchFamily="34" charset="0"/>
              </a:rPr>
              <a:t>use search function.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Residents have different preference on navigation, it </a:t>
            </a:r>
            <a:r>
              <a:rPr lang="en-US" sz="2000" b="1">
                <a:latin typeface="Open Sans" panose="020B0606030504020204" pitchFamily="34" charset="0"/>
                <a:ea typeface="Open Sans" panose="020B0606030504020204" pitchFamily="34" charset="0"/>
                <a:cs typeface="Open Sans" panose="020B0606030504020204" pitchFamily="34" charset="0"/>
              </a:rPr>
              <a:t>depends on if they have specific needs </a:t>
            </a:r>
          </a:p>
          <a:p>
            <a:endParaRPr lang="en-GB" sz="2000" u="sng">
              <a:latin typeface="Open Sans" panose="020B0606030504020204" pitchFamily="34" charset="0"/>
              <a:ea typeface="Open Sans" panose="020B0606030504020204" pitchFamily="34" charset="0"/>
              <a:cs typeface="Open Sans" panose="020B0606030504020204" pitchFamily="34" charset="0"/>
            </a:endParaRPr>
          </a:p>
          <a:p>
            <a:r>
              <a:rPr lang="en-US" sz="2000" b="1">
                <a:solidFill>
                  <a:srgbClr val="008080"/>
                </a:solidFill>
                <a:latin typeface="Open Sans" panose="020B0606030504020204" pitchFamily="34" charset="0"/>
                <a:ea typeface="Open Sans" panose="020B0606030504020204" pitchFamily="34" charset="0"/>
                <a:cs typeface="Open Sans" panose="020B0606030504020204" pitchFamily="34" charset="0"/>
              </a:rPr>
              <a:t>What does it mean</a:t>
            </a:r>
            <a:endParaRPr lang="en-US" sz="2000">
              <a:solidFill>
                <a:srgbClr val="00808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Make the </a:t>
            </a:r>
            <a:r>
              <a:rPr lang="en-US" sz="2000" b="1">
                <a:latin typeface="Open Sans" panose="020B0606030504020204" pitchFamily="34" charset="0"/>
                <a:ea typeface="Open Sans" panose="020B0606030504020204" pitchFamily="34" charset="0"/>
                <a:cs typeface="Open Sans" panose="020B0606030504020204" pitchFamily="34" charset="0"/>
              </a:rPr>
              <a:t>search function </a:t>
            </a:r>
            <a:r>
              <a:rPr lang="en-US" sz="2000">
                <a:latin typeface="Open Sans" panose="020B0606030504020204" pitchFamily="34" charset="0"/>
                <a:ea typeface="Open Sans" panose="020B0606030504020204" pitchFamily="34" charset="0"/>
                <a:cs typeface="Open Sans" panose="020B0606030504020204" pitchFamily="34" charset="0"/>
              </a:rPr>
              <a:t>prominent</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Have </a:t>
            </a:r>
            <a:r>
              <a:rPr lang="en-US" sz="2000" b="1">
                <a:latin typeface="Open Sans" panose="020B0606030504020204" pitchFamily="34" charset="0"/>
                <a:ea typeface="Open Sans" panose="020B0606030504020204" pitchFamily="34" charset="0"/>
                <a:cs typeface="Open Sans" panose="020B0606030504020204" pitchFamily="34" charset="0"/>
              </a:rPr>
              <a:t>different </a:t>
            </a:r>
            <a:r>
              <a:rPr lang="en-US" sz="2000" b="1" err="1">
                <a:latin typeface="Open Sans" panose="020B0606030504020204" pitchFamily="34" charset="0"/>
                <a:ea typeface="Open Sans" panose="020B0606030504020204" pitchFamily="34" charset="0"/>
                <a:cs typeface="Open Sans" panose="020B0606030504020204" pitchFamily="34" charset="0"/>
              </a:rPr>
              <a:t>categorisations</a:t>
            </a:r>
            <a:r>
              <a:rPr lang="en-US" sz="2000" b="1">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panose="020B0606030504020204" pitchFamily="34" charset="0"/>
                <a:ea typeface="Open Sans" panose="020B0606030504020204" pitchFamily="34" charset="0"/>
                <a:cs typeface="Open Sans" panose="020B0606030504020204" pitchFamily="34" charset="0"/>
              </a:rPr>
              <a:t>that directs to different navigation routes</a:t>
            </a:r>
          </a:p>
          <a:p>
            <a:pPr marL="342900" indent="-342900">
              <a:buFont typeface="Arial" panose="020B0604020202020204" pitchFamily="34" charset="0"/>
              <a:buChar char="•"/>
            </a:pPr>
            <a:r>
              <a:rPr lang="en-US" sz="2000" b="1">
                <a:latin typeface="Open Sans" panose="020B0606030504020204" pitchFamily="34" charset="0"/>
                <a:ea typeface="Open Sans" panose="020B0606030504020204" pitchFamily="34" charset="0"/>
                <a:cs typeface="Open Sans" panose="020B0606030504020204" pitchFamily="34" charset="0"/>
              </a:rPr>
              <a:t>Ability to go straight to the service listing </a:t>
            </a:r>
            <a:r>
              <a:rPr lang="en-US" sz="2000">
                <a:latin typeface="Open Sans" panose="020B0606030504020204" pitchFamily="34" charset="0"/>
                <a:ea typeface="Open Sans" panose="020B0606030504020204" pitchFamily="34" charset="0"/>
                <a:cs typeface="Open Sans" panose="020B0606030504020204" pitchFamily="34" charset="0"/>
              </a:rPr>
              <a:t>is important for  people who know what they want</a:t>
            </a:r>
          </a:p>
          <a:p>
            <a:endParaRPr lang="en-US" sz="20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65114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F3D829-3306-59FE-962A-00953C954AB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5">
            <a:extLst>
              <a:ext uri="{FF2B5EF4-FFF2-40B4-BE49-F238E27FC236}">
                <a16:creationId xmlns:a16="http://schemas.microsoft.com/office/drawing/2014/main" id="{1D5B5B69-A09B-86AD-8590-1F60B18C9D84}"/>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8" name="TextBox 7">
            <a:extLst>
              <a:ext uri="{FF2B5EF4-FFF2-40B4-BE49-F238E27FC236}">
                <a16:creationId xmlns:a16="http://schemas.microsoft.com/office/drawing/2014/main" id="{808B3759-D5BC-DA4C-1272-7C31E1E9CFB1}"/>
              </a:ext>
            </a:extLst>
          </p:cNvPr>
          <p:cNvSpPr txBox="1"/>
          <p:nvPr/>
        </p:nvSpPr>
        <p:spPr>
          <a:xfrm>
            <a:off x="433137" y="366295"/>
            <a:ext cx="9534127" cy="6697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800" b="1">
                <a:solidFill>
                  <a:srgbClr val="008080"/>
                </a:solidFill>
                <a:latin typeface="Open Sans"/>
                <a:ea typeface="+mn-lt"/>
                <a:cs typeface="+mn-lt"/>
              </a:rPr>
              <a:t>Test with referrers and residents </a:t>
            </a:r>
          </a:p>
        </p:txBody>
      </p:sp>
      <p:sp>
        <p:nvSpPr>
          <p:cNvPr id="10" name="Content Placeholder 2">
            <a:extLst>
              <a:ext uri="{FF2B5EF4-FFF2-40B4-BE49-F238E27FC236}">
                <a16:creationId xmlns:a16="http://schemas.microsoft.com/office/drawing/2014/main" id="{D21C7F68-94BF-CE20-2361-D76E2ABC326D}"/>
              </a:ext>
            </a:extLst>
          </p:cNvPr>
          <p:cNvSpPr>
            <a:spLocks noGrp="1"/>
          </p:cNvSpPr>
          <p:nvPr>
            <p:ph idx="1"/>
          </p:nvPr>
        </p:nvSpPr>
        <p:spPr>
          <a:xfrm>
            <a:off x="433137" y="1251125"/>
            <a:ext cx="4345340" cy="4590117"/>
          </a:xfrm>
        </p:spPr>
        <p:txBody>
          <a:bodyPr vert="horz" lIns="91440" tIns="45720" rIns="91440" bIns="45720" rtlCol="0" anchor="t">
            <a:noAutofit/>
          </a:bodyPr>
          <a:lstStyle/>
          <a:p>
            <a:pPr marL="0" indent="0">
              <a:lnSpc>
                <a:spcPct val="150000"/>
              </a:lnSpc>
              <a:spcBef>
                <a:spcPts val="0"/>
              </a:spcBef>
              <a:buNone/>
            </a:pPr>
            <a:r>
              <a:rPr lang="en-GB" sz="2200" b="1">
                <a:solidFill>
                  <a:srgbClr val="008080"/>
                </a:solidFill>
                <a:latin typeface="Open Sans"/>
                <a:ea typeface="+mn-lt"/>
                <a:cs typeface="+mn-lt"/>
              </a:rPr>
              <a:t>How might we make information easier to navigate on the directory?</a:t>
            </a:r>
          </a:p>
          <a:p>
            <a:pPr marL="0" indent="0">
              <a:lnSpc>
                <a:spcPct val="150000"/>
              </a:lnSpc>
              <a:spcBef>
                <a:spcPts val="0"/>
              </a:spcBef>
              <a:buNone/>
            </a:pPr>
            <a:endParaRPr lang="en-GB" sz="2200" b="1">
              <a:solidFill>
                <a:srgbClr val="008080"/>
              </a:solidFill>
              <a:latin typeface="Open Sans"/>
              <a:ea typeface="+mn-lt"/>
              <a:cs typeface="+mn-lt"/>
            </a:endParaRPr>
          </a:p>
          <a:p>
            <a:pPr marL="0" indent="0">
              <a:lnSpc>
                <a:spcPct val="150000"/>
              </a:lnSpc>
              <a:spcBef>
                <a:spcPts val="0"/>
              </a:spcBef>
              <a:buNone/>
            </a:pPr>
            <a:r>
              <a:rPr lang="en-GB" sz="2000" b="1">
                <a:latin typeface="Open Sans"/>
                <a:ea typeface="+mn-lt"/>
                <a:cs typeface="+mn-lt"/>
              </a:rPr>
              <a:t>▶︎ Idea 2: Curated content </a:t>
            </a:r>
            <a:r>
              <a:rPr lang="en-GB" sz="2000">
                <a:latin typeface="Open Sans"/>
                <a:ea typeface="+mn-lt"/>
                <a:cs typeface="+mn-lt"/>
              </a:rPr>
              <a:t>will help residents find information and services that are relevant to them </a:t>
            </a:r>
          </a:p>
          <a:p>
            <a:pPr marL="0" indent="0">
              <a:lnSpc>
                <a:spcPct val="150000"/>
              </a:lnSpc>
              <a:spcBef>
                <a:spcPts val="0"/>
              </a:spcBef>
              <a:buNone/>
            </a:pPr>
            <a:endParaRPr lang="en-GB" sz="2000">
              <a:latin typeface="Open Sans"/>
              <a:ea typeface="+mn-lt"/>
              <a:cs typeface="+mn-lt"/>
            </a:endParaRPr>
          </a:p>
        </p:txBody>
      </p:sp>
      <p:pic>
        <p:nvPicPr>
          <p:cNvPr id="3" name="Picture 2" descr="Graphical user interface, application&#10;&#10;Description automatically generated">
            <a:extLst>
              <a:ext uri="{FF2B5EF4-FFF2-40B4-BE49-F238E27FC236}">
                <a16:creationId xmlns:a16="http://schemas.microsoft.com/office/drawing/2014/main" id="{A84C6D86-1A4F-722E-AD1D-C17FA0C52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849" y="605008"/>
            <a:ext cx="5164505" cy="5236234"/>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189FA838-8727-3F45-C9AB-B32E8A0707BC}"/>
              </a:ext>
            </a:extLst>
          </p:cNvPr>
          <p:cNvSpPr/>
          <p:nvPr/>
        </p:nvSpPr>
        <p:spPr>
          <a:xfrm>
            <a:off x="9858616" y="334329"/>
            <a:ext cx="2205746" cy="669734"/>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Open Sans" panose="020B0606030504020204" pitchFamily="34" charset="0"/>
                <a:ea typeface="Open Sans" panose="020B0606030504020204" pitchFamily="34" charset="0"/>
                <a:cs typeface="Open Sans" panose="020B0606030504020204" pitchFamily="34" charset="0"/>
              </a:rPr>
              <a:t>Curated content for </a:t>
            </a:r>
            <a:r>
              <a:rPr lang="en-US" err="1">
                <a:latin typeface="Open Sans" panose="020B0606030504020204" pitchFamily="34" charset="0"/>
                <a:ea typeface="Open Sans" panose="020B0606030504020204" pitchFamily="34" charset="0"/>
                <a:cs typeface="Open Sans" panose="020B0606030504020204" pitchFamily="34" charset="0"/>
              </a:rPr>
              <a:t>carer</a:t>
            </a: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6965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F3D829-3306-59FE-962A-00953C954AB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5">
            <a:extLst>
              <a:ext uri="{FF2B5EF4-FFF2-40B4-BE49-F238E27FC236}">
                <a16:creationId xmlns:a16="http://schemas.microsoft.com/office/drawing/2014/main" id="{1D5B5B69-A09B-86AD-8590-1F60B18C9D84}"/>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8" name="TextBox 7">
            <a:extLst>
              <a:ext uri="{FF2B5EF4-FFF2-40B4-BE49-F238E27FC236}">
                <a16:creationId xmlns:a16="http://schemas.microsoft.com/office/drawing/2014/main" id="{808B3759-D5BC-DA4C-1272-7C31E1E9CFB1}"/>
              </a:ext>
            </a:extLst>
          </p:cNvPr>
          <p:cNvSpPr txBox="1"/>
          <p:nvPr/>
        </p:nvSpPr>
        <p:spPr>
          <a:xfrm>
            <a:off x="433137" y="366295"/>
            <a:ext cx="11572217" cy="6697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800" b="1">
                <a:solidFill>
                  <a:srgbClr val="008080"/>
                </a:solidFill>
                <a:latin typeface="Open Sans"/>
                <a:ea typeface="+mn-lt"/>
                <a:cs typeface="+mn-lt"/>
              </a:rPr>
              <a:t>Test with referrers and residents </a:t>
            </a:r>
          </a:p>
        </p:txBody>
      </p:sp>
      <p:sp>
        <p:nvSpPr>
          <p:cNvPr id="10" name="Content Placeholder 2">
            <a:extLst>
              <a:ext uri="{FF2B5EF4-FFF2-40B4-BE49-F238E27FC236}">
                <a16:creationId xmlns:a16="http://schemas.microsoft.com/office/drawing/2014/main" id="{D21C7F68-94BF-CE20-2361-D76E2ABC326D}"/>
              </a:ext>
            </a:extLst>
          </p:cNvPr>
          <p:cNvSpPr>
            <a:spLocks noGrp="1"/>
          </p:cNvSpPr>
          <p:nvPr>
            <p:ph idx="1"/>
          </p:nvPr>
        </p:nvSpPr>
        <p:spPr>
          <a:xfrm>
            <a:off x="433137" y="1251125"/>
            <a:ext cx="4345340" cy="4590117"/>
          </a:xfrm>
        </p:spPr>
        <p:txBody>
          <a:bodyPr vert="horz" lIns="91440" tIns="45720" rIns="91440" bIns="45720" rtlCol="0" anchor="t">
            <a:noAutofit/>
          </a:bodyPr>
          <a:lstStyle/>
          <a:p>
            <a:pPr marL="0" indent="0">
              <a:lnSpc>
                <a:spcPct val="150000"/>
              </a:lnSpc>
              <a:spcBef>
                <a:spcPts val="0"/>
              </a:spcBef>
              <a:buNone/>
            </a:pPr>
            <a:r>
              <a:rPr lang="en-GB" sz="2000" b="1">
                <a:latin typeface="Open Sans"/>
                <a:ea typeface="+mn-lt"/>
                <a:cs typeface="+mn-lt"/>
              </a:rPr>
              <a:t>▶︎ Idea 2: Curated content </a:t>
            </a:r>
            <a:r>
              <a:rPr lang="en-GB" sz="2000">
                <a:latin typeface="Open Sans"/>
                <a:ea typeface="+mn-lt"/>
                <a:cs typeface="+mn-lt"/>
              </a:rPr>
              <a:t>will help residents find information and services that are relevant to them </a:t>
            </a:r>
          </a:p>
        </p:txBody>
      </p:sp>
      <p:sp>
        <p:nvSpPr>
          <p:cNvPr id="12" name="TextBox 11">
            <a:extLst>
              <a:ext uri="{FF2B5EF4-FFF2-40B4-BE49-F238E27FC236}">
                <a16:creationId xmlns:a16="http://schemas.microsoft.com/office/drawing/2014/main" id="{68B74C74-24E8-DD6D-96A0-1661FDC9252E}"/>
              </a:ext>
            </a:extLst>
          </p:cNvPr>
          <p:cNvSpPr txBox="1"/>
          <p:nvPr/>
        </p:nvSpPr>
        <p:spPr>
          <a:xfrm>
            <a:off x="5088194" y="1251125"/>
            <a:ext cx="6576268" cy="4401205"/>
          </a:xfrm>
          <a:prstGeom prst="rect">
            <a:avLst/>
          </a:prstGeom>
          <a:noFill/>
        </p:spPr>
        <p:txBody>
          <a:bodyPr wrap="square">
            <a:spAutoFit/>
          </a:bodyPr>
          <a:lstStyle/>
          <a:p>
            <a:r>
              <a:rPr lang="en-GB" sz="2000" b="1">
                <a:solidFill>
                  <a:srgbClr val="008080"/>
                </a:solidFill>
                <a:latin typeface="Open Sans" panose="020B0606030504020204" pitchFamily="34" charset="0"/>
                <a:ea typeface="Open Sans" panose="020B0606030504020204" pitchFamily="34" charset="0"/>
                <a:cs typeface="Open Sans" panose="020B0606030504020204" pitchFamily="34" charset="0"/>
              </a:rPr>
              <a:t>What we learned</a:t>
            </a: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2</a:t>
            </a:r>
          </a:p>
          <a:p>
            <a:pPr marL="342900" indent="-342900">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Curated content can be a powerful tool for residents to </a:t>
            </a:r>
            <a:r>
              <a:rPr lang="en-GB" sz="2000" b="1">
                <a:latin typeface="Open Sans" panose="020B0606030504020204" pitchFamily="34" charset="0"/>
                <a:ea typeface="Open Sans" panose="020B0606030504020204" pitchFamily="34" charset="0"/>
                <a:cs typeface="Open Sans" panose="020B0606030504020204" pitchFamily="34" charset="0"/>
              </a:rPr>
              <a:t>self-serve</a:t>
            </a:r>
            <a:r>
              <a:rPr lang="en-GB" sz="2000">
                <a:latin typeface="Open Sans" panose="020B0606030504020204" pitchFamily="34" charset="0"/>
                <a:ea typeface="Open Sans" panose="020B0606030504020204" pitchFamily="34" charset="0"/>
                <a:cs typeface="Open Sans" panose="020B0606030504020204" pitchFamily="34" charset="0"/>
              </a:rPr>
              <a:t> </a:t>
            </a:r>
          </a:p>
          <a:p>
            <a:pPr marL="342900" indent="-342900">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Referrers can directly signpost residents to this page for further exploration</a:t>
            </a:r>
          </a:p>
          <a:p>
            <a:pPr marL="342900" indent="-342900">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Having information, advice, and service in one place </a:t>
            </a:r>
            <a:r>
              <a:rPr lang="en-GB" sz="2000" b="1">
                <a:latin typeface="Open Sans" panose="020B0606030504020204" pitchFamily="34" charset="0"/>
                <a:ea typeface="Open Sans" panose="020B0606030504020204" pitchFamily="34" charset="0"/>
                <a:cs typeface="Open Sans" panose="020B0606030504020204" pitchFamily="34" charset="0"/>
              </a:rPr>
              <a:t>doesn’t strictly mean to one platform</a:t>
            </a:r>
            <a:r>
              <a:rPr lang="en-GB" sz="2000">
                <a:latin typeface="Open Sans" panose="020B0606030504020204" pitchFamily="34" charset="0"/>
                <a:ea typeface="Open Sans" panose="020B0606030504020204" pitchFamily="34" charset="0"/>
                <a:cs typeface="Open Sans" panose="020B0606030504020204" pitchFamily="34" charset="0"/>
              </a:rPr>
              <a:t>, but simply links in a right way at the right time</a:t>
            </a:r>
          </a:p>
          <a:p>
            <a:endParaRPr lang="en-US" sz="20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a:p>
            <a:r>
              <a:rPr lang="en-US" sz="2000" b="1">
                <a:solidFill>
                  <a:srgbClr val="008080"/>
                </a:solidFill>
                <a:latin typeface="Open Sans" panose="020B0606030504020204" pitchFamily="34" charset="0"/>
                <a:ea typeface="Open Sans" panose="020B0606030504020204" pitchFamily="34" charset="0"/>
                <a:cs typeface="Open Sans" panose="020B0606030504020204" pitchFamily="34" charset="0"/>
              </a:rPr>
              <a:t>What does it mean</a:t>
            </a:r>
            <a:endParaRPr lang="en-US" sz="2000">
              <a:solidFill>
                <a:srgbClr val="00808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 We can use the curated content to signpost residents to the platforms that already hold the information to avoid the content duplication</a:t>
            </a:r>
          </a:p>
          <a:p>
            <a:pPr marL="342900" indent="-342900">
              <a:buFont typeface="Arial" panose="020B0604020202020204" pitchFamily="34" charset="0"/>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5115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F3D829-3306-59FE-962A-00953C954AB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5">
            <a:extLst>
              <a:ext uri="{FF2B5EF4-FFF2-40B4-BE49-F238E27FC236}">
                <a16:creationId xmlns:a16="http://schemas.microsoft.com/office/drawing/2014/main" id="{1D5B5B69-A09B-86AD-8590-1F60B18C9D84}"/>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8" name="TextBox 7">
            <a:extLst>
              <a:ext uri="{FF2B5EF4-FFF2-40B4-BE49-F238E27FC236}">
                <a16:creationId xmlns:a16="http://schemas.microsoft.com/office/drawing/2014/main" id="{808B3759-D5BC-DA4C-1272-7C31E1E9CFB1}"/>
              </a:ext>
            </a:extLst>
          </p:cNvPr>
          <p:cNvSpPr txBox="1"/>
          <p:nvPr/>
        </p:nvSpPr>
        <p:spPr>
          <a:xfrm>
            <a:off x="433137" y="366295"/>
            <a:ext cx="9534127" cy="6697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800" b="1">
                <a:solidFill>
                  <a:srgbClr val="008080"/>
                </a:solidFill>
                <a:latin typeface="Open Sans"/>
                <a:ea typeface="+mn-lt"/>
                <a:cs typeface="+mn-lt"/>
              </a:rPr>
              <a:t>Test with referrers and residents </a:t>
            </a:r>
          </a:p>
        </p:txBody>
      </p:sp>
      <p:sp>
        <p:nvSpPr>
          <p:cNvPr id="10" name="Content Placeholder 2">
            <a:extLst>
              <a:ext uri="{FF2B5EF4-FFF2-40B4-BE49-F238E27FC236}">
                <a16:creationId xmlns:a16="http://schemas.microsoft.com/office/drawing/2014/main" id="{D21C7F68-94BF-CE20-2361-D76E2ABC326D}"/>
              </a:ext>
            </a:extLst>
          </p:cNvPr>
          <p:cNvSpPr>
            <a:spLocks noGrp="1"/>
          </p:cNvSpPr>
          <p:nvPr>
            <p:ph idx="1"/>
          </p:nvPr>
        </p:nvSpPr>
        <p:spPr>
          <a:xfrm>
            <a:off x="433137" y="1251125"/>
            <a:ext cx="4345340" cy="4590117"/>
          </a:xfrm>
        </p:spPr>
        <p:txBody>
          <a:bodyPr vert="horz" lIns="91440" tIns="45720" rIns="91440" bIns="45720" rtlCol="0" anchor="t">
            <a:noAutofit/>
          </a:bodyPr>
          <a:lstStyle/>
          <a:p>
            <a:pPr marL="0" indent="0">
              <a:lnSpc>
                <a:spcPct val="150000"/>
              </a:lnSpc>
              <a:spcBef>
                <a:spcPts val="0"/>
              </a:spcBef>
              <a:buNone/>
            </a:pPr>
            <a:r>
              <a:rPr lang="en-GB" sz="2200" b="1">
                <a:solidFill>
                  <a:srgbClr val="008080"/>
                </a:solidFill>
                <a:latin typeface="Open Sans"/>
                <a:ea typeface="+mn-lt"/>
                <a:cs typeface="+mn-lt"/>
              </a:rPr>
              <a:t>How might we make information easier to navigate on the directory?</a:t>
            </a:r>
          </a:p>
          <a:p>
            <a:pPr marL="0" indent="0">
              <a:lnSpc>
                <a:spcPct val="150000"/>
              </a:lnSpc>
              <a:spcBef>
                <a:spcPts val="0"/>
              </a:spcBef>
              <a:buNone/>
            </a:pPr>
            <a:endParaRPr lang="en-GB" sz="2200" b="1">
              <a:solidFill>
                <a:srgbClr val="008080"/>
              </a:solidFill>
              <a:latin typeface="Open Sans"/>
              <a:ea typeface="+mn-lt"/>
              <a:cs typeface="+mn-lt"/>
            </a:endParaRPr>
          </a:p>
          <a:p>
            <a:pPr marL="0" indent="0">
              <a:lnSpc>
                <a:spcPct val="150000"/>
              </a:lnSpc>
              <a:spcBef>
                <a:spcPts val="0"/>
              </a:spcBef>
              <a:buNone/>
            </a:pPr>
            <a:r>
              <a:rPr lang="en-GB" sz="2000" b="1">
                <a:latin typeface="Open Sans"/>
                <a:ea typeface="+mn-lt"/>
                <a:cs typeface="+mn-lt"/>
              </a:rPr>
              <a:t>▶︎ Idea 3: Curated groups of listings - </a:t>
            </a:r>
            <a:r>
              <a:rPr lang="en-GB" sz="2000">
                <a:latin typeface="Open Sans"/>
                <a:ea typeface="+mn-lt"/>
                <a:cs typeface="+mn-lt"/>
              </a:rPr>
              <a:t>categorising services into different sections would be easier for residents to browse through. </a:t>
            </a:r>
          </a:p>
        </p:txBody>
      </p:sp>
      <p:sp>
        <p:nvSpPr>
          <p:cNvPr id="9" name="TextBox 8">
            <a:extLst>
              <a:ext uri="{FF2B5EF4-FFF2-40B4-BE49-F238E27FC236}">
                <a16:creationId xmlns:a16="http://schemas.microsoft.com/office/drawing/2014/main" id="{45557E8D-B6CE-5F90-9D98-F5111E8497BA}"/>
              </a:ext>
            </a:extLst>
          </p:cNvPr>
          <p:cNvSpPr txBox="1"/>
          <p:nvPr/>
        </p:nvSpPr>
        <p:spPr>
          <a:xfrm>
            <a:off x="3049438" y="3248647"/>
            <a:ext cx="6098874" cy="369332"/>
          </a:xfrm>
          <a:prstGeom prst="rect">
            <a:avLst/>
          </a:prstGeom>
          <a:noFill/>
        </p:spPr>
        <p:txBody>
          <a:bodyPr wrap="square">
            <a:spAutoFit/>
          </a:bodyPr>
          <a:lstStyle/>
          <a:p>
            <a:endParaRPr lang="en-US"/>
          </a:p>
        </p:txBody>
      </p:sp>
      <p:grpSp>
        <p:nvGrpSpPr>
          <p:cNvPr id="2" name="Group 1">
            <a:extLst>
              <a:ext uri="{FF2B5EF4-FFF2-40B4-BE49-F238E27FC236}">
                <a16:creationId xmlns:a16="http://schemas.microsoft.com/office/drawing/2014/main" id="{6E503BAD-364D-B563-6745-7C2C985CF224}"/>
              </a:ext>
            </a:extLst>
          </p:cNvPr>
          <p:cNvGrpSpPr/>
          <p:nvPr/>
        </p:nvGrpSpPr>
        <p:grpSpPr>
          <a:xfrm>
            <a:off x="5121850" y="858513"/>
            <a:ext cx="4545856" cy="3282373"/>
            <a:chOff x="6608544" y="146627"/>
            <a:chExt cx="4545856" cy="3282373"/>
          </a:xfrm>
        </p:grpSpPr>
        <p:pic>
          <p:nvPicPr>
            <p:cNvPr id="6" name="Picture 5" descr="Graphical user interface, text, application, email&#10;&#10;Description automatically generated">
              <a:extLst>
                <a:ext uri="{FF2B5EF4-FFF2-40B4-BE49-F238E27FC236}">
                  <a16:creationId xmlns:a16="http://schemas.microsoft.com/office/drawing/2014/main" id="{FBA88388-36F0-D957-183C-2BB8721B2E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8544" y="281693"/>
              <a:ext cx="4425901" cy="3147307"/>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EE687E1B-3592-0943-337C-3C24F38B3075}"/>
                </a:ext>
              </a:extLst>
            </p:cNvPr>
            <p:cNvSpPr/>
            <p:nvPr/>
          </p:nvSpPr>
          <p:spPr>
            <a:xfrm>
              <a:off x="10060916" y="146627"/>
              <a:ext cx="1093484" cy="502283"/>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Open Sans" panose="020B0606030504020204" pitchFamily="34" charset="0"/>
                  <a:ea typeface="Open Sans" panose="020B0606030504020204" pitchFamily="34" charset="0"/>
                  <a:cs typeface="Open Sans" panose="020B0606030504020204" pitchFamily="34" charset="0"/>
                </a:rPr>
                <a:t>List </a:t>
              </a:r>
            </a:p>
          </p:txBody>
        </p:sp>
      </p:grpSp>
      <p:grpSp>
        <p:nvGrpSpPr>
          <p:cNvPr id="3" name="Group 2">
            <a:extLst>
              <a:ext uri="{FF2B5EF4-FFF2-40B4-BE49-F238E27FC236}">
                <a16:creationId xmlns:a16="http://schemas.microsoft.com/office/drawing/2014/main" id="{D4D644AA-4F2B-18F6-15B4-8E1C1C14C033}"/>
              </a:ext>
            </a:extLst>
          </p:cNvPr>
          <p:cNvGrpSpPr/>
          <p:nvPr/>
        </p:nvGrpSpPr>
        <p:grpSpPr>
          <a:xfrm>
            <a:off x="7938047" y="1717737"/>
            <a:ext cx="4173586" cy="4252409"/>
            <a:chOff x="7938047" y="1717737"/>
            <a:chExt cx="4173586" cy="4252409"/>
          </a:xfrm>
        </p:grpSpPr>
        <p:pic>
          <p:nvPicPr>
            <p:cNvPr id="13" name="Picture 12" descr="Graphical user interface, text, application, Word&#10;&#10;Description automatically generated">
              <a:extLst>
                <a:ext uri="{FF2B5EF4-FFF2-40B4-BE49-F238E27FC236}">
                  <a16:creationId xmlns:a16="http://schemas.microsoft.com/office/drawing/2014/main" id="{B0212527-1CF5-1E4A-E1EC-4809817E1E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8047" y="1855346"/>
              <a:ext cx="4058433" cy="4114800"/>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A3F39DB5-D7E6-E0BA-A8A1-B099179B8686}"/>
                </a:ext>
              </a:extLst>
            </p:cNvPr>
            <p:cNvSpPr/>
            <p:nvPr/>
          </p:nvSpPr>
          <p:spPr>
            <a:xfrm>
              <a:off x="11018149" y="1717737"/>
              <a:ext cx="1093484" cy="502283"/>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Open Sans" panose="020B0606030504020204" pitchFamily="34" charset="0"/>
                  <a:ea typeface="Open Sans" panose="020B0606030504020204" pitchFamily="34" charset="0"/>
                  <a:cs typeface="Open Sans" panose="020B0606030504020204" pitchFamily="34" charset="0"/>
                </a:rPr>
                <a:t>Curated </a:t>
              </a:r>
            </a:p>
          </p:txBody>
        </p:sp>
      </p:grpSp>
    </p:spTree>
    <p:extLst>
      <p:ext uri="{BB962C8B-B14F-4D97-AF65-F5344CB8AC3E}">
        <p14:creationId xmlns:p14="http://schemas.microsoft.com/office/powerpoint/2010/main" val="517809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F3D829-3306-59FE-962A-00953C954AB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5">
            <a:extLst>
              <a:ext uri="{FF2B5EF4-FFF2-40B4-BE49-F238E27FC236}">
                <a16:creationId xmlns:a16="http://schemas.microsoft.com/office/drawing/2014/main" id="{1D5B5B69-A09B-86AD-8590-1F60B18C9D84}"/>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8" name="TextBox 7">
            <a:extLst>
              <a:ext uri="{FF2B5EF4-FFF2-40B4-BE49-F238E27FC236}">
                <a16:creationId xmlns:a16="http://schemas.microsoft.com/office/drawing/2014/main" id="{808B3759-D5BC-DA4C-1272-7C31E1E9CFB1}"/>
              </a:ext>
            </a:extLst>
          </p:cNvPr>
          <p:cNvSpPr txBox="1"/>
          <p:nvPr/>
        </p:nvSpPr>
        <p:spPr>
          <a:xfrm>
            <a:off x="433137" y="366295"/>
            <a:ext cx="11572217" cy="6697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800" b="1">
                <a:solidFill>
                  <a:srgbClr val="008080"/>
                </a:solidFill>
                <a:latin typeface="Open Sans"/>
                <a:ea typeface="+mn-lt"/>
                <a:cs typeface="+mn-lt"/>
              </a:rPr>
              <a:t>Test with referrers and residents </a:t>
            </a:r>
          </a:p>
        </p:txBody>
      </p:sp>
      <p:sp>
        <p:nvSpPr>
          <p:cNvPr id="10" name="Content Placeholder 2">
            <a:extLst>
              <a:ext uri="{FF2B5EF4-FFF2-40B4-BE49-F238E27FC236}">
                <a16:creationId xmlns:a16="http://schemas.microsoft.com/office/drawing/2014/main" id="{D21C7F68-94BF-CE20-2361-D76E2ABC326D}"/>
              </a:ext>
            </a:extLst>
          </p:cNvPr>
          <p:cNvSpPr>
            <a:spLocks noGrp="1"/>
          </p:cNvSpPr>
          <p:nvPr>
            <p:ph idx="1"/>
          </p:nvPr>
        </p:nvSpPr>
        <p:spPr>
          <a:xfrm>
            <a:off x="433137" y="1251125"/>
            <a:ext cx="4345340" cy="4590117"/>
          </a:xfrm>
        </p:spPr>
        <p:txBody>
          <a:bodyPr vert="horz" lIns="91440" tIns="45720" rIns="91440" bIns="45720" rtlCol="0" anchor="t">
            <a:noAutofit/>
          </a:bodyPr>
          <a:lstStyle/>
          <a:p>
            <a:pPr marL="0" indent="0">
              <a:lnSpc>
                <a:spcPct val="150000"/>
              </a:lnSpc>
              <a:spcBef>
                <a:spcPts val="0"/>
              </a:spcBef>
              <a:buNone/>
            </a:pPr>
            <a:r>
              <a:rPr lang="en-GB" sz="2000" b="1">
                <a:latin typeface="Open Sans"/>
                <a:ea typeface="+mn-lt"/>
                <a:cs typeface="+mn-lt"/>
              </a:rPr>
              <a:t>▶︎ Idea 3: Curated groups of listings - </a:t>
            </a:r>
            <a:r>
              <a:rPr lang="en-GB" sz="2000">
                <a:latin typeface="Open Sans"/>
                <a:ea typeface="+mn-lt"/>
                <a:cs typeface="+mn-lt"/>
              </a:rPr>
              <a:t>categorising services into different sections would be easier for residents to browse through. </a:t>
            </a:r>
          </a:p>
        </p:txBody>
      </p:sp>
      <p:sp>
        <p:nvSpPr>
          <p:cNvPr id="12" name="TextBox 11">
            <a:extLst>
              <a:ext uri="{FF2B5EF4-FFF2-40B4-BE49-F238E27FC236}">
                <a16:creationId xmlns:a16="http://schemas.microsoft.com/office/drawing/2014/main" id="{68B74C74-24E8-DD6D-96A0-1661FDC9252E}"/>
              </a:ext>
            </a:extLst>
          </p:cNvPr>
          <p:cNvSpPr txBox="1"/>
          <p:nvPr/>
        </p:nvSpPr>
        <p:spPr>
          <a:xfrm>
            <a:off x="5088194" y="1251125"/>
            <a:ext cx="6576268" cy="3477875"/>
          </a:xfrm>
          <a:prstGeom prst="rect">
            <a:avLst/>
          </a:prstGeom>
          <a:noFill/>
        </p:spPr>
        <p:txBody>
          <a:bodyPr wrap="square">
            <a:spAutoFit/>
          </a:bodyPr>
          <a:lstStyle/>
          <a:p>
            <a:r>
              <a:rPr lang="en-GB" sz="2000" b="1">
                <a:solidFill>
                  <a:srgbClr val="008080"/>
                </a:solidFill>
                <a:latin typeface="Open Sans" panose="020B0606030504020204" pitchFamily="34" charset="0"/>
                <a:ea typeface="Open Sans" panose="020B0606030504020204" pitchFamily="34" charset="0"/>
                <a:cs typeface="Open Sans" panose="020B0606030504020204" pitchFamily="34" charset="0"/>
              </a:rPr>
              <a:t>What we learned</a:t>
            </a: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2</a:t>
            </a:r>
          </a:p>
          <a:p>
            <a:pPr marL="342900" indent="-342900">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Listings are a useful end point, however, residents and referrers sometimes </a:t>
            </a:r>
            <a:r>
              <a:rPr lang="en-GB" sz="2000" b="1">
                <a:latin typeface="Open Sans" panose="020B0606030504020204" pitchFamily="34" charset="0"/>
                <a:ea typeface="Open Sans" panose="020B0606030504020204" pitchFamily="34" charset="0"/>
                <a:cs typeface="Open Sans" panose="020B0606030504020204" pitchFamily="34" charset="0"/>
              </a:rPr>
              <a:t>feel overwhelmed by a list of results</a:t>
            </a:r>
          </a:p>
          <a:p>
            <a:pPr marL="342900" indent="-342900">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Browsing services are categorised under different topics can give residents </a:t>
            </a:r>
            <a:r>
              <a:rPr lang="en-GB" sz="2000" b="1">
                <a:latin typeface="Open Sans" panose="020B0606030504020204" pitchFamily="34" charset="0"/>
                <a:ea typeface="Open Sans" panose="020B0606030504020204" pitchFamily="34" charset="0"/>
                <a:cs typeface="Open Sans" panose="020B0606030504020204" pitchFamily="34" charset="0"/>
              </a:rPr>
              <a:t>a clear overview of available support</a:t>
            </a:r>
          </a:p>
          <a:p>
            <a:endParaRPr lang="en-GB" sz="2000" u="sng">
              <a:latin typeface="Open Sans" panose="020B0606030504020204" pitchFamily="34" charset="0"/>
              <a:ea typeface="Open Sans" panose="020B0606030504020204" pitchFamily="34" charset="0"/>
              <a:cs typeface="Open Sans" panose="020B0606030504020204" pitchFamily="34" charset="0"/>
            </a:endParaRPr>
          </a:p>
          <a:p>
            <a:r>
              <a:rPr lang="en-US" sz="2000" b="1">
                <a:solidFill>
                  <a:srgbClr val="008080"/>
                </a:solidFill>
                <a:latin typeface="Open Sans" panose="020B0606030504020204" pitchFamily="34" charset="0"/>
                <a:ea typeface="Open Sans" panose="020B0606030504020204" pitchFamily="34" charset="0"/>
                <a:cs typeface="Open Sans" panose="020B0606030504020204" pitchFamily="34" charset="0"/>
              </a:rPr>
              <a:t>What does it mean</a:t>
            </a:r>
            <a:endParaRPr lang="en-US" sz="2000">
              <a:solidFill>
                <a:srgbClr val="00808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 We can use the curated listings as a page comes before the whole service listings </a:t>
            </a:r>
          </a:p>
        </p:txBody>
      </p:sp>
    </p:spTree>
    <p:extLst>
      <p:ext uri="{BB962C8B-B14F-4D97-AF65-F5344CB8AC3E}">
        <p14:creationId xmlns:p14="http://schemas.microsoft.com/office/powerpoint/2010/main" val="589412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3D7714-E40F-3E3E-A4D2-03A1562651F7}"/>
              </a:ext>
            </a:extLst>
          </p:cNvPr>
          <p:cNvSpPr txBox="1"/>
          <p:nvPr/>
        </p:nvSpPr>
        <p:spPr>
          <a:xfrm>
            <a:off x="433137" y="366295"/>
            <a:ext cx="11572217" cy="6697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800" b="1">
                <a:solidFill>
                  <a:srgbClr val="008080"/>
                </a:solidFill>
                <a:latin typeface="Open Sans"/>
                <a:ea typeface="+mn-lt"/>
                <a:cs typeface="+mn-lt"/>
              </a:rPr>
              <a:t>Over to you</a:t>
            </a:r>
          </a:p>
        </p:txBody>
      </p:sp>
      <p:sp>
        <p:nvSpPr>
          <p:cNvPr id="7" name="TextBox 6">
            <a:extLst>
              <a:ext uri="{FF2B5EF4-FFF2-40B4-BE49-F238E27FC236}">
                <a16:creationId xmlns:a16="http://schemas.microsoft.com/office/drawing/2014/main" id="{7B7FDA8B-56D0-4455-1E1E-0EFB658CF78E}"/>
              </a:ext>
            </a:extLst>
          </p:cNvPr>
          <p:cNvSpPr txBox="1"/>
          <p:nvPr/>
        </p:nvSpPr>
        <p:spPr>
          <a:xfrm>
            <a:off x="511089" y="1518122"/>
            <a:ext cx="10497416" cy="3416320"/>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What surprises you? </a:t>
            </a:r>
          </a:p>
          <a:p>
            <a:endParaRPr lang="en-US" sz="24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What do you find interesting? </a:t>
            </a:r>
          </a:p>
          <a:p>
            <a:endParaRPr lang="en-US" sz="24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What do you want to know more about? </a:t>
            </a:r>
          </a:p>
          <a:p>
            <a:pPr marL="285750" indent="-285750">
              <a:buFont typeface="Arial" panose="020B0604020202020204" pitchFamily="34" charset="0"/>
              <a:buChar char="•"/>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Are there any questions? </a:t>
            </a:r>
            <a:br>
              <a:rPr lang="en-US" sz="2400">
                <a:latin typeface="Open Sans" panose="020B0606030504020204" pitchFamily="34" charset="0"/>
                <a:ea typeface="Open Sans" panose="020B0606030504020204" pitchFamily="34" charset="0"/>
                <a:cs typeface="Open Sans" panose="020B0606030504020204" pitchFamily="34" charset="0"/>
              </a:rPr>
            </a:br>
            <a:br>
              <a:rPr lang="en-US" sz="2400">
                <a:latin typeface="Open Sans" panose="020B0606030504020204" pitchFamily="34" charset="0"/>
                <a:ea typeface="Open Sans" panose="020B0606030504020204" pitchFamily="34" charset="0"/>
                <a:cs typeface="Open Sans" panose="020B0606030504020204" pitchFamily="34" charset="0"/>
              </a:rPr>
            </a:br>
            <a:r>
              <a:rPr lang="en-US" sz="24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45993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669149" y="2526900"/>
            <a:ext cx="1022582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4400" b="1">
                <a:solidFill>
                  <a:schemeClr val="bg1"/>
                </a:solidFill>
                <a:latin typeface="Open Sans"/>
                <a:ea typeface="Open Sans"/>
                <a:cs typeface="Open Sans"/>
              </a:rPr>
              <a:t>Ideas for a new GCD based on what worked well in testing</a:t>
            </a:r>
            <a:endParaRPr lang="en-US" sz="4400" b="1">
              <a:solidFill>
                <a:schemeClr val="bg1"/>
              </a:solidFill>
              <a:effectLst/>
              <a:latin typeface="Open Sans"/>
              <a:ea typeface="Open Sans"/>
              <a:cs typeface="Open Sans"/>
            </a:endParaRPr>
          </a:p>
        </p:txBody>
      </p:sp>
    </p:spTree>
    <p:extLst>
      <p:ext uri="{BB962C8B-B14F-4D97-AF65-F5344CB8AC3E}">
        <p14:creationId xmlns:p14="http://schemas.microsoft.com/office/powerpoint/2010/main" val="421822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6B3FF74-CE5D-4933-9376-70E81AB9E641}"/>
              </a:ext>
            </a:extLst>
          </p:cNvPr>
          <p:cNvSpPr/>
          <p:nvPr/>
        </p:nvSpPr>
        <p:spPr>
          <a:xfrm>
            <a:off x="930374" y="2040194"/>
            <a:ext cx="2777612" cy="2777612"/>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2720A711-9800-4330-B580-3A8FC09D45D9}"/>
              </a:ext>
            </a:extLst>
          </p:cNvPr>
          <p:cNvSpPr/>
          <p:nvPr/>
        </p:nvSpPr>
        <p:spPr>
          <a:xfrm>
            <a:off x="4592890" y="2040194"/>
            <a:ext cx="2777612" cy="2777612"/>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2A74C45-D638-444B-B77A-63E6AA02242F}"/>
              </a:ext>
            </a:extLst>
          </p:cNvPr>
          <p:cNvSpPr/>
          <p:nvPr/>
        </p:nvSpPr>
        <p:spPr>
          <a:xfrm>
            <a:off x="8345535" y="2040194"/>
            <a:ext cx="2777612" cy="2777612"/>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0E412DA-8897-4897-A0DB-D5EA5D304BF0}"/>
              </a:ext>
            </a:extLst>
          </p:cNvPr>
          <p:cNvSpPr txBox="1"/>
          <p:nvPr/>
        </p:nvSpPr>
        <p:spPr>
          <a:xfrm>
            <a:off x="1088606" y="3104024"/>
            <a:ext cx="24344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rgbClr val="262626"/>
                </a:solidFill>
                <a:latin typeface="Open Sans"/>
                <a:ea typeface="Open Sans"/>
                <a:cs typeface="Open Sans"/>
              </a:rPr>
              <a:t>Show progress </a:t>
            </a:r>
            <a:r>
              <a:rPr lang="en-GB">
                <a:solidFill>
                  <a:srgbClr val="262626"/>
                </a:solidFill>
                <a:latin typeface="Open Sans"/>
                <a:ea typeface="Open Sans"/>
                <a:cs typeface="Open Sans"/>
              </a:rPr>
              <a:t>early and often</a:t>
            </a:r>
            <a:endParaRPr lang="en-US">
              <a:solidFill>
                <a:srgbClr val="262626"/>
              </a:solidFill>
              <a:latin typeface="Open Sans"/>
              <a:ea typeface="Open Sans"/>
              <a:cs typeface="Open Sans"/>
            </a:endParaRPr>
          </a:p>
        </p:txBody>
      </p:sp>
      <p:sp>
        <p:nvSpPr>
          <p:cNvPr id="11" name="TextBox 10">
            <a:extLst>
              <a:ext uri="{FF2B5EF4-FFF2-40B4-BE49-F238E27FC236}">
                <a16:creationId xmlns:a16="http://schemas.microsoft.com/office/drawing/2014/main" id="{72B42AD8-C1A1-40E6-B020-AD433D4BC956}"/>
              </a:ext>
            </a:extLst>
          </p:cNvPr>
          <p:cNvSpPr txBox="1"/>
          <p:nvPr/>
        </p:nvSpPr>
        <p:spPr>
          <a:xfrm>
            <a:off x="4767226" y="2880679"/>
            <a:ext cx="243445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chemeClr val="tx1">
                    <a:lumMod val="85000"/>
                    <a:lumOff val="15000"/>
                  </a:schemeClr>
                </a:solidFill>
                <a:latin typeface="Open Sans"/>
                <a:ea typeface="Open Sans"/>
                <a:cs typeface="Open Sans"/>
              </a:rPr>
              <a:t>Get feedback </a:t>
            </a:r>
            <a:r>
              <a:rPr lang="en-GB">
                <a:solidFill>
                  <a:schemeClr val="tx1">
                    <a:lumMod val="85000"/>
                    <a:lumOff val="15000"/>
                  </a:schemeClr>
                </a:solidFill>
                <a:latin typeface="Open Sans"/>
                <a:ea typeface="Open Sans"/>
                <a:cs typeface="Open Sans"/>
              </a:rPr>
              <a:t>from everyone, to shape what we do next</a:t>
            </a:r>
          </a:p>
          <a:p>
            <a:pPr algn="ctr"/>
            <a:endParaRPr lang="en-GB" sz="1200">
              <a:solidFill>
                <a:schemeClr val="tx1">
                  <a:lumMod val="85000"/>
                  <a:lumOff val="15000"/>
                </a:schemeClr>
              </a:solidFill>
              <a:latin typeface="Open Sans"/>
              <a:ea typeface="Open Sans"/>
              <a:cs typeface="Open Sans"/>
            </a:endParaRPr>
          </a:p>
          <a:p>
            <a:pPr algn="ctr"/>
            <a:r>
              <a:rPr lang="en-GB" sz="1200">
                <a:solidFill>
                  <a:schemeClr val="tx1">
                    <a:lumMod val="85000"/>
                    <a:lumOff val="15000"/>
                  </a:schemeClr>
                </a:solidFill>
                <a:latin typeface="Open Sans"/>
                <a:ea typeface="Open Sans"/>
                <a:cs typeface="Open Sans"/>
              </a:rPr>
              <a:t>(not just those involved in the day to day work)</a:t>
            </a:r>
          </a:p>
        </p:txBody>
      </p:sp>
      <p:sp>
        <p:nvSpPr>
          <p:cNvPr id="12" name="TextBox 11">
            <a:extLst>
              <a:ext uri="{FF2B5EF4-FFF2-40B4-BE49-F238E27FC236}">
                <a16:creationId xmlns:a16="http://schemas.microsoft.com/office/drawing/2014/main" id="{268DEFB7-D3F5-45A2-BE08-A526DF0E14AD}"/>
              </a:ext>
            </a:extLst>
          </p:cNvPr>
          <p:cNvSpPr txBox="1"/>
          <p:nvPr/>
        </p:nvSpPr>
        <p:spPr>
          <a:xfrm>
            <a:off x="8358557" y="2797760"/>
            <a:ext cx="26758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chemeClr val="tx1">
                    <a:lumMod val="85000"/>
                    <a:lumOff val="15000"/>
                  </a:schemeClr>
                </a:solidFill>
                <a:latin typeface="Open Sans"/>
                <a:ea typeface="Open Sans"/>
                <a:cs typeface="Open Sans"/>
              </a:rPr>
              <a:t>Make connections </a:t>
            </a:r>
            <a:r>
              <a:rPr lang="en-GB">
                <a:solidFill>
                  <a:schemeClr val="tx1">
                    <a:lumMod val="85000"/>
                    <a:lumOff val="15000"/>
                  </a:schemeClr>
                </a:solidFill>
                <a:latin typeface="Open Sans"/>
                <a:ea typeface="Open Sans"/>
                <a:cs typeface="Open Sans"/>
              </a:rPr>
              <a:t>with other work and knowledge</a:t>
            </a:r>
            <a:endParaRPr lang="en-US">
              <a:solidFill>
                <a:schemeClr val="tx1">
                  <a:lumMod val="85000"/>
                  <a:lumOff val="15000"/>
                </a:schemeClr>
              </a:solidFill>
              <a:cs typeface="Calibri"/>
            </a:endParaRPr>
          </a:p>
        </p:txBody>
      </p:sp>
      <p:sp>
        <p:nvSpPr>
          <p:cNvPr id="3" name="Rectangle 2">
            <a:extLst>
              <a:ext uri="{FF2B5EF4-FFF2-40B4-BE49-F238E27FC236}">
                <a16:creationId xmlns:a16="http://schemas.microsoft.com/office/drawing/2014/main" id="{A05C8588-AED5-4970-B088-60E4B7CD525F}"/>
              </a:ext>
            </a:extLst>
          </p:cNvPr>
          <p:cNvSpPr/>
          <p:nvPr/>
        </p:nvSpPr>
        <p:spPr>
          <a:xfrm>
            <a:off x="4" y="6061754"/>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Text&#10;&#10;Description automatically generated">
            <a:extLst>
              <a:ext uri="{FF2B5EF4-FFF2-40B4-BE49-F238E27FC236}">
                <a16:creationId xmlns:a16="http://schemas.microsoft.com/office/drawing/2014/main" id="{DCDFDF9C-000C-498F-BE95-94AD071022FD}"/>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13" name="TextBox 12">
            <a:extLst>
              <a:ext uri="{FF2B5EF4-FFF2-40B4-BE49-F238E27FC236}">
                <a16:creationId xmlns:a16="http://schemas.microsoft.com/office/drawing/2014/main" id="{0A3E1331-D788-3E4C-BC99-DFF62B322A1A}"/>
              </a:ext>
            </a:extLst>
          </p:cNvPr>
          <p:cNvSpPr txBox="1"/>
          <p:nvPr/>
        </p:nvSpPr>
        <p:spPr>
          <a:xfrm>
            <a:off x="567250" y="458324"/>
            <a:ext cx="8030650" cy="1323439"/>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What is a Show &amp; Tell? </a:t>
            </a:r>
          </a:p>
          <a:p>
            <a:endParaRPr lang="en-US" sz="2800" b="1">
              <a:solidFill>
                <a:srgbClr val="008080"/>
              </a:solidFill>
              <a:latin typeface="Open Sans"/>
              <a:ea typeface="Open Sans"/>
              <a:cs typeface="Open Sans"/>
            </a:endParaRPr>
          </a:p>
          <a:p>
            <a:r>
              <a:rPr lang="en-US" sz="2400" b="1">
                <a:solidFill>
                  <a:srgbClr val="008080"/>
                </a:solidFill>
                <a:latin typeface="Open Sans"/>
                <a:ea typeface="Open Sans"/>
                <a:cs typeface="Open Sans"/>
              </a:rPr>
              <a:t>A regular event where we...</a:t>
            </a:r>
            <a:endParaRPr lang="en-US" sz="24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24368242"/>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icture containing text, person&#10;&#10;Description automatically generated" id="4" name="Picture 4">
            <a:extLst>
              <a:ext uri="{FF2B5EF4-FFF2-40B4-BE49-F238E27FC236}">
                <a16:creationId xmlns:a16="http://schemas.microsoft.com/office/drawing/2014/main" id="{D4C09CB3-4795-4976-C4FF-21D6D65F3131}"/>
              </a:ext>
            </a:extLst>
          </p:cNvPr>
          <p:cNvPicPr>
            <a:picLocks noChangeAspect="1"/>
          </p:cNvPicPr>
          <p:nvPr/>
        </p:nvPicPr>
        <p:blipFill rotWithShape="1">
          <a:blip r:embed="rId2"/>
          <a:srcRect b="8" r="-35" t="-8"/>
          <a:stretch/>
        </p:blipFill>
        <p:spPr>
          <a:xfrm>
            <a:off x="6692630" y="180629"/>
            <a:ext cx="5312724" cy="5661231"/>
          </a:xfrm>
          <a:prstGeom prst="rect">
            <a:avLst/>
          </a:prstGeom>
        </p:spPr>
      </p:pic>
      <p:sp>
        <p:nvSpPr>
          <p:cNvPr id="3" name="Rectangle 2">
            <a:extLst>
              <a:ext uri="{FF2B5EF4-FFF2-40B4-BE49-F238E27FC236}">
                <a16:creationId xmlns:a16="http://schemas.microsoft.com/office/drawing/2014/main" id="{FE832468-DED6-1598-B12F-84B1F86747B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5" name="Picture 5">
            <a:extLst>
              <a:ext uri="{FF2B5EF4-FFF2-40B4-BE49-F238E27FC236}">
                <a16:creationId xmlns:a16="http://schemas.microsoft.com/office/drawing/2014/main" id="{AE1935AB-E49C-AD74-E8BB-FDB6390834DE}"/>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6" name="TextBox 5">
            <a:extLst>
              <a:ext uri="{FF2B5EF4-FFF2-40B4-BE49-F238E27FC236}">
                <a16:creationId xmlns:a16="http://schemas.microsoft.com/office/drawing/2014/main" id="{AA13B297-DE2E-A1C2-4DF6-37A1681D48A8}"/>
              </a:ext>
            </a:extLst>
          </p:cNvPr>
          <p:cNvSpPr txBox="1"/>
          <p:nvPr/>
        </p:nvSpPr>
        <p:spPr>
          <a:xfrm>
            <a:off x="309891" y="275503"/>
            <a:ext cx="11572217" cy="669735"/>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nSpc>
                <a:spcPct val="150000"/>
              </a:lnSpc>
            </a:pPr>
            <a:r>
              <a:rPr b="1" lang="en-GB" sz="2800">
                <a:solidFill>
                  <a:srgbClr val="008080"/>
                </a:solidFill>
                <a:latin typeface="Open Sans"/>
                <a:ea typeface="+mn-lt"/>
                <a:cs typeface="+mn-lt"/>
              </a:rPr>
              <a:t>A team day to get into the detail</a:t>
            </a:r>
          </a:p>
        </p:txBody>
      </p:sp>
      <p:sp>
        <p:nvSpPr>
          <p:cNvPr id="7" name="TextBox 6">
            <a:extLst>
              <a:ext uri="{FF2B5EF4-FFF2-40B4-BE49-F238E27FC236}">
                <a16:creationId xmlns:a16="http://schemas.microsoft.com/office/drawing/2014/main" id="{16FD65C5-36FC-117A-46E1-136791ED95C3}"/>
              </a:ext>
            </a:extLst>
          </p:cNvPr>
          <p:cNvSpPr txBox="1"/>
          <p:nvPr/>
        </p:nvSpPr>
        <p:spPr>
          <a:xfrm>
            <a:off x="412791" y="1536174"/>
            <a:ext cx="10497416" cy="3785652"/>
          </a:xfrm>
          <a:prstGeom prst="rect">
            <a:avLst/>
          </a:prstGeom>
          <a:noFill/>
        </p:spPr>
        <p:txBody>
          <a:bodyPr rtlCol="0" wrap="square">
            <a:spAutoFit/>
          </a:bodyPr>
          <a:lstStyle/>
          <a:p>
            <a:r>
              <a:rPr lang="en-US" sz="2000">
                <a:latin charset="0" panose="020B0606030504020204" pitchFamily="34" typeface="Open Sans"/>
                <a:ea charset="0" panose="020B0606030504020204" pitchFamily="34" typeface="Open Sans"/>
                <a:cs charset="0" panose="020B0606030504020204" pitchFamily="34" typeface="Open Sans"/>
              </a:rPr>
              <a:t>We booked out a whole day to:</a:t>
            </a:r>
          </a:p>
          <a:p>
            <a:endParaRPr lang="en-US" sz="2000">
              <a:latin charset="0" panose="020B0606030504020204" pitchFamily="34" typeface="Open Sans"/>
              <a:ea charset="0" panose="020B0606030504020204" pitchFamily="34" typeface="Open Sans"/>
              <a:cs charset="0" panose="020B0606030504020204" pitchFamily="34" typeface="Open Sans"/>
            </a:endParaRPr>
          </a:p>
          <a:p>
            <a:pPr indent="-285750" marL="285750">
              <a:buFont charset="0" panose="020B0604020202020204" pitchFamily="34" typeface="Arial"/>
              <a:buChar char="•"/>
            </a:pPr>
            <a:endParaRPr lang="en-US" sz="2000">
              <a:latin charset="0" panose="020B0606030504020204" pitchFamily="34" typeface="Open Sans"/>
              <a:ea charset="0" panose="020B0606030504020204" pitchFamily="34" typeface="Open Sans"/>
              <a:cs charset="0" panose="020B0606030504020204" pitchFamily="34" typeface="Open Sans"/>
            </a:endParaRPr>
          </a:p>
          <a:p>
            <a:pPr indent="-285750" marL="285750">
              <a:buFont charset="0" panose="020B0604020202020204" pitchFamily="34" typeface="Arial"/>
              <a:buChar char="•"/>
            </a:pPr>
            <a:r>
              <a:rPr lang="en-US" sz="2000">
                <a:latin charset="0" panose="020B0606030504020204" pitchFamily="34" typeface="Open Sans"/>
                <a:ea charset="0" panose="020B0606030504020204" pitchFamily="34" typeface="Open Sans"/>
                <a:cs charset="0" panose="020B0606030504020204" pitchFamily="34" typeface="Open Sans"/>
              </a:rPr>
              <a:t>discuss our findings from testing prototypes</a:t>
            </a:r>
          </a:p>
          <a:p>
            <a:pPr indent="-285750" marL="285750">
              <a:buFont charset="0" panose="020B0604020202020204" pitchFamily="34" typeface="Arial"/>
              <a:buChar char="•"/>
            </a:pPr>
            <a:endParaRPr lang="en-US" sz="2000">
              <a:latin charset="0" panose="020B0606030504020204" pitchFamily="34" typeface="Open Sans"/>
              <a:ea charset="0" panose="020B0606030504020204" pitchFamily="34" typeface="Open Sans"/>
              <a:cs charset="0" panose="020B0606030504020204" pitchFamily="34" typeface="Open Sans"/>
            </a:endParaRPr>
          </a:p>
          <a:p>
            <a:pPr indent="-285750" marL="285750">
              <a:buFont charset="0" panose="020B0604020202020204" pitchFamily="34" typeface="Arial"/>
              <a:buChar char="•"/>
            </a:pPr>
            <a:r>
              <a:rPr lang="en-US" sz="2000">
                <a:latin charset="0" panose="020B0606030504020204" pitchFamily="34" typeface="Open Sans"/>
                <a:ea charset="0" panose="020B0606030504020204" pitchFamily="34" typeface="Open Sans"/>
                <a:cs charset="0" panose="020B0606030504020204" pitchFamily="34" typeface="Open Sans"/>
              </a:rPr>
              <a:t>sketch out new user journeys</a:t>
            </a:r>
          </a:p>
          <a:p>
            <a:endParaRPr lang="en-US" sz="2000">
              <a:latin charset="0" panose="020B0606030504020204" pitchFamily="34" typeface="Open Sans"/>
              <a:ea charset="0" panose="020B0606030504020204" pitchFamily="34" typeface="Open Sans"/>
              <a:cs charset="0" panose="020B0606030504020204" pitchFamily="34" typeface="Open Sans"/>
            </a:endParaRPr>
          </a:p>
          <a:p>
            <a:pPr indent="-285750" marL="285750">
              <a:buFont charset="0" panose="020B0604020202020204" pitchFamily="34" typeface="Arial"/>
              <a:buChar char="•"/>
            </a:pPr>
            <a:r>
              <a:rPr lang="en-US" sz="2000">
                <a:latin charset="0" panose="020B0606030504020204" pitchFamily="34" typeface="Open Sans"/>
                <a:ea charset="0" panose="020B0606030504020204" pitchFamily="34" typeface="Open Sans"/>
                <a:cs charset="0" panose="020B0606030504020204" pitchFamily="34" typeface="Open Sans"/>
              </a:rPr>
              <a:t>compare our ideas</a:t>
            </a:r>
          </a:p>
          <a:p>
            <a:pPr indent="-285750" marL="285750">
              <a:buFont charset="0" panose="020B0604020202020204" pitchFamily="34" typeface="Arial"/>
              <a:buChar char="•"/>
            </a:pPr>
            <a:endParaRPr lang="en-US" sz="2000">
              <a:latin charset="0" panose="020B0606030504020204" pitchFamily="34" typeface="Open Sans"/>
              <a:ea charset="0" panose="020B0606030504020204" pitchFamily="34" typeface="Open Sans"/>
              <a:cs charset="0" panose="020B0606030504020204" pitchFamily="34" typeface="Open Sans"/>
            </a:endParaRPr>
          </a:p>
          <a:p>
            <a:pPr indent="-285750" marL="285750">
              <a:buFont charset="0" panose="020B0604020202020204" pitchFamily="34" typeface="Arial"/>
              <a:buChar char="•"/>
            </a:pPr>
            <a:r>
              <a:rPr lang="en-US" sz="2000">
                <a:latin charset="0" panose="020B0606030504020204" pitchFamily="34" typeface="Open Sans"/>
                <a:ea charset="0" panose="020B0606030504020204" pitchFamily="34" typeface="Open Sans"/>
                <a:cs charset="0" panose="020B0606030504020204" pitchFamily="34" typeface="Open Sans"/>
              </a:rPr>
              <a:t>figure out what we still needed to test</a:t>
            </a:r>
            <a:br>
              <a:rPr lang="en-US" sz="2000">
                <a:latin charset="0" panose="020B0606030504020204" pitchFamily="34" typeface="Open Sans"/>
                <a:ea charset="0" panose="020B0606030504020204" pitchFamily="34" typeface="Open Sans"/>
                <a:cs charset="0" panose="020B0606030504020204" pitchFamily="34" typeface="Open Sans"/>
              </a:rPr>
            </a:br>
            <a:br>
              <a:rPr lang="en-US" sz="2000">
                <a:latin charset="0" panose="020B0606030504020204" pitchFamily="34" typeface="Open Sans"/>
                <a:ea charset="0" panose="020B0606030504020204" pitchFamily="34" typeface="Open Sans"/>
                <a:cs charset="0" panose="020B0606030504020204" pitchFamily="34" typeface="Open Sans"/>
              </a:rPr>
            </a:br>
            <a:r>
              <a:rPr lang="en-US" sz="2000">
                <a:latin charset="0" panose="020B0606030504020204" pitchFamily="34" typeface="Open Sans"/>
                <a:ea charset="0" panose="020B0606030504020204" pitchFamily="34" typeface="Open Sans"/>
                <a:cs charset="0" panose="020B0606030504020204" pitchFamily="34" typeface="Open Sans"/>
              </a:rPr>
              <a:t> </a:t>
            </a:r>
          </a:p>
        </p:txBody>
      </p:sp>
    </p:spTree>
    <p:extLst>
      <p:ext uri="{BB962C8B-B14F-4D97-AF65-F5344CB8AC3E}">
        <p14:creationId xmlns:p14="http://schemas.microsoft.com/office/powerpoint/2010/main" val="1257368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430E1-0E04-D534-0966-FB4FFA018ED0}"/>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4CC44454-6AEF-A89F-EFD9-A71742C870E8}"/>
              </a:ext>
            </a:extLst>
          </p:cNvPr>
          <p:cNvPicPr>
            <a:picLocks noChangeAspect="1"/>
          </p:cNvPicPr>
          <p:nvPr/>
        </p:nvPicPr>
        <p:blipFill>
          <a:blip r:embed="rId2"/>
          <a:stretch>
            <a:fillRect/>
          </a:stretch>
        </p:blipFill>
        <p:spPr>
          <a:xfrm>
            <a:off x="11034445" y="6208132"/>
            <a:ext cx="970909" cy="469239"/>
          </a:xfrm>
          <a:prstGeom prst="rect">
            <a:avLst/>
          </a:prstGeom>
        </p:spPr>
      </p:pic>
      <p:sp>
        <p:nvSpPr>
          <p:cNvPr id="6" name="TextBox 5">
            <a:extLst>
              <a:ext uri="{FF2B5EF4-FFF2-40B4-BE49-F238E27FC236}">
                <a16:creationId xmlns:a16="http://schemas.microsoft.com/office/drawing/2014/main" id="{0CE5ACCC-6C45-8869-2490-2D339D9A5D35}"/>
              </a:ext>
            </a:extLst>
          </p:cNvPr>
          <p:cNvSpPr txBox="1"/>
          <p:nvPr/>
        </p:nvSpPr>
        <p:spPr>
          <a:xfrm>
            <a:off x="355286" y="265653"/>
            <a:ext cx="11572217" cy="5872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400" b="1">
                <a:solidFill>
                  <a:srgbClr val="008080"/>
                </a:solidFill>
                <a:latin typeface="Open Sans"/>
                <a:ea typeface="+mn-lt"/>
                <a:cs typeface="+mn-lt"/>
              </a:rPr>
              <a:t>We sketched what we imagined the future user journey would be</a:t>
            </a:r>
          </a:p>
        </p:txBody>
      </p:sp>
      <p:pic>
        <p:nvPicPr>
          <p:cNvPr id="16" name="Picture 15">
            <a:extLst>
              <a:ext uri="{FF2B5EF4-FFF2-40B4-BE49-F238E27FC236}">
                <a16:creationId xmlns:a16="http://schemas.microsoft.com/office/drawing/2014/main" id="{058823E8-3ABC-F2E2-FAE7-04CDCA541A67}"/>
              </a:ext>
            </a:extLst>
          </p:cNvPr>
          <p:cNvPicPr>
            <a:picLocks noChangeAspect="1"/>
          </p:cNvPicPr>
          <p:nvPr/>
        </p:nvPicPr>
        <p:blipFill>
          <a:blip r:embed="rId3"/>
          <a:stretch>
            <a:fillRect/>
          </a:stretch>
        </p:blipFill>
        <p:spPr>
          <a:xfrm>
            <a:off x="502792" y="1185860"/>
            <a:ext cx="2199312" cy="2323467"/>
          </a:xfrm>
          <a:prstGeom prst="rect">
            <a:avLst/>
          </a:prstGeom>
        </p:spPr>
      </p:pic>
      <p:pic>
        <p:nvPicPr>
          <p:cNvPr id="18" name="Picture 17">
            <a:extLst>
              <a:ext uri="{FF2B5EF4-FFF2-40B4-BE49-F238E27FC236}">
                <a16:creationId xmlns:a16="http://schemas.microsoft.com/office/drawing/2014/main" id="{95FAE64C-22AF-5B35-BCEE-FDA739363C78}"/>
              </a:ext>
            </a:extLst>
          </p:cNvPr>
          <p:cNvPicPr>
            <a:picLocks noChangeAspect="1"/>
          </p:cNvPicPr>
          <p:nvPr/>
        </p:nvPicPr>
        <p:blipFill>
          <a:blip r:embed="rId4"/>
          <a:stretch>
            <a:fillRect/>
          </a:stretch>
        </p:blipFill>
        <p:spPr>
          <a:xfrm>
            <a:off x="502791" y="3729519"/>
            <a:ext cx="2928778" cy="1995573"/>
          </a:xfrm>
          <a:prstGeom prst="rect">
            <a:avLst/>
          </a:prstGeom>
        </p:spPr>
      </p:pic>
      <p:pic>
        <p:nvPicPr>
          <p:cNvPr id="20" name="Picture 19">
            <a:extLst>
              <a:ext uri="{FF2B5EF4-FFF2-40B4-BE49-F238E27FC236}">
                <a16:creationId xmlns:a16="http://schemas.microsoft.com/office/drawing/2014/main" id="{0E2B0FA4-BA3A-A81A-2F49-804F691D9483}"/>
              </a:ext>
            </a:extLst>
          </p:cNvPr>
          <p:cNvPicPr>
            <a:picLocks noChangeAspect="1"/>
          </p:cNvPicPr>
          <p:nvPr/>
        </p:nvPicPr>
        <p:blipFill>
          <a:blip r:embed="rId5"/>
          <a:stretch>
            <a:fillRect/>
          </a:stretch>
        </p:blipFill>
        <p:spPr>
          <a:xfrm>
            <a:off x="2938409" y="1185860"/>
            <a:ext cx="3157591" cy="2342417"/>
          </a:xfrm>
          <a:prstGeom prst="rect">
            <a:avLst/>
          </a:prstGeom>
        </p:spPr>
      </p:pic>
      <p:pic>
        <p:nvPicPr>
          <p:cNvPr id="24" name="Picture 23">
            <a:extLst>
              <a:ext uri="{FF2B5EF4-FFF2-40B4-BE49-F238E27FC236}">
                <a16:creationId xmlns:a16="http://schemas.microsoft.com/office/drawing/2014/main" id="{91F3863C-17BC-D06F-6C26-578F7B7AD8B5}"/>
              </a:ext>
            </a:extLst>
          </p:cNvPr>
          <p:cNvPicPr>
            <a:picLocks noChangeAspect="1"/>
          </p:cNvPicPr>
          <p:nvPr/>
        </p:nvPicPr>
        <p:blipFill>
          <a:blip r:embed="rId6"/>
          <a:stretch>
            <a:fillRect/>
          </a:stretch>
        </p:blipFill>
        <p:spPr>
          <a:xfrm>
            <a:off x="3578117" y="3713005"/>
            <a:ext cx="4707076" cy="1982998"/>
          </a:xfrm>
          <a:prstGeom prst="rect">
            <a:avLst/>
          </a:prstGeom>
        </p:spPr>
      </p:pic>
      <p:pic>
        <p:nvPicPr>
          <p:cNvPr id="26" name="Picture 25">
            <a:extLst>
              <a:ext uri="{FF2B5EF4-FFF2-40B4-BE49-F238E27FC236}">
                <a16:creationId xmlns:a16="http://schemas.microsoft.com/office/drawing/2014/main" id="{4031F92E-F90A-0E86-596A-766A4F459F2B}"/>
              </a:ext>
            </a:extLst>
          </p:cNvPr>
          <p:cNvPicPr>
            <a:picLocks noChangeAspect="1"/>
          </p:cNvPicPr>
          <p:nvPr/>
        </p:nvPicPr>
        <p:blipFill>
          <a:blip r:embed="rId7"/>
          <a:stretch>
            <a:fillRect/>
          </a:stretch>
        </p:blipFill>
        <p:spPr>
          <a:xfrm>
            <a:off x="8576320" y="1107210"/>
            <a:ext cx="2683144" cy="2390142"/>
          </a:xfrm>
          <a:prstGeom prst="rect">
            <a:avLst/>
          </a:prstGeom>
        </p:spPr>
      </p:pic>
      <p:pic>
        <p:nvPicPr>
          <p:cNvPr id="28" name="Picture 27">
            <a:extLst>
              <a:ext uri="{FF2B5EF4-FFF2-40B4-BE49-F238E27FC236}">
                <a16:creationId xmlns:a16="http://schemas.microsoft.com/office/drawing/2014/main" id="{194D797E-2B3D-EA34-4D51-1F52CE0CC21D}"/>
              </a:ext>
            </a:extLst>
          </p:cNvPr>
          <p:cNvPicPr>
            <a:picLocks noChangeAspect="1"/>
          </p:cNvPicPr>
          <p:nvPr/>
        </p:nvPicPr>
        <p:blipFill>
          <a:blip r:embed="rId8"/>
          <a:stretch>
            <a:fillRect/>
          </a:stretch>
        </p:blipFill>
        <p:spPr>
          <a:xfrm>
            <a:off x="6451210" y="1162878"/>
            <a:ext cx="1815295" cy="2346449"/>
          </a:xfrm>
          <a:prstGeom prst="rect">
            <a:avLst/>
          </a:prstGeom>
        </p:spPr>
      </p:pic>
      <p:pic>
        <p:nvPicPr>
          <p:cNvPr id="30" name="Picture 29">
            <a:extLst>
              <a:ext uri="{FF2B5EF4-FFF2-40B4-BE49-F238E27FC236}">
                <a16:creationId xmlns:a16="http://schemas.microsoft.com/office/drawing/2014/main" id="{F5E4C2EF-65D8-3DC9-D591-253F5EF06B50}"/>
              </a:ext>
            </a:extLst>
          </p:cNvPr>
          <p:cNvPicPr>
            <a:picLocks noChangeAspect="1"/>
          </p:cNvPicPr>
          <p:nvPr/>
        </p:nvPicPr>
        <p:blipFill>
          <a:blip r:embed="rId9"/>
          <a:stretch>
            <a:fillRect/>
          </a:stretch>
        </p:blipFill>
        <p:spPr>
          <a:xfrm>
            <a:off x="8431741" y="3698518"/>
            <a:ext cx="2909175" cy="1995900"/>
          </a:xfrm>
          <a:prstGeom prst="rect">
            <a:avLst/>
          </a:prstGeom>
        </p:spPr>
      </p:pic>
      <p:pic>
        <p:nvPicPr>
          <p:cNvPr id="31" name="Picture 30">
            <a:extLst>
              <a:ext uri="{FF2B5EF4-FFF2-40B4-BE49-F238E27FC236}">
                <a16:creationId xmlns:a16="http://schemas.microsoft.com/office/drawing/2014/main" id="{5EA85991-BABD-5881-A877-816911F6E877}"/>
              </a:ext>
            </a:extLst>
          </p:cNvPr>
          <p:cNvPicPr>
            <a:picLocks noChangeAspect="1"/>
          </p:cNvPicPr>
          <p:nvPr/>
        </p:nvPicPr>
        <p:blipFill>
          <a:blip r:embed="rId3"/>
          <a:stretch>
            <a:fillRect/>
          </a:stretch>
        </p:blipFill>
        <p:spPr>
          <a:xfrm>
            <a:off x="492061" y="1166910"/>
            <a:ext cx="2199312" cy="2323467"/>
          </a:xfrm>
          <a:prstGeom prst="rect">
            <a:avLst/>
          </a:prstGeom>
        </p:spPr>
      </p:pic>
      <p:pic>
        <p:nvPicPr>
          <p:cNvPr id="32" name="Picture 31">
            <a:extLst>
              <a:ext uri="{FF2B5EF4-FFF2-40B4-BE49-F238E27FC236}">
                <a16:creationId xmlns:a16="http://schemas.microsoft.com/office/drawing/2014/main" id="{6D4B3DBF-8923-4FE9-5A9B-29B6D18EF20D}"/>
              </a:ext>
            </a:extLst>
          </p:cNvPr>
          <p:cNvPicPr>
            <a:picLocks noChangeAspect="1"/>
          </p:cNvPicPr>
          <p:nvPr/>
        </p:nvPicPr>
        <p:blipFill>
          <a:blip r:embed="rId4"/>
          <a:stretch>
            <a:fillRect/>
          </a:stretch>
        </p:blipFill>
        <p:spPr>
          <a:xfrm>
            <a:off x="492060" y="3710569"/>
            <a:ext cx="2928778" cy="1995573"/>
          </a:xfrm>
          <a:prstGeom prst="rect">
            <a:avLst/>
          </a:prstGeom>
        </p:spPr>
      </p:pic>
      <p:pic>
        <p:nvPicPr>
          <p:cNvPr id="33" name="Picture 32">
            <a:extLst>
              <a:ext uri="{FF2B5EF4-FFF2-40B4-BE49-F238E27FC236}">
                <a16:creationId xmlns:a16="http://schemas.microsoft.com/office/drawing/2014/main" id="{9FE95F42-3A03-FFFD-5EF8-57F9F008DE3B}"/>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Lst>
          </a:blip>
          <a:stretch>
            <a:fillRect/>
          </a:stretch>
        </p:blipFill>
        <p:spPr>
          <a:xfrm>
            <a:off x="2983804" y="1166910"/>
            <a:ext cx="3157591" cy="2342417"/>
          </a:xfrm>
          <a:prstGeom prst="rect">
            <a:avLst/>
          </a:prstGeom>
        </p:spPr>
      </p:pic>
      <p:pic>
        <p:nvPicPr>
          <p:cNvPr id="34" name="Picture 33">
            <a:extLst>
              <a:ext uri="{FF2B5EF4-FFF2-40B4-BE49-F238E27FC236}">
                <a16:creationId xmlns:a16="http://schemas.microsoft.com/office/drawing/2014/main" id="{E857410B-E4B9-49B3-D06A-091A5BFA73DB}"/>
              </a:ext>
            </a:extLst>
          </p:cNvPr>
          <p:cNvPicPr>
            <a:picLocks noChangeAspect="1"/>
          </p:cNvPicPr>
          <p:nvPr/>
        </p:nvPicPr>
        <p:blipFill>
          <a:blip r:embed="rId6"/>
          <a:stretch>
            <a:fillRect/>
          </a:stretch>
        </p:blipFill>
        <p:spPr>
          <a:xfrm>
            <a:off x="3567386" y="3694055"/>
            <a:ext cx="4707076" cy="1982998"/>
          </a:xfrm>
          <a:prstGeom prst="rect">
            <a:avLst/>
          </a:prstGeom>
        </p:spPr>
      </p:pic>
    </p:spTree>
    <p:extLst>
      <p:ext uri="{BB962C8B-B14F-4D97-AF65-F5344CB8AC3E}">
        <p14:creationId xmlns:p14="http://schemas.microsoft.com/office/powerpoint/2010/main" val="1296913241"/>
      </p:ext>
    </p:extLst>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832468-DED6-1598-B12F-84B1F86747B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5" name="Picture 5">
            <a:extLst>
              <a:ext uri="{FF2B5EF4-FFF2-40B4-BE49-F238E27FC236}">
                <a16:creationId xmlns:a16="http://schemas.microsoft.com/office/drawing/2014/main" id="{AE1935AB-E49C-AD74-E8BB-FDB6390834DE}"/>
              </a:ext>
            </a:extLst>
          </p:cNvPr>
          <p:cNvPicPr>
            <a:picLocks noChangeAspect="1"/>
          </p:cNvPicPr>
          <p:nvPr/>
        </p:nvPicPr>
        <p:blipFill>
          <a:blip r:embed="rId2"/>
          <a:stretch>
            <a:fillRect/>
          </a:stretch>
        </p:blipFill>
        <p:spPr>
          <a:xfrm>
            <a:off x="11034445" y="6208132"/>
            <a:ext cx="970909" cy="469239"/>
          </a:xfrm>
          <a:prstGeom prst="rect">
            <a:avLst/>
          </a:prstGeom>
        </p:spPr>
      </p:pic>
      <p:sp>
        <p:nvSpPr>
          <p:cNvPr id="6" name="TextBox 5">
            <a:extLst>
              <a:ext uri="{FF2B5EF4-FFF2-40B4-BE49-F238E27FC236}">
                <a16:creationId xmlns:a16="http://schemas.microsoft.com/office/drawing/2014/main" id="{AA13B297-DE2E-A1C2-4DF6-37A1681D48A8}"/>
              </a:ext>
            </a:extLst>
          </p:cNvPr>
          <p:cNvSpPr txBox="1"/>
          <p:nvPr/>
        </p:nvSpPr>
        <p:spPr>
          <a:xfrm>
            <a:off x="309891" y="249563"/>
            <a:ext cx="11572217" cy="669735"/>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nSpc>
                <a:spcPct val="150000"/>
              </a:lnSpc>
            </a:pPr>
            <a:r>
              <a:rPr b="1" lang="en-GB" sz="2800">
                <a:solidFill>
                  <a:srgbClr val="008080"/>
                </a:solidFill>
                <a:latin typeface="Open Sans"/>
                <a:ea typeface="+mn-lt"/>
                <a:cs typeface="+mn-lt"/>
              </a:rPr>
              <a:t>We combined our thinking to create new prototypes</a:t>
            </a:r>
          </a:p>
        </p:txBody>
      </p:sp>
      <p:pic>
        <p:nvPicPr>
          <p:cNvPr id="8" name="Picture 7">
            <a:extLst>
              <a:ext uri="{FF2B5EF4-FFF2-40B4-BE49-F238E27FC236}">
                <a16:creationId xmlns:a16="http://schemas.microsoft.com/office/drawing/2014/main" id="{D31EDB78-070C-EB77-D147-06F9C380BD66}"/>
              </a:ext>
            </a:extLst>
          </p:cNvPr>
          <p:cNvPicPr>
            <a:picLocks noChangeAspect="1"/>
          </p:cNvPicPr>
          <p:nvPr/>
        </p:nvPicPr>
        <p:blipFill rotWithShape="1">
          <a:blip r:embed="rId3"/>
          <a:srcRect b="11" r="-152"/>
          <a:stretch/>
        </p:blipFill>
        <p:spPr>
          <a:xfrm>
            <a:off x="9080755" y="1690150"/>
            <a:ext cx="1579160" cy="4338064"/>
          </a:xfrm>
          <a:prstGeom prst="rect">
            <a:avLst/>
          </a:prstGeom>
        </p:spPr>
      </p:pic>
      <p:sp>
        <p:nvSpPr>
          <p:cNvPr id="9" name="TextBox 8">
            <a:extLst>
              <a:ext uri="{FF2B5EF4-FFF2-40B4-BE49-F238E27FC236}">
                <a16:creationId xmlns:a16="http://schemas.microsoft.com/office/drawing/2014/main" id="{2CF44AA6-347B-747A-D6EA-5B8E31FE7CCA}"/>
              </a:ext>
            </a:extLst>
          </p:cNvPr>
          <p:cNvSpPr txBox="1"/>
          <p:nvPr/>
        </p:nvSpPr>
        <p:spPr>
          <a:xfrm>
            <a:off x="485147" y="1439581"/>
            <a:ext cx="4320316" cy="4555093"/>
          </a:xfrm>
          <a:prstGeom prst="rect">
            <a:avLst/>
          </a:prstGeom>
          <a:noFill/>
        </p:spPr>
        <p:txBody>
          <a:bodyPr rtlCol="0" wrap="square">
            <a:spAutoFit/>
          </a:bodyPr>
          <a:lstStyle/>
          <a:p>
            <a:r>
              <a:rPr lang="en-US" sz="2000">
                <a:latin charset="0" panose="020B0606030504020204" pitchFamily="34" typeface="Open Sans"/>
                <a:ea charset="0" panose="020B0606030504020204" pitchFamily="34" typeface="Open Sans"/>
                <a:cs charset="0" panose="020B0606030504020204" pitchFamily="34" typeface="Open Sans"/>
              </a:rPr>
              <a:t>6 content types from our sketches:</a:t>
            </a:r>
          </a:p>
          <a:p>
            <a:endParaRPr lang="en-US" sz="2400">
              <a:latin charset="0" panose="020B0606030504020204" pitchFamily="34" typeface="Open Sans"/>
              <a:ea charset="0" panose="020B0606030504020204" pitchFamily="34" typeface="Open Sans"/>
              <a:cs charset="0" panose="020B0606030504020204" pitchFamily="34" typeface="Open Sans"/>
            </a:endParaRPr>
          </a:p>
          <a:p>
            <a:pPr indent="-457200" marL="457200">
              <a:buFont charset="0" panose="020B0604020202020204" pitchFamily="34" typeface="Arial"/>
              <a:buChar char="•"/>
            </a:pPr>
            <a:r>
              <a:rPr lang="en-US">
                <a:latin charset="0" panose="020B0606030504020204" pitchFamily="34" typeface="Open Sans"/>
                <a:ea charset="0" panose="020B0606030504020204" pitchFamily="34" typeface="Open Sans"/>
                <a:cs charset="0" panose="020B0606030504020204" pitchFamily="34" typeface="Open Sans"/>
              </a:rPr>
              <a:t>GCD homepage</a:t>
            </a:r>
          </a:p>
          <a:p>
            <a:pPr indent="-457200" marL="457200">
              <a:buFont charset="0" panose="020B0604020202020204" pitchFamily="34" typeface="Arial"/>
              <a:buChar char="•"/>
            </a:pPr>
            <a:endParaRPr lang="en-US">
              <a:latin charset="0" panose="020B0606030504020204" pitchFamily="34" typeface="Open Sans"/>
              <a:ea charset="0" panose="020B0606030504020204" pitchFamily="34" typeface="Open Sans"/>
              <a:cs charset="0" panose="020B0606030504020204" pitchFamily="34" typeface="Open Sans"/>
            </a:endParaRPr>
          </a:p>
          <a:p>
            <a:pPr indent="-457200" marL="457200">
              <a:buFont charset="0" panose="020B0604020202020204" pitchFamily="34" typeface="Arial"/>
              <a:buChar char="•"/>
            </a:pPr>
            <a:r>
              <a:rPr lang="en-US">
                <a:latin charset="0" panose="020B0606030504020204" pitchFamily="34" typeface="Open Sans"/>
                <a:ea charset="0" panose="020B0606030504020204" pitchFamily="34" typeface="Open Sans"/>
                <a:cs charset="0" panose="020B0606030504020204" pitchFamily="34" typeface="Open Sans"/>
              </a:rPr>
              <a:t>All service listings</a:t>
            </a:r>
          </a:p>
          <a:p>
            <a:pPr indent="-457200" marL="457200">
              <a:buFont charset="0" panose="020B0604020202020204" pitchFamily="34" typeface="Arial"/>
              <a:buChar char="•"/>
            </a:pPr>
            <a:endParaRPr lang="en-US">
              <a:latin charset="0" panose="020B0606030504020204" pitchFamily="34" typeface="Open Sans"/>
              <a:ea charset="0" panose="020B0606030504020204" pitchFamily="34" typeface="Open Sans"/>
              <a:cs charset="0" panose="020B0606030504020204" pitchFamily="34" typeface="Open Sans"/>
            </a:endParaRPr>
          </a:p>
          <a:p>
            <a:pPr indent="-457200" marL="457200">
              <a:buFont charset="0" panose="020B0604020202020204" pitchFamily="34" typeface="Arial"/>
              <a:buChar char="•"/>
            </a:pPr>
            <a:r>
              <a:rPr lang="en-US">
                <a:latin charset="0" panose="020B0606030504020204" pitchFamily="34" typeface="Open Sans"/>
                <a:ea charset="0" panose="020B0606030504020204" pitchFamily="34" typeface="Open Sans"/>
                <a:cs charset="0" panose="020B0606030504020204" pitchFamily="34" typeface="Open Sans"/>
              </a:rPr>
              <a:t>Single service listing</a:t>
            </a:r>
          </a:p>
          <a:p>
            <a:pPr indent="-457200" marL="457200">
              <a:buFont charset="0" panose="020B0604020202020204" pitchFamily="34" typeface="Arial"/>
              <a:buChar char="•"/>
            </a:pPr>
            <a:endParaRPr lang="en-US">
              <a:latin charset="0" panose="020B0606030504020204" pitchFamily="34" typeface="Open Sans"/>
              <a:ea charset="0" panose="020B0606030504020204" pitchFamily="34" typeface="Open Sans"/>
              <a:cs charset="0" panose="020B0606030504020204" pitchFamily="34" typeface="Open Sans"/>
            </a:endParaRPr>
          </a:p>
          <a:p>
            <a:pPr indent="-457200" marL="457200">
              <a:buFont charset="0" panose="020B0604020202020204" pitchFamily="34" typeface="Arial"/>
              <a:buChar char="•"/>
            </a:pPr>
            <a:r>
              <a:rPr lang="en-US">
                <a:latin charset="0" panose="020B0606030504020204" pitchFamily="34" typeface="Open Sans"/>
                <a:ea charset="0" panose="020B0606030504020204" pitchFamily="34" typeface="Open Sans"/>
                <a:cs charset="0" panose="020B0606030504020204" pitchFamily="34" typeface="Open Sans"/>
              </a:rPr>
              <a:t>Curated groups of listings</a:t>
            </a:r>
          </a:p>
          <a:p>
            <a:pPr indent="-457200" marL="457200">
              <a:buFont charset="0" panose="020B0604020202020204" pitchFamily="34" typeface="Arial"/>
              <a:buChar char="•"/>
            </a:pPr>
            <a:endParaRPr lang="en-US">
              <a:latin charset="0" panose="020B0606030504020204" pitchFamily="34" typeface="Open Sans"/>
              <a:ea charset="0" panose="020B0606030504020204" pitchFamily="34" typeface="Open Sans"/>
              <a:cs charset="0" panose="020B0606030504020204" pitchFamily="34" typeface="Open Sans"/>
            </a:endParaRPr>
          </a:p>
          <a:p>
            <a:pPr indent="-457200" marL="457200">
              <a:buFont charset="0" panose="020B0604020202020204" pitchFamily="34" typeface="Arial"/>
              <a:buChar char="•"/>
            </a:pPr>
            <a:r>
              <a:rPr lang="en-US">
                <a:latin charset="0" panose="020B0606030504020204" pitchFamily="34" typeface="Open Sans"/>
                <a:ea charset="0" panose="020B0606030504020204" pitchFamily="34" typeface="Open Sans"/>
                <a:cs charset="0" panose="020B0606030504020204" pitchFamily="34" typeface="Open Sans"/>
              </a:rPr>
              <a:t>Topical listings</a:t>
            </a:r>
          </a:p>
          <a:p>
            <a:pPr indent="-457200" marL="457200">
              <a:buFont charset="0" panose="020B0604020202020204" pitchFamily="34" typeface="Arial"/>
              <a:buChar char="•"/>
            </a:pPr>
            <a:endParaRPr lang="en-US">
              <a:latin charset="0" panose="020B0606030504020204" pitchFamily="34" typeface="Open Sans"/>
              <a:ea charset="0" panose="020B0606030504020204" pitchFamily="34" typeface="Open Sans"/>
              <a:cs charset="0" panose="020B0606030504020204" pitchFamily="34" typeface="Open Sans"/>
            </a:endParaRPr>
          </a:p>
          <a:p>
            <a:pPr indent="-457200" marL="457200">
              <a:buFont charset="0" panose="020B0604020202020204" pitchFamily="34" typeface="Arial"/>
              <a:buChar char="•"/>
            </a:pPr>
            <a:r>
              <a:rPr lang="en-US">
                <a:latin charset="0" panose="020B0606030504020204" pitchFamily="34" typeface="Open Sans"/>
                <a:ea charset="0" panose="020B0606030504020204" pitchFamily="34" typeface="Open Sans"/>
                <a:cs charset="0" panose="020B0606030504020204" pitchFamily="34" typeface="Open Sans"/>
              </a:rPr>
              <a:t>Curated guides</a:t>
            </a:r>
            <a:br>
              <a:rPr lang="en-US" sz="2400">
                <a:latin charset="0" panose="020B0606030504020204" pitchFamily="34" typeface="Open Sans"/>
                <a:ea charset="0" panose="020B0606030504020204" pitchFamily="34" typeface="Open Sans"/>
                <a:cs charset="0" panose="020B0606030504020204" pitchFamily="34" typeface="Open Sans"/>
              </a:rPr>
            </a:br>
            <a:br>
              <a:rPr lang="en-US" sz="2400">
                <a:latin charset="0" panose="020B0606030504020204" pitchFamily="34" typeface="Open Sans"/>
                <a:ea charset="0" panose="020B0606030504020204" pitchFamily="34" typeface="Open Sans"/>
                <a:cs charset="0" panose="020B0606030504020204" pitchFamily="34" typeface="Open Sans"/>
              </a:rPr>
            </a:br>
            <a:r>
              <a:rPr lang="en-US" sz="2400">
                <a:latin charset="0" panose="020B0606030504020204" pitchFamily="34" typeface="Open Sans"/>
                <a:ea charset="0" panose="020B0606030504020204" pitchFamily="34" typeface="Open Sans"/>
                <a:cs charset="0" panose="020B0606030504020204" pitchFamily="34" typeface="Open Sans"/>
              </a:rPr>
              <a:t> </a:t>
            </a:r>
          </a:p>
        </p:txBody>
      </p:sp>
      <p:pic>
        <p:nvPicPr>
          <p:cNvPr id="13" name="Picture 12">
            <a:extLst>
              <a:ext uri="{FF2B5EF4-FFF2-40B4-BE49-F238E27FC236}">
                <a16:creationId xmlns:a16="http://schemas.microsoft.com/office/drawing/2014/main" id="{717750C9-6063-D9D1-84A8-829C6D814AC5}"/>
              </a:ext>
            </a:extLst>
          </p:cNvPr>
          <p:cNvPicPr>
            <a:picLocks noChangeAspect="1"/>
          </p:cNvPicPr>
          <p:nvPr/>
        </p:nvPicPr>
        <p:blipFill rotWithShape="1">
          <a:blip r:embed="rId4"/>
          <a:srcRect b="24" r="-142"/>
          <a:stretch/>
        </p:blipFill>
        <p:spPr>
          <a:xfrm>
            <a:off x="6491593" y="1686656"/>
            <a:ext cx="1627762" cy="4341558"/>
          </a:xfrm>
          <a:prstGeom prst="rect">
            <a:avLst/>
          </a:prstGeom>
        </p:spPr>
      </p:pic>
      <p:sp>
        <p:nvSpPr>
          <p:cNvPr id="2" name="TextBox 1">
            <a:extLst>
              <a:ext uri="{FF2B5EF4-FFF2-40B4-BE49-F238E27FC236}">
                <a16:creationId xmlns:a16="http://schemas.microsoft.com/office/drawing/2014/main" id="{2A404CB5-FB7D-7958-B614-41B615C3650C}"/>
              </a:ext>
            </a:extLst>
          </p:cNvPr>
          <p:cNvSpPr txBox="1"/>
          <p:nvPr/>
        </p:nvSpPr>
        <p:spPr>
          <a:xfrm>
            <a:off x="6271409" y="1378879"/>
            <a:ext cx="2068130" cy="307777"/>
          </a:xfrm>
          <a:prstGeom prst="rect">
            <a:avLst/>
          </a:prstGeom>
          <a:noFill/>
        </p:spPr>
        <p:txBody>
          <a:bodyPr rtlCol="0" wrap="none">
            <a:spAutoFit/>
          </a:bodyPr>
          <a:lstStyle/>
          <a:p>
            <a:r>
              <a:rPr lang="en-GB" sz="1400">
                <a:solidFill>
                  <a:schemeClr val="bg1"/>
                </a:solidFill>
                <a:highlight>
                  <a:srgbClr val="008080"/>
                </a:highlight>
              </a:rPr>
              <a:t>Curated groups of listings</a:t>
            </a:r>
          </a:p>
        </p:txBody>
      </p:sp>
      <p:sp>
        <p:nvSpPr>
          <p:cNvPr id="10" name="TextBox 9">
            <a:extLst>
              <a:ext uri="{FF2B5EF4-FFF2-40B4-BE49-F238E27FC236}">
                <a16:creationId xmlns:a16="http://schemas.microsoft.com/office/drawing/2014/main" id="{566865E1-3240-D57A-D751-400EF11287FC}"/>
              </a:ext>
            </a:extLst>
          </p:cNvPr>
          <p:cNvSpPr txBox="1"/>
          <p:nvPr/>
        </p:nvSpPr>
        <p:spPr>
          <a:xfrm>
            <a:off x="9253115" y="1378879"/>
            <a:ext cx="1234440" cy="307777"/>
          </a:xfrm>
          <a:prstGeom prst="rect">
            <a:avLst/>
          </a:prstGeom>
          <a:noFill/>
        </p:spPr>
        <p:txBody>
          <a:bodyPr rtlCol="0" wrap="none">
            <a:spAutoFit/>
          </a:bodyPr>
          <a:lstStyle/>
          <a:p>
            <a:r>
              <a:rPr lang="en-GB" sz="1400">
                <a:solidFill>
                  <a:schemeClr val="bg1"/>
                </a:solidFill>
                <a:highlight>
                  <a:srgbClr val="008080"/>
                </a:highlight>
              </a:rPr>
              <a:t>Topical listings</a:t>
            </a:r>
          </a:p>
        </p:txBody>
      </p:sp>
    </p:spTree>
    <p:extLst>
      <p:ext uri="{BB962C8B-B14F-4D97-AF65-F5344CB8AC3E}">
        <p14:creationId xmlns:p14="http://schemas.microsoft.com/office/powerpoint/2010/main" val="4022267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3D7714-E40F-3E3E-A4D2-03A1562651F7}"/>
              </a:ext>
            </a:extLst>
          </p:cNvPr>
          <p:cNvSpPr txBox="1"/>
          <p:nvPr/>
        </p:nvSpPr>
        <p:spPr>
          <a:xfrm>
            <a:off x="433137" y="366295"/>
            <a:ext cx="11572217" cy="6697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800" b="1">
                <a:solidFill>
                  <a:srgbClr val="008080"/>
                </a:solidFill>
                <a:latin typeface="Open Sans"/>
                <a:ea typeface="+mn-lt"/>
                <a:cs typeface="+mn-lt"/>
              </a:rPr>
              <a:t>Over to you</a:t>
            </a:r>
          </a:p>
        </p:txBody>
      </p:sp>
      <p:sp>
        <p:nvSpPr>
          <p:cNvPr id="7" name="TextBox 6">
            <a:extLst>
              <a:ext uri="{FF2B5EF4-FFF2-40B4-BE49-F238E27FC236}">
                <a16:creationId xmlns:a16="http://schemas.microsoft.com/office/drawing/2014/main" id="{7B7FDA8B-56D0-4455-1E1E-0EFB658CF78E}"/>
              </a:ext>
            </a:extLst>
          </p:cNvPr>
          <p:cNvSpPr txBox="1"/>
          <p:nvPr/>
        </p:nvSpPr>
        <p:spPr>
          <a:xfrm>
            <a:off x="516481" y="1489194"/>
            <a:ext cx="10497416" cy="3416320"/>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What surprises you? </a:t>
            </a:r>
          </a:p>
          <a:p>
            <a:endParaRPr lang="en-US" sz="24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What do you find interesting? </a:t>
            </a:r>
          </a:p>
          <a:p>
            <a:endParaRPr lang="en-US" sz="24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What do you want to know more about? </a:t>
            </a:r>
          </a:p>
          <a:p>
            <a:pPr marL="285750" indent="-285750">
              <a:buFont typeface="Arial" panose="020B0604020202020204" pitchFamily="34" charset="0"/>
              <a:buChar char="•"/>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Are there any questions? </a:t>
            </a:r>
            <a:br>
              <a:rPr lang="en-US" sz="2400">
                <a:latin typeface="Open Sans" panose="020B0606030504020204" pitchFamily="34" charset="0"/>
                <a:ea typeface="Open Sans" panose="020B0606030504020204" pitchFamily="34" charset="0"/>
                <a:cs typeface="Open Sans" panose="020B0606030504020204" pitchFamily="34" charset="0"/>
              </a:rPr>
            </a:br>
            <a:br>
              <a:rPr lang="en-US" sz="2400">
                <a:latin typeface="Open Sans" panose="020B0606030504020204" pitchFamily="34" charset="0"/>
                <a:ea typeface="Open Sans" panose="020B0606030504020204" pitchFamily="34" charset="0"/>
                <a:cs typeface="Open Sans" panose="020B0606030504020204" pitchFamily="34" charset="0"/>
              </a:rPr>
            </a:br>
            <a:r>
              <a:rPr lang="en-US" sz="24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68430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832468-DED6-1598-B12F-84B1F86747B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AE1935AB-E49C-AD74-E8BB-FDB6390834DE}"/>
              </a:ext>
            </a:extLst>
          </p:cNvPr>
          <p:cNvPicPr>
            <a:picLocks noChangeAspect="1"/>
          </p:cNvPicPr>
          <p:nvPr/>
        </p:nvPicPr>
        <p:blipFill>
          <a:blip r:embed="rId2"/>
          <a:stretch>
            <a:fillRect/>
          </a:stretch>
        </p:blipFill>
        <p:spPr>
          <a:xfrm>
            <a:off x="11034445" y="6208132"/>
            <a:ext cx="970909" cy="469239"/>
          </a:xfrm>
          <a:prstGeom prst="rect">
            <a:avLst/>
          </a:prstGeom>
        </p:spPr>
      </p:pic>
      <p:sp>
        <p:nvSpPr>
          <p:cNvPr id="6" name="TextBox 5">
            <a:extLst>
              <a:ext uri="{FF2B5EF4-FFF2-40B4-BE49-F238E27FC236}">
                <a16:creationId xmlns:a16="http://schemas.microsoft.com/office/drawing/2014/main" id="{AA13B297-DE2E-A1C2-4DF6-37A1681D48A8}"/>
              </a:ext>
            </a:extLst>
          </p:cNvPr>
          <p:cNvSpPr txBox="1"/>
          <p:nvPr/>
        </p:nvSpPr>
        <p:spPr>
          <a:xfrm>
            <a:off x="309891" y="180629"/>
            <a:ext cx="11572217" cy="6697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800" b="1">
                <a:solidFill>
                  <a:srgbClr val="008080"/>
                </a:solidFill>
                <a:latin typeface="Open Sans"/>
                <a:ea typeface="+mn-lt"/>
                <a:cs typeface="+mn-lt"/>
              </a:rPr>
              <a:t>We’re unsure about one of our content types</a:t>
            </a:r>
          </a:p>
        </p:txBody>
      </p:sp>
      <p:pic>
        <p:nvPicPr>
          <p:cNvPr id="4" name="Picture 3">
            <a:extLst>
              <a:ext uri="{FF2B5EF4-FFF2-40B4-BE49-F238E27FC236}">
                <a16:creationId xmlns:a16="http://schemas.microsoft.com/office/drawing/2014/main" id="{9C0162D0-1281-74E1-9A10-80A809919D2E}"/>
              </a:ext>
            </a:extLst>
          </p:cNvPr>
          <p:cNvPicPr>
            <a:picLocks noChangeAspect="1"/>
          </p:cNvPicPr>
          <p:nvPr/>
        </p:nvPicPr>
        <p:blipFill>
          <a:blip r:embed="rId3"/>
          <a:stretch>
            <a:fillRect/>
          </a:stretch>
        </p:blipFill>
        <p:spPr>
          <a:xfrm>
            <a:off x="858576" y="1344662"/>
            <a:ext cx="3752333" cy="4717091"/>
          </a:xfrm>
          <a:prstGeom prst="rect">
            <a:avLst/>
          </a:prstGeom>
        </p:spPr>
      </p:pic>
      <p:sp>
        <p:nvSpPr>
          <p:cNvPr id="15" name="TextBox 14">
            <a:extLst>
              <a:ext uri="{FF2B5EF4-FFF2-40B4-BE49-F238E27FC236}">
                <a16:creationId xmlns:a16="http://schemas.microsoft.com/office/drawing/2014/main" id="{B8C38A62-D904-7EFB-579E-50F10836FDCB}"/>
              </a:ext>
            </a:extLst>
          </p:cNvPr>
          <p:cNvSpPr txBox="1"/>
          <p:nvPr/>
        </p:nvSpPr>
        <p:spPr>
          <a:xfrm>
            <a:off x="5761471" y="1851166"/>
            <a:ext cx="5571953" cy="4001095"/>
          </a:xfrm>
          <a:prstGeom prst="rect">
            <a:avLst/>
          </a:prstGeom>
          <a:noFill/>
        </p:spPr>
        <p:txBody>
          <a:bodyPr wrap="square" rtlCol="0">
            <a:spAutoFit/>
          </a:bodyPr>
          <a:lstStyle/>
          <a:p>
            <a:r>
              <a:rPr lang="en-US">
                <a:latin typeface="Open Sans" panose="020B0606030504020204" pitchFamily="34" charset="0"/>
                <a:ea typeface="Open Sans" panose="020B0606030504020204" pitchFamily="34" charset="0"/>
                <a:cs typeface="Open Sans" panose="020B0606030504020204" pitchFamily="34" charset="0"/>
              </a:rPr>
              <a:t>We want to understand </a:t>
            </a:r>
            <a:r>
              <a:rPr lang="en-US" b="1">
                <a:latin typeface="Open Sans" panose="020B0606030504020204" pitchFamily="34" charset="0"/>
                <a:ea typeface="Open Sans" panose="020B0606030504020204" pitchFamily="34" charset="0"/>
                <a:cs typeface="Open Sans" panose="020B0606030504020204" pitchFamily="34" charset="0"/>
              </a:rPr>
              <a:t>the extent of information and advice</a:t>
            </a:r>
            <a:r>
              <a:rPr lang="en-US">
                <a:latin typeface="Open Sans" panose="020B0606030504020204" pitchFamily="34" charset="0"/>
                <a:ea typeface="Open Sans" panose="020B0606030504020204" pitchFamily="34" charset="0"/>
                <a:cs typeface="Open Sans" panose="020B0606030504020204" pitchFamily="34" charset="0"/>
              </a:rPr>
              <a:t> to include on the Greenwich Community Directory</a:t>
            </a:r>
          </a:p>
          <a:p>
            <a:endParaRPr lang="en-US">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600">
                <a:latin typeface="Open Sans" panose="020B0606030504020204" pitchFamily="34" charset="0"/>
                <a:ea typeface="Open Sans" panose="020B0606030504020204" pitchFamily="34" charset="0"/>
                <a:cs typeface="Open Sans" panose="020B0606030504020204" pitchFamily="34" charset="0"/>
              </a:rPr>
              <a:t>What information is needed to help people find a service on the GCD?</a:t>
            </a:r>
          </a:p>
          <a:p>
            <a:pPr marL="342900" indent="-342900">
              <a:buFont typeface="Arial" panose="020B0604020202020204" pitchFamily="34" charset="0"/>
              <a:buChar char="•"/>
            </a:pPr>
            <a:endParaRPr lang="en-US" sz="16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600">
                <a:latin typeface="Open Sans" panose="020B0606030504020204" pitchFamily="34" charset="0"/>
                <a:ea typeface="Open Sans" panose="020B0606030504020204" pitchFamily="34" charset="0"/>
                <a:cs typeface="Open Sans" panose="020B0606030504020204" pitchFamily="34" charset="0"/>
              </a:rPr>
              <a:t>What information already exists in other places such as the RBG website, </a:t>
            </a:r>
            <a:r>
              <a:rPr lang="en-US" sz="1600" err="1">
                <a:latin typeface="Open Sans" panose="020B0606030504020204" pitchFamily="34" charset="0"/>
                <a:ea typeface="Open Sans" panose="020B0606030504020204" pitchFamily="34" charset="0"/>
                <a:cs typeface="Open Sans" panose="020B0606030504020204" pitchFamily="34" charset="0"/>
              </a:rPr>
              <a:t>LiveWell</a:t>
            </a:r>
            <a:r>
              <a:rPr lang="en-US" sz="1600">
                <a:latin typeface="Open Sans" panose="020B0606030504020204" pitchFamily="34" charset="0"/>
                <a:ea typeface="Open Sans" panose="020B0606030504020204" pitchFamily="34" charset="0"/>
                <a:cs typeface="Open Sans" panose="020B0606030504020204" pitchFamily="34" charset="0"/>
              </a:rPr>
              <a:t>, NHS, or gov.uk?</a:t>
            </a:r>
          </a:p>
          <a:p>
            <a:pPr marL="342900" indent="-342900">
              <a:buFont typeface="Arial" panose="020B0604020202020204" pitchFamily="34" charset="0"/>
              <a:buChar char="•"/>
            </a:pPr>
            <a:endParaRPr lang="en-US" sz="16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600">
                <a:latin typeface="Open Sans" panose="020B0606030504020204" pitchFamily="34" charset="0"/>
                <a:ea typeface="Open Sans" panose="020B0606030504020204" pitchFamily="34" charset="0"/>
                <a:cs typeface="Open Sans" panose="020B0606030504020204" pitchFamily="34" charset="0"/>
              </a:rPr>
              <a:t>Where would residents expect to find the information?</a:t>
            </a:r>
          </a:p>
          <a:p>
            <a:br>
              <a:rPr lang="en-US">
                <a:latin typeface="Open Sans" panose="020B0606030504020204" pitchFamily="34" charset="0"/>
                <a:ea typeface="Open Sans" panose="020B0606030504020204" pitchFamily="34" charset="0"/>
                <a:cs typeface="Open Sans" panose="020B0606030504020204" pitchFamily="34" charset="0"/>
              </a:rPr>
            </a:br>
            <a:br>
              <a:rPr lang="en-US">
                <a:latin typeface="Open Sans" panose="020B0606030504020204" pitchFamily="34" charset="0"/>
                <a:ea typeface="Open Sans" panose="020B0606030504020204" pitchFamily="34" charset="0"/>
                <a:cs typeface="Open Sans" panose="020B0606030504020204" pitchFamily="34" charset="0"/>
              </a:rPr>
            </a:br>
            <a:r>
              <a:rPr lang="en-US">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408283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540570" y="1806929"/>
            <a:ext cx="1111085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sz="4400" b="1">
                <a:solidFill>
                  <a:schemeClr val="bg1"/>
                </a:solidFill>
                <a:latin typeface="Open Sans" panose="020B0606030504020204" pitchFamily="34" charset="0"/>
                <a:ea typeface="Open Sans" panose="020B0606030504020204" pitchFamily="34" charset="0"/>
                <a:cs typeface="Open Sans" panose="020B0606030504020204" pitchFamily="34" charset="0"/>
              </a:rPr>
              <a:t>Figuring out what information should sit on the GCD - interactive activity</a:t>
            </a:r>
          </a:p>
          <a:p>
            <a:pPr>
              <a:defRPr/>
            </a:pPr>
            <a:endParaRPr lang="en-GB" sz="4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GB" sz="44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t-BR" sz="4400" b="1">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S&amp;T 8 slido link</a:t>
            </a:r>
            <a:endParaRPr lang="pt-BR" sz="4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defRPr/>
            </a:pPr>
            <a:endParaRPr lang="en-GB" sz="4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sz="600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8817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850733" y="2714968"/>
            <a:ext cx="9855331"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4400" b="1">
                <a:solidFill>
                  <a:schemeClr val="bg1"/>
                </a:solidFill>
                <a:latin typeface="Open Sans"/>
                <a:ea typeface="Open Sans"/>
                <a:cs typeface="Open Sans"/>
              </a:rPr>
              <a:t>Next steps</a:t>
            </a:r>
            <a:endParaRPr lang="en-US" sz="4400" b="1">
              <a:solidFill>
                <a:schemeClr val="bg1"/>
              </a:solidFill>
              <a:effectLst/>
              <a:latin typeface="Open Sans"/>
              <a:ea typeface="Open Sans"/>
              <a:cs typeface="Open Sans"/>
            </a:endParaRPr>
          </a:p>
          <a:p>
            <a:pPr>
              <a:defRPr/>
            </a:pPr>
            <a:endParaRPr lang="en-GB" sz="6000" b="1" i="0" u="none" strike="noStrike" kern="1200" cap="none" spc="0" normalizeH="0" baseline="0" noProof="0">
              <a:ln>
                <a:noFill/>
              </a:ln>
              <a:solidFill>
                <a:schemeClr val="bg1"/>
              </a:solidFill>
              <a:effectLst/>
              <a:uLnTx/>
              <a:uFillTx/>
              <a:latin typeface="Open Sans"/>
              <a:ea typeface="Open Sans"/>
              <a:cs typeface="Open Sans"/>
            </a:endParaRPr>
          </a:p>
        </p:txBody>
      </p:sp>
    </p:spTree>
    <p:extLst>
      <p:ext uri="{BB962C8B-B14F-4D97-AF65-F5344CB8AC3E}">
        <p14:creationId xmlns:p14="http://schemas.microsoft.com/office/powerpoint/2010/main" val="363197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DA11D7-EEB2-11CA-9771-CAE10E5CF12D}"/>
              </a:ext>
            </a:extLst>
          </p:cNvPr>
          <p:cNvSpPr txBox="1"/>
          <p:nvPr/>
        </p:nvSpPr>
        <p:spPr>
          <a:xfrm>
            <a:off x="433137" y="366295"/>
            <a:ext cx="11572217" cy="6697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800" b="1">
                <a:solidFill>
                  <a:srgbClr val="008080"/>
                </a:solidFill>
                <a:latin typeface="Open Sans"/>
                <a:ea typeface="+mn-lt"/>
                <a:cs typeface="+mn-lt"/>
              </a:rPr>
              <a:t>Over the next 4 weeks, we will:</a:t>
            </a:r>
          </a:p>
        </p:txBody>
      </p:sp>
      <p:sp>
        <p:nvSpPr>
          <p:cNvPr id="3" name="TextBox 2">
            <a:extLst>
              <a:ext uri="{FF2B5EF4-FFF2-40B4-BE49-F238E27FC236}">
                <a16:creationId xmlns:a16="http://schemas.microsoft.com/office/drawing/2014/main" id="{3785477F-5AAF-4986-B649-E815118C8C77}"/>
              </a:ext>
            </a:extLst>
          </p:cNvPr>
          <p:cNvSpPr txBox="1"/>
          <p:nvPr/>
        </p:nvSpPr>
        <p:spPr>
          <a:xfrm>
            <a:off x="516481" y="1599440"/>
            <a:ext cx="10497416" cy="4524315"/>
          </a:xfrm>
          <a:prstGeom prst="rect">
            <a:avLst/>
          </a:prstGeom>
          <a:noFill/>
        </p:spPr>
        <p:txBody>
          <a:bodyPr wrap="square" rtlCol="0">
            <a:spAutoFit/>
          </a:bodyPr>
          <a:lstStyle/>
          <a:p>
            <a:pPr marL="342900" indent="-34290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Test out a new Information Architecture (IA) for the GCD</a:t>
            </a:r>
          </a:p>
          <a:p>
            <a:pPr marL="342900" indent="-342900">
              <a:buFont typeface="Arial" panose="020B0604020202020204" pitchFamily="34" charset="0"/>
              <a:buChar char="•"/>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Use the new IA to pick a small ‘slice’ of the GCD to prototype in detail – using the prototypes we showed you today as our starting point</a:t>
            </a:r>
          </a:p>
          <a:p>
            <a:pPr marL="342900" indent="-342900">
              <a:buFont typeface="Arial" panose="020B0604020202020204" pitchFamily="34" charset="0"/>
              <a:buChar char="•"/>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Use the next round of prototyping to better understand where additional information and advice should sit</a:t>
            </a:r>
          </a:p>
          <a:p>
            <a:pPr marL="342900" indent="-342900">
              <a:buFont typeface="Arial" panose="020B0604020202020204" pitchFamily="34" charset="0"/>
              <a:buChar char="•"/>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Set up separate show &amp; tells to go into the detail of the reusable element of this project – let us know if you’d like an invite!</a:t>
            </a:r>
          </a:p>
          <a:p>
            <a:br>
              <a:rPr lang="en-US" sz="2400">
                <a:latin typeface="Open Sans" panose="020B0606030504020204" pitchFamily="34" charset="0"/>
                <a:ea typeface="Open Sans" panose="020B0606030504020204" pitchFamily="34" charset="0"/>
                <a:cs typeface="Open Sans" panose="020B0606030504020204" pitchFamily="34" charset="0"/>
              </a:rPr>
            </a:br>
            <a:r>
              <a:rPr lang="en-US" sz="24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572717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2"/>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429983" y="1552807"/>
            <a:ext cx="1133202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US" sz="2400" b="1">
                <a:solidFill>
                  <a:schemeClr val="bg1"/>
                </a:solidFill>
                <a:latin typeface="Open Sans"/>
                <a:ea typeface="Open Sans"/>
                <a:cs typeface="Open Sans"/>
              </a:rPr>
              <a:t>Read our weeknotes </a:t>
            </a:r>
            <a:r>
              <a:rPr lang="en-US" sz="2400">
                <a:solidFill>
                  <a:schemeClr val="bg1"/>
                </a:solidFill>
                <a:latin typeface="Open Sans"/>
                <a:ea typeface="Open Sans"/>
                <a:cs typeface="Open Sans"/>
              </a:rPr>
              <a:t>– these are sent to all Show &amp; Tell attendees every Friday</a:t>
            </a:r>
          </a:p>
          <a:p>
            <a:pPr marL="457200" indent="-457200">
              <a:buFont typeface="+mj-lt"/>
              <a:buAutoNum type="arabicPeriod"/>
            </a:pP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US" sz="2400" b="1">
                <a:solidFill>
                  <a:schemeClr val="bg1"/>
                </a:solidFill>
                <a:latin typeface="Open Sans"/>
                <a:ea typeface="Open Sans"/>
                <a:cs typeface="Open Sans"/>
              </a:rPr>
              <a:t>Come to our future Show &amp; Tell events: </a:t>
            </a:r>
            <a:r>
              <a:rPr lang="en-US" sz="2400" b="1">
                <a:highlight>
                  <a:srgbClr val="00FFFF"/>
                </a:highlight>
                <a:latin typeface="Open Sans" panose="020B0606030504020204" pitchFamily="34" charset="0"/>
                <a:ea typeface="Open Sans" panose="020B0606030504020204" pitchFamily="34" charset="0"/>
                <a:cs typeface="Open Sans" panose="020B0606030504020204" pitchFamily="34" charset="0"/>
                <a:hlinkClick r:id="rId3"/>
              </a:rPr>
              <a:t>GCD Show&amp;Tell feedback form</a:t>
            </a:r>
            <a:endParaRPr lang="en-US" sz="2400" b="1">
              <a:highlight>
                <a:srgbClr val="00FFFF"/>
              </a:highlight>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endParaRPr lang="en-US" sz="2400" b="1">
              <a:solidFill>
                <a:schemeClr val="bg1"/>
              </a:solidFill>
              <a:latin typeface="Open Sans"/>
              <a:ea typeface="Open Sans"/>
              <a:cs typeface="Open Sans"/>
            </a:endParaRPr>
          </a:p>
          <a:p>
            <a:pPr marL="457200" indent="-457200">
              <a:buFont typeface="+mj-lt"/>
              <a:buAutoNum type="arabicPeriod"/>
            </a:pP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US" sz="2400" b="1">
                <a:solidFill>
                  <a:schemeClr val="bg1"/>
                </a:solidFill>
                <a:latin typeface="Open Sans"/>
                <a:ea typeface="Open Sans"/>
                <a:cs typeface="Open Sans"/>
              </a:rPr>
              <a:t>Send us an email or a message on Microsoft Teams:</a:t>
            </a:r>
          </a:p>
          <a:p>
            <a:pPr marL="457200" indent="-457200">
              <a:buFont typeface="+mj-lt"/>
              <a:buAutoNum type="arabicPeriod"/>
            </a:pPr>
            <a:endParaRPr lang="en-US" sz="2400" b="1">
              <a:solidFill>
                <a:schemeClr val="bg1"/>
              </a:solidFill>
              <a:highlight>
                <a:srgbClr val="008080"/>
              </a:highlight>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400" b="1">
                <a:highlight>
                  <a:srgbClr val="00FFFF"/>
                </a:highlight>
                <a:latin typeface="Open Sans"/>
                <a:ea typeface="Open Sans"/>
                <a:cs typeface="Open Sans"/>
                <a:hlinkClick r:id="rId4">
                  <a:extLst>
                    <a:ext uri="{A12FA001-AC4F-418D-AE19-62706E023703}">
                      <ahyp:hlinkClr xmlns:ahyp="http://schemas.microsoft.com/office/drawing/2018/hyperlinkcolor" val="tx"/>
                    </a:ext>
                  </a:extLst>
                </a:hlinkClick>
              </a:rPr>
              <a:t>Bethany.Mindham@royalgreenwich.gov.uk</a:t>
            </a:r>
            <a:endParaRPr lang="en-US" sz="2400" b="1">
              <a:highlight>
                <a:srgbClr val="00FFFF"/>
              </a:highlight>
              <a:latin typeface="Open Sans"/>
              <a:ea typeface="Open Sans"/>
              <a:cs typeface="Open Sans"/>
            </a:endParaRPr>
          </a:p>
          <a:p>
            <a:pPr marL="914400" lvl="1" indent="-457200">
              <a:buFont typeface="Arial" panose="020B0604020202020204" pitchFamily="34" charset="0"/>
              <a:buChar char="•"/>
            </a:pPr>
            <a:r>
              <a:rPr lang="en-US" sz="2400" b="1">
                <a:highlight>
                  <a:srgbClr val="00FFFF"/>
                </a:highlight>
                <a:latin typeface="Open Sans"/>
                <a:ea typeface="Open Sans"/>
                <a:cs typeface="Open Sans"/>
                <a:hlinkClick r:id="rId5">
                  <a:extLst>
                    <a:ext uri="{A12FA001-AC4F-418D-AE19-62706E023703}">
                      <ahyp:hlinkClr xmlns:ahyp="http://schemas.microsoft.com/office/drawing/2018/hyperlinkcolor" val="tx"/>
                    </a:ext>
                  </a:extLst>
                </a:hlinkClick>
              </a:rPr>
              <a:t>Alex.Sturtivant@royalgreenwich.gov.uk</a:t>
            </a:r>
            <a:r>
              <a:rPr lang="en-US" sz="2400" b="1">
                <a:highlight>
                  <a:srgbClr val="00FFFF"/>
                </a:highlight>
                <a:latin typeface="Open Sans"/>
                <a:ea typeface="Open Sans"/>
                <a:cs typeface="Open Sans"/>
              </a:rPr>
              <a:t> </a:t>
            </a:r>
          </a:p>
          <a:p>
            <a:pPr lvl="1"/>
            <a:endParaRPr lang="en-US" sz="2400" b="1">
              <a:highlight>
                <a:srgbClr val="00FFFF"/>
              </a:highlight>
              <a:latin typeface="Open Sans"/>
              <a:ea typeface="Open Sans"/>
              <a:cs typeface="Open Sans"/>
            </a:endParaRPr>
          </a:p>
          <a:p>
            <a:endPar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2A9BD78-3768-4A4F-9883-D3E752CDCE57}"/>
              </a:ext>
            </a:extLst>
          </p:cNvPr>
          <p:cNvSpPr txBox="1"/>
          <p:nvPr/>
        </p:nvSpPr>
        <p:spPr>
          <a:xfrm>
            <a:off x="1297669" y="494931"/>
            <a:ext cx="95966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solidFill>
                  <a:schemeClr val="bg1"/>
                </a:solidFill>
                <a:latin typeface="Open Sans"/>
                <a:ea typeface="Open Sans"/>
                <a:cs typeface="Open Sans"/>
              </a:rPr>
              <a:t>How to stay in touch... </a:t>
            </a:r>
            <a:endParaRPr lang="en-US" sz="4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36187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BC5EA-8AFC-B0D2-A3DF-3ACA1BE16559}"/>
              </a:ext>
            </a:extLst>
          </p:cNvPr>
          <p:cNvSpPr>
            <a:spLocks noGrp="1"/>
          </p:cNvSpPr>
          <p:nvPr>
            <p:ph type="title"/>
          </p:nvPr>
        </p:nvSpPr>
        <p:spPr>
          <a:xfrm>
            <a:off x="838200" y="2408168"/>
            <a:ext cx="10515600" cy="1325563"/>
          </a:xfrm>
        </p:spPr>
        <p:txBody>
          <a:bodyPr>
            <a:normAutofit fontScale="90000"/>
          </a:bodyPr>
          <a:lstStyle/>
          <a:p>
            <a:pPr algn="ctr"/>
            <a:r>
              <a:rPr lang="en-US" b="1">
                <a:solidFill>
                  <a:srgbClr val="008080"/>
                </a:solidFill>
                <a:latin typeface="Open Sans" panose="020B0606030504020204" pitchFamily="34" charset="0"/>
                <a:ea typeface="Open Sans" panose="020B0606030504020204" pitchFamily="34" charset="0"/>
                <a:cs typeface="Open Sans" panose="020B0606030504020204" pitchFamily="34" charset="0"/>
              </a:rPr>
              <a:t>Thank you for coming. </a:t>
            </a:r>
            <a:br>
              <a:rPr lang="en-US" b="1">
                <a:latin typeface="Open Sans" panose="020B0606030504020204" pitchFamily="34" charset="0"/>
                <a:ea typeface="Open Sans" panose="020B0606030504020204" pitchFamily="34" charset="0"/>
                <a:cs typeface="Open Sans" panose="020B0606030504020204" pitchFamily="34" charset="0"/>
              </a:rPr>
            </a:br>
            <a:br>
              <a:rPr lang="en-US" b="1">
                <a:latin typeface="Open Sans" panose="020B0606030504020204" pitchFamily="34" charset="0"/>
                <a:ea typeface="Open Sans" panose="020B0606030504020204" pitchFamily="34" charset="0"/>
                <a:cs typeface="Open Sans" panose="020B0606030504020204" pitchFamily="34" charset="0"/>
              </a:rPr>
            </a:br>
            <a:r>
              <a:rPr lang="en-US" b="1">
                <a:solidFill>
                  <a:srgbClr val="008080"/>
                </a:solidFill>
                <a:latin typeface="Open Sans" panose="020B0606030504020204" pitchFamily="34" charset="0"/>
                <a:ea typeface="Open Sans" panose="020B0606030504020204" pitchFamily="34" charset="0"/>
                <a:cs typeface="Open Sans" panose="020B0606030504020204" pitchFamily="34" charset="0"/>
              </a:rPr>
              <a:t>Any questions? </a:t>
            </a:r>
            <a:endParaRPr lang="en-GB"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DFC96060-59B8-DCA7-1124-C5986324F1C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5">
            <a:extLst>
              <a:ext uri="{FF2B5EF4-FFF2-40B4-BE49-F238E27FC236}">
                <a16:creationId xmlns:a16="http://schemas.microsoft.com/office/drawing/2014/main" id="{1332D490-4C44-9655-AAD2-B18F0E366078}"/>
              </a:ext>
            </a:extLst>
          </p:cNvPr>
          <p:cNvPicPr>
            <a:picLocks noChangeAspect="1"/>
          </p:cNvPicPr>
          <p:nvPr/>
        </p:nvPicPr>
        <p:blipFill>
          <a:blip r:embed="rId2"/>
          <a:stretch>
            <a:fillRect/>
          </a:stretch>
        </p:blipFill>
        <p:spPr>
          <a:xfrm>
            <a:off x="11034445" y="6208132"/>
            <a:ext cx="970909" cy="469239"/>
          </a:xfrm>
          <a:prstGeom prst="rect">
            <a:avLst/>
          </a:prstGeom>
        </p:spPr>
      </p:pic>
    </p:spTree>
    <p:extLst>
      <p:ext uri="{BB962C8B-B14F-4D97-AF65-F5344CB8AC3E}">
        <p14:creationId xmlns:p14="http://schemas.microsoft.com/office/powerpoint/2010/main" val="317623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2" name="TextBox 1">
            <a:extLst>
              <a:ext uri="{FF2B5EF4-FFF2-40B4-BE49-F238E27FC236}">
                <a16:creationId xmlns:a16="http://schemas.microsoft.com/office/drawing/2014/main" id="{8F747869-C795-463B-9319-A55FF32BC361}"/>
              </a:ext>
            </a:extLst>
          </p:cNvPr>
          <p:cNvSpPr txBox="1"/>
          <p:nvPr/>
        </p:nvSpPr>
        <p:spPr>
          <a:xfrm>
            <a:off x="433137" y="366295"/>
            <a:ext cx="953412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8080"/>
                </a:solidFill>
                <a:latin typeface="Open Sans"/>
                <a:ea typeface="Open Sans"/>
                <a:cs typeface="Open Sans"/>
              </a:rPr>
              <a:t>Today’s Show &amp; Tell</a:t>
            </a:r>
          </a:p>
        </p:txBody>
      </p:sp>
      <p:cxnSp>
        <p:nvCxnSpPr>
          <p:cNvPr id="10" name="Straight Connector 9">
            <a:extLst>
              <a:ext uri="{FF2B5EF4-FFF2-40B4-BE49-F238E27FC236}">
                <a16:creationId xmlns:a16="http://schemas.microsoft.com/office/drawing/2014/main" id="{B420C641-14F6-48AA-A336-ADB6E4C2A927}"/>
              </a:ext>
            </a:extLst>
          </p:cNvPr>
          <p:cNvCxnSpPr>
            <a:cxnSpLocks/>
          </p:cNvCxnSpPr>
          <p:nvPr/>
        </p:nvCxnSpPr>
        <p:spPr>
          <a:xfrm>
            <a:off x="5910693" y="1541439"/>
            <a:ext cx="0" cy="3975441"/>
          </a:xfrm>
          <a:prstGeom prst="line">
            <a:avLst/>
          </a:prstGeom>
          <a:ln w="9525">
            <a:solidFill>
              <a:srgbClr val="008080"/>
            </a:solidFill>
            <a:prstDash val="solid"/>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E663313-C002-E42B-5FFF-5C7FD47B00EA}"/>
              </a:ext>
            </a:extLst>
          </p:cNvPr>
          <p:cNvSpPr txBox="1"/>
          <p:nvPr/>
        </p:nvSpPr>
        <p:spPr>
          <a:xfrm>
            <a:off x="528386" y="1358241"/>
            <a:ext cx="5091358" cy="37567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500" b="1">
                <a:latin typeface="Open Sans"/>
                <a:ea typeface="Open Sans"/>
                <a:cs typeface="Open Sans"/>
              </a:rPr>
              <a:t>We will cover:</a:t>
            </a:r>
          </a:p>
          <a:p>
            <a:pPr>
              <a:lnSpc>
                <a:spcPct val="150000"/>
              </a:lnSpc>
            </a:pPr>
            <a:endParaRPr lang="en-GB" sz="1800" b="1">
              <a:latin typeface="Open Sans"/>
              <a:ea typeface="Open Sans"/>
              <a:cs typeface="Open Sans"/>
            </a:endParaRPr>
          </a:p>
          <a:p>
            <a:pPr marL="285750" indent="-285750">
              <a:lnSpc>
                <a:spcPct val="150000"/>
              </a:lnSpc>
              <a:buFont typeface="Arial" panose="020B0604020202020204" pitchFamily="34" charset="0"/>
              <a:buChar char="•"/>
            </a:pPr>
            <a:r>
              <a:rPr lang="en-GB">
                <a:ea typeface="+mn-lt"/>
                <a:cs typeface="+mn-lt"/>
              </a:rPr>
              <a:t>Our results from testing since our last Show &amp; Tell</a:t>
            </a:r>
          </a:p>
          <a:p>
            <a:pPr marL="285750" indent="-285750">
              <a:lnSpc>
                <a:spcPct val="150000"/>
              </a:lnSpc>
              <a:buFont typeface="Arial" panose="020B0604020202020204" pitchFamily="34" charset="0"/>
              <a:buChar char="•"/>
            </a:pPr>
            <a:r>
              <a:rPr lang="en-GB">
                <a:ea typeface="+mn-lt"/>
                <a:cs typeface="+mn-lt"/>
              </a:rPr>
              <a:t>Some of our current thinking and design ideas for a new GCD   </a:t>
            </a:r>
          </a:p>
          <a:p>
            <a:pPr marL="285750" indent="-285750">
              <a:lnSpc>
                <a:spcPct val="150000"/>
              </a:lnSpc>
              <a:buFont typeface="Arial" panose="020B0604020202020204" pitchFamily="34" charset="0"/>
              <a:buChar char="•"/>
            </a:pPr>
            <a:endParaRPr lang="en-GB">
              <a:latin typeface="Calibri" panose="020F0502020204030204"/>
              <a:ea typeface="Open Sans" panose="020B0606030504020204" pitchFamily="34" charset="0"/>
              <a:cs typeface="Calibri" panose="020F0502020204030204"/>
            </a:endParaRPr>
          </a:p>
          <a:p>
            <a:pPr marL="342900" indent="-342900">
              <a:lnSpc>
                <a:spcPct val="150000"/>
              </a:lnSpc>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2">
            <a:extLst>
              <a:ext uri="{FF2B5EF4-FFF2-40B4-BE49-F238E27FC236}">
                <a16:creationId xmlns:a16="http://schemas.microsoft.com/office/drawing/2014/main" id="{99B566C7-901B-25D2-E1E9-755C10DB1A11}"/>
              </a:ext>
            </a:extLst>
          </p:cNvPr>
          <p:cNvSpPr txBox="1"/>
          <p:nvPr/>
        </p:nvSpPr>
        <p:spPr>
          <a:xfrm>
            <a:off x="6331480" y="1238119"/>
            <a:ext cx="5304008" cy="256544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GB" sz="2500" b="1">
                <a:latin typeface="Open Sans"/>
                <a:ea typeface="Open Sans"/>
                <a:cs typeface="Open Sans"/>
              </a:rPr>
              <a:t>So that you: </a:t>
            </a:r>
            <a:br>
              <a:rPr lang="en-GB" sz="1200" b="1">
                <a:latin typeface="Open Sans"/>
                <a:ea typeface="Open Sans"/>
                <a:cs typeface="Open Sans"/>
              </a:rPr>
            </a:br>
            <a:endParaRPr lang="en-GB" sz="1200" b="1">
              <a:latin typeface="Open Sans"/>
              <a:ea typeface="Open Sans"/>
              <a:cs typeface="Open Sans"/>
            </a:endParaRPr>
          </a:p>
          <a:p>
            <a:pPr marL="285750" indent="-285750">
              <a:lnSpc>
                <a:spcPct val="150000"/>
              </a:lnSpc>
              <a:buFont typeface="Arial,Sans-Serif" panose="020B0604020202020204" pitchFamily="34" charset="0"/>
              <a:buChar char="•"/>
            </a:pPr>
            <a:r>
              <a:rPr lang="en-GB">
                <a:ea typeface="+mn-lt"/>
                <a:cs typeface="+mn-lt"/>
              </a:rPr>
              <a:t>Have a sense of how we're putting learnings and reflections into practice as we go </a:t>
            </a:r>
          </a:p>
          <a:p>
            <a:pPr marL="285750" indent="-285750">
              <a:lnSpc>
                <a:spcPct val="150000"/>
              </a:lnSpc>
              <a:buFont typeface="Arial,Sans-Serif" panose="020B0604020202020204" pitchFamily="34" charset="0"/>
              <a:buChar char="•"/>
            </a:pPr>
            <a:r>
              <a:rPr lang="en-GB">
                <a:ea typeface="+mn-lt"/>
                <a:cs typeface="+mn-lt"/>
              </a:rPr>
              <a:t>See some of our work in progress and have an opportunity to us what you think!</a:t>
            </a:r>
            <a:endParaRPr lang="en-GB"/>
          </a:p>
        </p:txBody>
      </p:sp>
    </p:spTree>
    <p:extLst>
      <p:ext uri="{BB962C8B-B14F-4D97-AF65-F5344CB8AC3E}">
        <p14:creationId xmlns:p14="http://schemas.microsoft.com/office/powerpoint/2010/main" val="98130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F25D-D85F-BFA0-DD1A-0AC12BB52C74}"/>
              </a:ext>
            </a:extLst>
          </p:cNvPr>
          <p:cNvSpPr>
            <a:spLocks noGrp="1"/>
          </p:cNvSpPr>
          <p:nvPr>
            <p:ph type="title"/>
          </p:nvPr>
        </p:nvSpPr>
        <p:spPr/>
        <p:txBody>
          <a:bodyPr>
            <a:normAutofit/>
          </a:bodyPr>
          <a:lstStyle/>
          <a:p>
            <a:r>
              <a:rPr lang="en-US" sz="2800" b="1">
                <a:solidFill>
                  <a:srgbClr val="008080"/>
                </a:solidFill>
                <a:latin typeface="Open Sans"/>
                <a:ea typeface="+mj-lt"/>
                <a:cs typeface="+mj-lt"/>
              </a:rPr>
              <a:t>What we're not covering today</a:t>
            </a:r>
            <a:endParaRPr lang="en-US" sz="2800">
              <a:latin typeface="Open Sans"/>
            </a:endParaRPr>
          </a:p>
        </p:txBody>
      </p:sp>
      <p:sp>
        <p:nvSpPr>
          <p:cNvPr id="3" name="Content Placeholder 2">
            <a:extLst>
              <a:ext uri="{FF2B5EF4-FFF2-40B4-BE49-F238E27FC236}">
                <a16:creationId xmlns:a16="http://schemas.microsoft.com/office/drawing/2014/main" id="{E0DFF67C-0BBB-D624-2381-68CB98706D64}"/>
              </a:ext>
            </a:extLst>
          </p:cNvPr>
          <p:cNvSpPr>
            <a:spLocks noGrp="1"/>
          </p:cNvSpPr>
          <p:nvPr>
            <p:ph idx="1"/>
          </p:nvPr>
        </p:nvSpPr>
        <p:spPr>
          <a:xfrm>
            <a:off x="838200" y="1825625"/>
            <a:ext cx="10590726" cy="4372802"/>
          </a:xfrm>
        </p:spPr>
        <p:txBody>
          <a:bodyPr vert="horz" lIns="91440" tIns="45720" rIns="91440" bIns="45720" rtlCol="0" anchor="t">
            <a:normAutofit/>
          </a:bodyPr>
          <a:lstStyle/>
          <a:p>
            <a:pPr marL="342900" indent="-342900">
              <a:lnSpc>
                <a:spcPct val="150000"/>
              </a:lnSpc>
              <a:spcBef>
                <a:spcPts val="0"/>
              </a:spcBef>
              <a:buFont typeface="Arial,Sans-Serif" panose="020B0604020202020204" pitchFamily="34" charset="0"/>
            </a:pPr>
            <a:r>
              <a:rPr lang="en-GB" sz="2200">
                <a:latin typeface="Open Sans"/>
                <a:ea typeface="+mn-lt"/>
                <a:cs typeface="+mn-lt"/>
              </a:rPr>
              <a:t>Detailed context behind our work</a:t>
            </a:r>
            <a:endParaRPr lang="en-US" sz="2200">
              <a:latin typeface="Open Sans"/>
              <a:ea typeface="+mn-lt"/>
              <a:cs typeface="+mn-lt"/>
            </a:endParaRPr>
          </a:p>
          <a:p>
            <a:pPr marL="342900" indent="-342900">
              <a:lnSpc>
                <a:spcPct val="150000"/>
              </a:lnSpc>
              <a:spcBef>
                <a:spcPts val="0"/>
              </a:spcBef>
              <a:buFont typeface="Arial,Sans-Serif" panose="020B0604020202020204" pitchFamily="34" charset="0"/>
            </a:pPr>
            <a:r>
              <a:rPr lang="en-GB" sz="2200">
                <a:latin typeface="Open Sans"/>
                <a:ea typeface="+mn-lt"/>
                <a:cs typeface="+mn-lt"/>
              </a:rPr>
              <a:t>An in-depth update or explanation of everything we’ve done since our last Show &amp; Tell  </a:t>
            </a:r>
            <a:endParaRPr lang="en-US" sz="2200">
              <a:latin typeface="Open Sans"/>
              <a:ea typeface="+mn-lt"/>
              <a:cs typeface="+mn-lt"/>
            </a:endParaRPr>
          </a:p>
          <a:p>
            <a:pPr marL="0" indent="0">
              <a:lnSpc>
                <a:spcPct val="150000"/>
              </a:lnSpc>
              <a:spcBef>
                <a:spcPts val="0"/>
              </a:spcBef>
              <a:buNone/>
            </a:pPr>
            <a:endParaRPr lang="en-GB" sz="2400">
              <a:latin typeface="Open Sans"/>
              <a:ea typeface="+mn-lt"/>
              <a:cs typeface="+mn-lt"/>
            </a:endParaRPr>
          </a:p>
          <a:p>
            <a:pPr marL="0" indent="0">
              <a:lnSpc>
                <a:spcPct val="150000"/>
              </a:lnSpc>
              <a:spcBef>
                <a:spcPts val="0"/>
              </a:spcBef>
              <a:buNone/>
            </a:pPr>
            <a:r>
              <a:rPr lang="en-US" sz="1800">
                <a:latin typeface="Open Sans"/>
                <a:ea typeface="+mn-lt"/>
                <a:cs typeface="+mn-lt"/>
              </a:rPr>
              <a:t>If you want to learn more about the context of this work you can read </a:t>
            </a:r>
            <a:r>
              <a:rPr lang="en-US" sz="1800">
                <a:latin typeface="Open Sans"/>
                <a:ea typeface="+mn-lt"/>
                <a:cs typeface="+mn-lt"/>
                <a:hlinkClick r:id="rId3"/>
              </a:rPr>
              <a:t>weeknotes 1-7</a:t>
            </a:r>
            <a:r>
              <a:rPr lang="en-US" sz="1800">
                <a:latin typeface="Open Sans"/>
                <a:ea typeface="+mn-lt"/>
                <a:cs typeface="+mn-lt"/>
              </a:rPr>
              <a:t> covering the early stages of the project, watch the team present in their first </a:t>
            </a:r>
            <a:r>
              <a:rPr lang="en-US" sz="1800">
                <a:latin typeface="Open Sans"/>
                <a:ea typeface="+mn-lt"/>
                <a:cs typeface="+mn-lt"/>
                <a:hlinkClick r:id="rId4"/>
              </a:rPr>
              <a:t>Show &amp;Tell event</a:t>
            </a:r>
            <a:r>
              <a:rPr lang="en-US" sz="1800">
                <a:latin typeface="Open Sans"/>
                <a:ea typeface="+mn-lt"/>
                <a:cs typeface="+mn-lt"/>
              </a:rPr>
              <a:t> or look at the slides </a:t>
            </a:r>
            <a:r>
              <a:rPr lang="en-US" sz="1800">
                <a:latin typeface="Open Sans"/>
                <a:ea typeface="+mn-lt"/>
                <a:cs typeface="+mn-lt"/>
                <a:hlinkClick r:id="rId5"/>
              </a:rPr>
              <a:t>here.</a:t>
            </a:r>
            <a:endParaRPr lang="en-US">
              <a:latin typeface="Open Sans"/>
              <a:ea typeface="Open Sans"/>
              <a:cs typeface="Open Sans"/>
            </a:endParaRPr>
          </a:p>
        </p:txBody>
      </p:sp>
      <p:sp>
        <p:nvSpPr>
          <p:cNvPr id="5" name="Rectangle 4">
            <a:extLst>
              <a:ext uri="{FF2B5EF4-FFF2-40B4-BE49-F238E27FC236}">
                <a16:creationId xmlns:a16="http://schemas.microsoft.com/office/drawing/2014/main" id="{90F3D829-3306-59FE-962A-00953C954AB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5">
            <a:extLst>
              <a:ext uri="{FF2B5EF4-FFF2-40B4-BE49-F238E27FC236}">
                <a16:creationId xmlns:a16="http://schemas.microsoft.com/office/drawing/2014/main" id="{1D5B5B69-A09B-86AD-8590-1F60B18C9D84}"/>
              </a:ext>
            </a:extLst>
          </p:cNvPr>
          <p:cNvPicPr>
            <a:picLocks noChangeAspect="1"/>
          </p:cNvPicPr>
          <p:nvPr/>
        </p:nvPicPr>
        <p:blipFill>
          <a:blip r:embed="rId6"/>
          <a:stretch>
            <a:fillRect/>
          </a:stretch>
        </p:blipFill>
        <p:spPr>
          <a:xfrm>
            <a:off x="11034445" y="6208132"/>
            <a:ext cx="970909" cy="469239"/>
          </a:xfrm>
          <a:prstGeom prst="rect">
            <a:avLst/>
          </a:prstGeom>
        </p:spPr>
      </p:pic>
    </p:spTree>
    <p:extLst>
      <p:ext uri="{BB962C8B-B14F-4D97-AF65-F5344CB8AC3E}">
        <p14:creationId xmlns:p14="http://schemas.microsoft.com/office/powerpoint/2010/main" val="349156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854698" y="3018141"/>
            <a:ext cx="85636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Open Sans"/>
                <a:ea typeface="Open Sans"/>
                <a:cs typeface="Open Sans"/>
              </a:rPr>
              <a:t>Our team + mission</a:t>
            </a:r>
            <a:endParaRPr kumimoji="0" lang="en-US" sz="1800" b="0" i="0" u="none" strike="noStrike" kern="1200" cap="none" spc="0" normalizeH="0" baseline="0" noProof="0">
              <a:ln>
                <a:noFill/>
              </a:ln>
              <a:solidFill>
                <a:prstClr val="white"/>
              </a:solidFill>
              <a:effectLst/>
              <a:uLnTx/>
              <a:uFillTx/>
              <a:latin typeface="Open Sans"/>
              <a:ea typeface="Open Sans"/>
              <a:cs typeface="Open Sans"/>
            </a:endParaRPr>
          </a:p>
        </p:txBody>
      </p:sp>
    </p:spTree>
    <p:extLst>
      <p:ext uri="{BB962C8B-B14F-4D97-AF65-F5344CB8AC3E}">
        <p14:creationId xmlns:p14="http://schemas.microsoft.com/office/powerpoint/2010/main" val="114615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4000" y="389357"/>
            <a:ext cx="11360800" cy="763600"/>
          </a:xfrm>
          <a:prstGeom prst="rect">
            <a:avLst/>
          </a:prstGeom>
        </p:spPr>
        <p:txBody>
          <a:bodyPr spcFirstLastPara="1" vert="horz" wrap="square" lIns="121900" tIns="121900" rIns="121900" bIns="121900" rtlCol="0" anchor="t" anchorCtr="0">
            <a:normAutofit/>
          </a:bodyPr>
          <a:lstStyle/>
          <a:p>
            <a:r>
              <a:rPr lang="en-US" sz="2800" b="1">
                <a:solidFill>
                  <a:srgbClr val="008080"/>
                </a:solidFill>
                <a:latin typeface="Open Sans"/>
                <a:ea typeface="Open Sans"/>
                <a:cs typeface="Open Sans"/>
              </a:rPr>
              <a:t>A blended team from across the council </a:t>
            </a:r>
            <a:endParaRPr lang="en-US">
              <a:solidFill>
                <a:schemeClr val="tx1">
                  <a:lumMod val="75000"/>
                  <a:lumOff val="25000"/>
                </a:schemeClr>
              </a:solidFill>
              <a:latin typeface="Open Sans"/>
              <a:ea typeface="Open Sans"/>
              <a:cs typeface="Open Sans"/>
            </a:endParaRPr>
          </a:p>
        </p:txBody>
      </p:sp>
      <p:sp>
        <p:nvSpPr>
          <p:cNvPr id="102" name="Google Shape;102;p20"/>
          <p:cNvSpPr txBox="1">
            <a:spLocks noGrp="1"/>
          </p:cNvSpPr>
          <p:nvPr>
            <p:ph type="sldNum" idx="12"/>
          </p:nvPr>
        </p:nvSpPr>
        <p:spPr>
          <a:xfrm>
            <a:off x="11104245" y="6272168"/>
            <a:ext cx="731600" cy="524800"/>
          </a:xfrm>
          <a:prstGeom prst="rect">
            <a:avLst/>
          </a:prstGeom>
        </p:spPr>
        <p:txBody>
          <a:bodyPr spcFirstLastPara="1" vert="horz" wrap="square" lIns="121900" tIns="121900" rIns="121900" bIns="121900" rtlCol="0" anchor="t" anchorCtr="0">
            <a:noAutofit/>
          </a:bodyPr>
          <a:lstStyle/>
          <a:p>
            <a:fld id="{00000000-1234-1234-1234-123412341234}" type="slidenum">
              <a:rPr lang="en-GB"/>
              <a:pPr/>
              <a:t>6</a:t>
            </a:fld>
            <a:endParaRPr/>
          </a:p>
        </p:txBody>
      </p:sp>
      <p:pic>
        <p:nvPicPr>
          <p:cNvPr id="8" name="Picture 7">
            <a:extLst>
              <a:ext uri="{FF2B5EF4-FFF2-40B4-BE49-F238E27FC236}">
                <a16:creationId xmlns:a16="http://schemas.microsoft.com/office/drawing/2014/main" id="{3D5ED537-114F-6249-A462-6BA0A008BCC7}"/>
              </a:ext>
            </a:extLst>
          </p:cNvPr>
          <p:cNvPicPr>
            <a:picLocks noChangeAspect="1"/>
          </p:cNvPicPr>
          <p:nvPr/>
        </p:nvPicPr>
        <p:blipFill>
          <a:blip r:embed="rId3"/>
          <a:stretch>
            <a:fillRect/>
          </a:stretch>
        </p:blipFill>
        <p:spPr>
          <a:xfrm>
            <a:off x="6427676" y="3641704"/>
            <a:ext cx="1419747" cy="1418400"/>
          </a:xfrm>
          <a:prstGeom prst="rect">
            <a:avLst/>
          </a:prstGeom>
        </p:spPr>
      </p:pic>
      <p:sp>
        <p:nvSpPr>
          <p:cNvPr id="19" name="Rectangle 18">
            <a:extLst>
              <a:ext uri="{FF2B5EF4-FFF2-40B4-BE49-F238E27FC236}">
                <a16:creationId xmlns:a16="http://schemas.microsoft.com/office/drawing/2014/main" id="{CA8C6C85-AF0A-3746-824C-6675FCC2468F}"/>
              </a:ext>
            </a:extLst>
          </p:cNvPr>
          <p:cNvSpPr/>
          <p:nvPr/>
        </p:nvSpPr>
        <p:spPr>
          <a:xfrm>
            <a:off x="6242113" y="5305320"/>
            <a:ext cx="1790875" cy="553998"/>
          </a:xfrm>
          <a:prstGeom prst="rect">
            <a:avLst/>
          </a:prstGeom>
        </p:spPr>
        <p:txBody>
          <a:bodyPr wrap="none">
            <a:spAutoFit/>
          </a:bodyPr>
          <a:lstStyle/>
          <a:p>
            <a:pPr algn="ctr"/>
            <a:r>
              <a:rPr lang="en-GB" sz="1000" b="1">
                <a:solidFill>
                  <a:srgbClr val="008080"/>
                </a:solidFill>
              </a:rPr>
              <a:t>Connie Wroe</a:t>
            </a:r>
          </a:p>
          <a:p>
            <a:pPr algn="ctr"/>
            <a:r>
              <a:rPr lang="en-GB" sz="1000" b="1">
                <a:solidFill>
                  <a:schemeClr val="tx1">
                    <a:lumMod val="75000"/>
                    <a:lumOff val="25000"/>
                  </a:schemeClr>
                </a:solidFill>
              </a:rPr>
              <a:t>User Researcher</a:t>
            </a:r>
          </a:p>
          <a:p>
            <a:pPr algn="ctr"/>
            <a:r>
              <a:rPr lang="en-US" sz="1000" b="1">
                <a:solidFill>
                  <a:schemeClr val="bg1">
                    <a:lumMod val="65000"/>
                  </a:schemeClr>
                </a:solidFill>
              </a:rPr>
              <a:t>Digital and Customer Services </a:t>
            </a:r>
          </a:p>
        </p:txBody>
      </p:sp>
      <p:sp>
        <p:nvSpPr>
          <p:cNvPr id="21" name="Rectangle 20">
            <a:extLst>
              <a:ext uri="{FF2B5EF4-FFF2-40B4-BE49-F238E27FC236}">
                <a16:creationId xmlns:a16="http://schemas.microsoft.com/office/drawing/2014/main" id="{45BEF85C-F98E-A44F-AE61-FEFEA43F9913}"/>
              </a:ext>
            </a:extLst>
          </p:cNvPr>
          <p:cNvSpPr/>
          <p:nvPr/>
        </p:nvSpPr>
        <p:spPr>
          <a:xfrm>
            <a:off x="4278747" y="5305320"/>
            <a:ext cx="1790875" cy="553998"/>
          </a:xfrm>
          <a:prstGeom prst="rect">
            <a:avLst/>
          </a:prstGeom>
        </p:spPr>
        <p:txBody>
          <a:bodyPr wrap="none" lIns="91440" tIns="45720" rIns="91440" bIns="45720" anchor="t">
            <a:spAutoFit/>
          </a:bodyPr>
          <a:lstStyle/>
          <a:p>
            <a:pPr algn="ctr"/>
            <a:r>
              <a:rPr lang="en-GB" sz="1000" b="1">
                <a:solidFill>
                  <a:srgbClr val="008080"/>
                </a:solidFill>
              </a:rPr>
              <a:t>Alysia-Marie Annett</a:t>
            </a:r>
          </a:p>
          <a:p>
            <a:pPr algn="ctr"/>
            <a:r>
              <a:rPr lang="en-GB" sz="1000" b="1">
                <a:solidFill>
                  <a:schemeClr val="tx1">
                    <a:lumMod val="75000"/>
                    <a:lumOff val="25000"/>
                  </a:schemeClr>
                </a:solidFill>
              </a:rPr>
              <a:t>Senior Content Designer</a:t>
            </a:r>
          </a:p>
          <a:p>
            <a:pPr algn="ctr"/>
            <a:r>
              <a:rPr lang="en-US" sz="1000" b="1">
                <a:solidFill>
                  <a:schemeClr val="bg1">
                    <a:lumMod val="65000"/>
                  </a:schemeClr>
                </a:solidFill>
              </a:rPr>
              <a:t>Digital and Customer Services </a:t>
            </a:r>
          </a:p>
        </p:txBody>
      </p:sp>
      <p:sp>
        <p:nvSpPr>
          <p:cNvPr id="22" name="Rectangle 21">
            <a:extLst>
              <a:ext uri="{FF2B5EF4-FFF2-40B4-BE49-F238E27FC236}">
                <a16:creationId xmlns:a16="http://schemas.microsoft.com/office/drawing/2014/main" id="{F70EDC04-8D9B-1347-B2F7-37806C765580}"/>
              </a:ext>
            </a:extLst>
          </p:cNvPr>
          <p:cNvSpPr/>
          <p:nvPr/>
        </p:nvSpPr>
        <p:spPr>
          <a:xfrm>
            <a:off x="57414" y="2837063"/>
            <a:ext cx="2184765" cy="553998"/>
          </a:xfrm>
          <a:prstGeom prst="rect">
            <a:avLst/>
          </a:prstGeom>
        </p:spPr>
        <p:txBody>
          <a:bodyPr wrap="square" lIns="91440" tIns="45720" rIns="91440" bIns="45720" anchor="t">
            <a:spAutoFit/>
          </a:bodyPr>
          <a:lstStyle/>
          <a:p>
            <a:pPr algn="ctr"/>
            <a:r>
              <a:rPr lang="en-GB" sz="1000" b="1">
                <a:solidFill>
                  <a:srgbClr val="008080"/>
                </a:solidFill>
              </a:rPr>
              <a:t>Steve </a:t>
            </a:r>
            <a:r>
              <a:rPr lang="en-GB" sz="1000" b="1" err="1">
                <a:solidFill>
                  <a:srgbClr val="008080"/>
                </a:solidFill>
              </a:rPr>
              <a:t>Ollier</a:t>
            </a:r>
            <a:endParaRPr lang="en-GB" sz="1000" b="1">
              <a:solidFill>
                <a:srgbClr val="008080"/>
              </a:solidFill>
            </a:endParaRPr>
          </a:p>
          <a:p>
            <a:pPr algn="ctr"/>
            <a:r>
              <a:rPr lang="en-GB" sz="1000" b="1">
                <a:solidFill>
                  <a:schemeClr val="tx1">
                    <a:lumMod val="75000"/>
                    <a:lumOff val="25000"/>
                  </a:schemeClr>
                </a:solidFill>
              </a:rPr>
              <a:t>Principal Performance Officer</a:t>
            </a:r>
            <a:br>
              <a:rPr lang="en-GB" sz="1000" b="1">
                <a:solidFill>
                  <a:schemeClr val="tx1">
                    <a:lumMod val="75000"/>
                    <a:lumOff val="25000"/>
                  </a:schemeClr>
                </a:solidFill>
              </a:rPr>
            </a:br>
            <a:r>
              <a:rPr lang="en-GB" sz="1000" b="1">
                <a:solidFill>
                  <a:schemeClr val="bg1">
                    <a:lumMod val="65000"/>
                  </a:schemeClr>
                </a:solidFill>
              </a:rPr>
              <a:t>Health &amp; Adult Services</a:t>
            </a:r>
            <a:endParaRPr lang="en-US" sz="1000" b="1">
              <a:solidFill>
                <a:schemeClr val="bg1">
                  <a:lumMod val="65000"/>
                </a:schemeClr>
              </a:solidFill>
            </a:endParaRPr>
          </a:p>
        </p:txBody>
      </p:sp>
      <p:sp>
        <p:nvSpPr>
          <p:cNvPr id="23" name="Rectangle 22">
            <a:extLst>
              <a:ext uri="{FF2B5EF4-FFF2-40B4-BE49-F238E27FC236}">
                <a16:creationId xmlns:a16="http://schemas.microsoft.com/office/drawing/2014/main" id="{C0C65D05-2A29-5C42-A0F0-AC5D8EC64B03}"/>
              </a:ext>
            </a:extLst>
          </p:cNvPr>
          <p:cNvSpPr/>
          <p:nvPr/>
        </p:nvSpPr>
        <p:spPr>
          <a:xfrm>
            <a:off x="4453009" y="2849669"/>
            <a:ext cx="1436611" cy="553998"/>
          </a:xfrm>
          <a:prstGeom prst="rect">
            <a:avLst/>
          </a:prstGeom>
        </p:spPr>
        <p:txBody>
          <a:bodyPr wrap="none">
            <a:spAutoFit/>
          </a:bodyPr>
          <a:lstStyle/>
          <a:p>
            <a:pPr algn="ctr"/>
            <a:r>
              <a:rPr lang="en-GB" sz="1000" b="1">
                <a:solidFill>
                  <a:srgbClr val="008080"/>
                </a:solidFill>
              </a:rPr>
              <a:t>Alexia Fergus</a:t>
            </a:r>
          </a:p>
          <a:p>
            <a:pPr algn="ctr"/>
            <a:r>
              <a:rPr lang="en-GB" sz="1000" b="1">
                <a:solidFill>
                  <a:schemeClr val="tx1">
                    <a:lumMod val="75000"/>
                    <a:lumOff val="25000"/>
                  </a:schemeClr>
                </a:solidFill>
              </a:rPr>
              <a:t>Senior Manager</a:t>
            </a:r>
          </a:p>
          <a:p>
            <a:pPr algn="ctr"/>
            <a:r>
              <a:rPr lang="en-GB" sz="1000" b="1">
                <a:solidFill>
                  <a:schemeClr val="bg1">
                    <a:lumMod val="65000"/>
                  </a:schemeClr>
                </a:solidFill>
              </a:rPr>
              <a:t>Health &amp; Adult Services</a:t>
            </a:r>
            <a:endParaRPr lang="en-US" sz="1000" b="1">
              <a:solidFill>
                <a:schemeClr val="bg1">
                  <a:lumMod val="65000"/>
                </a:schemeClr>
              </a:solidFill>
            </a:endParaRPr>
          </a:p>
        </p:txBody>
      </p:sp>
      <p:sp>
        <p:nvSpPr>
          <p:cNvPr id="24" name="Rectangle 23">
            <a:extLst>
              <a:ext uri="{FF2B5EF4-FFF2-40B4-BE49-F238E27FC236}">
                <a16:creationId xmlns:a16="http://schemas.microsoft.com/office/drawing/2014/main" id="{71851058-8F0B-1C4F-900E-F0F7523C54B1}"/>
              </a:ext>
            </a:extLst>
          </p:cNvPr>
          <p:cNvSpPr/>
          <p:nvPr/>
        </p:nvSpPr>
        <p:spPr>
          <a:xfrm>
            <a:off x="222279" y="5305320"/>
            <a:ext cx="2108658" cy="553998"/>
          </a:xfrm>
          <a:prstGeom prst="rect">
            <a:avLst/>
          </a:prstGeom>
        </p:spPr>
        <p:txBody>
          <a:bodyPr wrap="square" lIns="91440" tIns="45720" rIns="91440" bIns="45720" anchor="t">
            <a:spAutoFit/>
          </a:bodyPr>
          <a:lstStyle/>
          <a:p>
            <a:pPr algn="ctr" rtl="0">
              <a:spcBef>
                <a:spcPts val="0"/>
              </a:spcBef>
              <a:spcAft>
                <a:spcPts val="0"/>
              </a:spcAft>
            </a:pPr>
            <a:r>
              <a:rPr lang="en-GB" sz="1000" b="1" i="0" u="none" strike="noStrike">
                <a:solidFill>
                  <a:srgbClr val="008080"/>
                </a:solidFill>
                <a:effectLst/>
                <a:latin typeface="Calibri" panose="020F0502020204030204" pitchFamily="34" charset="0"/>
              </a:rPr>
              <a:t>Alex </a:t>
            </a:r>
            <a:r>
              <a:rPr lang="en-GB" sz="1000" b="1" i="0" u="none" strike="noStrike" err="1">
                <a:solidFill>
                  <a:srgbClr val="008080"/>
                </a:solidFill>
                <a:effectLst/>
                <a:latin typeface="Calibri" panose="020F0502020204030204" pitchFamily="34" charset="0"/>
              </a:rPr>
              <a:t>Sturtivant</a:t>
            </a:r>
            <a:endParaRPr lang="en-GB" sz="1000" b="0">
              <a:effectLst/>
            </a:endParaRPr>
          </a:p>
          <a:p>
            <a:pPr algn="ctr" rtl="0">
              <a:spcBef>
                <a:spcPts val="0"/>
              </a:spcBef>
              <a:spcAft>
                <a:spcPts val="0"/>
              </a:spcAft>
            </a:pPr>
            <a:r>
              <a:rPr lang="en-GB" sz="1000" b="1" i="0" u="none" strike="noStrike">
                <a:solidFill>
                  <a:srgbClr val="404040"/>
                </a:solidFill>
                <a:effectLst/>
                <a:latin typeface="Calibri" panose="020F0502020204030204" pitchFamily="34" charset="0"/>
              </a:rPr>
              <a:t>Product Manager</a:t>
            </a:r>
          </a:p>
          <a:p>
            <a:pPr algn="ctr"/>
            <a:r>
              <a:rPr lang="en-US" sz="1000" b="1">
                <a:solidFill>
                  <a:schemeClr val="bg1">
                    <a:lumMod val="65000"/>
                  </a:schemeClr>
                </a:solidFill>
              </a:rPr>
              <a:t>Digital and Customer Services </a:t>
            </a:r>
          </a:p>
        </p:txBody>
      </p:sp>
      <p:sp>
        <p:nvSpPr>
          <p:cNvPr id="25" name="Rectangle 24">
            <a:extLst>
              <a:ext uri="{FF2B5EF4-FFF2-40B4-BE49-F238E27FC236}">
                <a16:creationId xmlns:a16="http://schemas.microsoft.com/office/drawing/2014/main" id="{810A8215-6CDE-F44C-A4A0-925391073DF7}"/>
              </a:ext>
            </a:extLst>
          </p:cNvPr>
          <p:cNvSpPr/>
          <p:nvPr/>
        </p:nvSpPr>
        <p:spPr>
          <a:xfrm>
            <a:off x="2137284" y="5305320"/>
            <a:ext cx="2184765" cy="553998"/>
          </a:xfrm>
          <a:prstGeom prst="rect">
            <a:avLst/>
          </a:prstGeom>
        </p:spPr>
        <p:txBody>
          <a:bodyPr wrap="square">
            <a:spAutoFit/>
          </a:bodyPr>
          <a:lstStyle/>
          <a:p>
            <a:pPr algn="ctr"/>
            <a:r>
              <a:rPr lang="en-GB" sz="1000" b="1">
                <a:solidFill>
                  <a:srgbClr val="008080"/>
                </a:solidFill>
              </a:rPr>
              <a:t>Beth </a:t>
            </a:r>
            <a:r>
              <a:rPr lang="en-GB" sz="1000" b="1" err="1">
                <a:solidFill>
                  <a:srgbClr val="008080"/>
                </a:solidFill>
              </a:rPr>
              <a:t>Mindham</a:t>
            </a:r>
            <a:endParaRPr lang="en-GB" sz="1000" b="1">
              <a:solidFill>
                <a:srgbClr val="008080"/>
              </a:solidFill>
            </a:endParaRPr>
          </a:p>
          <a:p>
            <a:pPr algn="ctr"/>
            <a:r>
              <a:rPr lang="en-GB" sz="1000" b="1">
                <a:solidFill>
                  <a:schemeClr val="tx1">
                    <a:lumMod val="75000"/>
                    <a:lumOff val="25000"/>
                  </a:schemeClr>
                </a:solidFill>
              </a:rPr>
              <a:t>Delivery Manager</a:t>
            </a:r>
            <a:endParaRPr lang="en-US" sz="1000" b="1">
              <a:solidFill>
                <a:schemeClr val="tx1">
                  <a:lumMod val="75000"/>
                  <a:lumOff val="25000"/>
                </a:schemeClr>
              </a:solidFill>
            </a:endParaRPr>
          </a:p>
          <a:p>
            <a:pPr algn="ctr"/>
            <a:r>
              <a:rPr lang="en-US" sz="1000" b="1">
                <a:solidFill>
                  <a:schemeClr val="bg1">
                    <a:lumMod val="65000"/>
                  </a:schemeClr>
                </a:solidFill>
              </a:rPr>
              <a:t>Digital and Customer Services </a:t>
            </a:r>
          </a:p>
        </p:txBody>
      </p:sp>
      <p:sp>
        <p:nvSpPr>
          <p:cNvPr id="27" name="Rectangle 26">
            <a:extLst>
              <a:ext uri="{FF2B5EF4-FFF2-40B4-BE49-F238E27FC236}">
                <a16:creationId xmlns:a16="http://schemas.microsoft.com/office/drawing/2014/main" id="{892387F0-1F43-9848-A2EE-F0AB935A2981}"/>
              </a:ext>
            </a:extLst>
          </p:cNvPr>
          <p:cNvSpPr/>
          <p:nvPr/>
        </p:nvSpPr>
        <p:spPr>
          <a:xfrm>
            <a:off x="2418398" y="2837063"/>
            <a:ext cx="1494319" cy="553998"/>
          </a:xfrm>
          <a:prstGeom prst="rect">
            <a:avLst/>
          </a:prstGeom>
        </p:spPr>
        <p:txBody>
          <a:bodyPr wrap="none">
            <a:spAutoFit/>
          </a:bodyPr>
          <a:lstStyle/>
          <a:p>
            <a:pPr algn="ctr"/>
            <a:r>
              <a:rPr lang="en-GB" sz="1000" b="1">
                <a:solidFill>
                  <a:srgbClr val="008080"/>
                </a:solidFill>
              </a:rPr>
              <a:t>Rebecca </a:t>
            </a:r>
            <a:r>
              <a:rPr lang="en-GB" sz="1000" b="1" err="1">
                <a:solidFill>
                  <a:srgbClr val="008080"/>
                </a:solidFill>
              </a:rPr>
              <a:t>Layng</a:t>
            </a:r>
            <a:endParaRPr lang="en-GB" sz="1000" b="1">
              <a:solidFill>
                <a:srgbClr val="008080"/>
              </a:solidFill>
            </a:endParaRPr>
          </a:p>
          <a:p>
            <a:pPr algn="ctr"/>
            <a:r>
              <a:rPr lang="en-GB" sz="1000" b="1">
                <a:solidFill>
                  <a:schemeClr val="tx1">
                    <a:lumMod val="75000"/>
                    <a:lumOff val="25000"/>
                  </a:schemeClr>
                </a:solidFill>
              </a:rPr>
              <a:t>Programme Manager </a:t>
            </a:r>
          </a:p>
          <a:p>
            <a:pPr algn="ctr"/>
            <a:r>
              <a:rPr lang="en-GB" sz="1000" b="1">
                <a:solidFill>
                  <a:schemeClr val="bg1">
                    <a:lumMod val="65000"/>
                  </a:schemeClr>
                </a:solidFill>
              </a:rPr>
              <a:t>Health &amp; Adult Services  </a:t>
            </a:r>
          </a:p>
        </p:txBody>
      </p:sp>
      <p:sp>
        <p:nvSpPr>
          <p:cNvPr id="30" name="Rectangle 29">
            <a:extLst>
              <a:ext uri="{FF2B5EF4-FFF2-40B4-BE49-F238E27FC236}">
                <a16:creationId xmlns:a16="http://schemas.microsoft.com/office/drawing/2014/main" id="{70F8CC45-73BB-3249-9F72-2311B80F26F2}"/>
              </a:ext>
            </a:extLst>
          </p:cNvPr>
          <p:cNvSpPr/>
          <p:nvPr/>
        </p:nvSpPr>
        <p:spPr>
          <a:xfrm>
            <a:off x="3" y="6070519"/>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5">
            <a:extLst>
              <a:ext uri="{FF2B5EF4-FFF2-40B4-BE49-F238E27FC236}">
                <a16:creationId xmlns:a16="http://schemas.microsoft.com/office/drawing/2014/main" id="{0FE5C9A0-804D-8949-B352-425A1BA24362}"/>
              </a:ext>
            </a:extLst>
          </p:cNvPr>
          <p:cNvPicPr>
            <a:picLocks noChangeAspect="1"/>
          </p:cNvPicPr>
          <p:nvPr/>
        </p:nvPicPr>
        <p:blipFill>
          <a:blip r:embed="rId4"/>
          <a:stretch>
            <a:fillRect/>
          </a:stretch>
        </p:blipFill>
        <p:spPr>
          <a:xfrm>
            <a:off x="11034446" y="6208134"/>
            <a:ext cx="970909" cy="469239"/>
          </a:xfrm>
          <a:prstGeom prst="rect">
            <a:avLst/>
          </a:prstGeom>
        </p:spPr>
      </p:pic>
      <p:sp>
        <p:nvSpPr>
          <p:cNvPr id="36" name="Rectangle 35">
            <a:extLst>
              <a:ext uri="{FF2B5EF4-FFF2-40B4-BE49-F238E27FC236}">
                <a16:creationId xmlns:a16="http://schemas.microsoft.com/office/drawing/2014/main" id="{149510CD-6AEE-1142-805A-3BA17643E878}"/>
              </a:ext>
            </a:extLst>
          </p:cNvPr>
          <p:cNvSpPr/>
          <p:nvPr/>
        </p:nvSpPr>
        <p:spPr>
          <a:xfrm>
            <a:off x="8186280" y="5305320"/>
            <a:ext cx="1790875" cy="553998"/>
          </a:xfrm>
          <a:prstGeom prst="rect">
            <a:avLst/>
          </a:prstGeom>
        </p:spPr>
        <p:txBody>
          <a:bodyPr wrap="none">
            <a:spAutoFit/>
          </a:bodyPr>
          <a:lstStyle/>
          <a:p>
            <a:pPr algn="ctr"/>
            <a:r>
              <a:rPr lang="en-GB" sz="1000" b="1">
                <a:solidFill>
                  <a:srgbClr val="008080"/>
                </a:solidFill>
              </a:rPr>
              <a:t>Yu </a:t>
            </a:r>
            <a:r>
              <a:rPr lang="en-GB" sz="1000" b="1" err="1">
                <a:solidFill>
                  <a:srgbClr val="008080"/>
                </a:solidFill>
              </a:rPr>
              <a:t>Hsuan</a:t>
            </a:r>
            <a:endParaRPr lang="en-GB" sz="1000" b="1">
              <a:solidFill>
                <a:srgbClr val="008080"/>
              </a:solidFill>
            </a:endParaRPr>
          </a:p>
          <a:p>
            <a:pPr algn="ctr"/>
            <a:r>
              <a:rPr lang="en-GB" sz="1000" b="1">
                <a:solidFill>
                  <a:schemeClr val="tx1">
                    <a:lumMod val="75000"/>
                    <a:lumOff val="25000"/>
                  </a:schemeClr>
                </a:solidFill>
              </a:rPr>
              <a:t>Service Designer</a:t>
            </a:r>
          </a:p>
          <a:p>
            <a:pPr algn="ctr"/>
            <a:r>
              <a:rPr lang="en-US" sz="1000" b="1">
                <a:solidFill>
                  <a:schemeClr val="bg1">
                    <a:lumMod val="65000"/>
                  </a:schemeClr>
                </a:solidFill>
              </a:rPr>
              <a:t>Digital and Customer Services </a:t>
            </a:r>
          </a:p>
        </p:txBody>
      </p:sp>
      <p:sp>
        <p:nvSpPr>
          <p:cNvPr id="39" name="Rectangle 38">
            <a:extLst>
              <a:ext uri="{FF2B5EF4-FFF2-40B4-BE49-F238E27FC236}">
                <a16:creationId xmlns:a16="http://schemas.microsoft.com/office/drawing/2014/main" id="{57986A0E-5C96-C440-95D9-7E0F32F7F3AD}"/>
              </a:ext>
            </a:extLst>
          </p:cNvPr>
          <p:cNvSpPr/>
          <p:nvPr/>
        </p:nvSpPr>
        <p:spPr>
          <a:xfrm>
            <a:off x="10120547" y="5305320"/>
            <a:ext cx="1790875" cy="553998"/>
          </a:xfrm>
          <a:prstGeom prst="rect">
            <a:avLst/>
          </a:prstGeom>
        </p:spPr>
        <p:txBody>
          <a:bodyPr wrap="none">
            <a:spAutoFit/>
          </a:bodyPr>
          <a:lstStyle/>
          <a:p>
            <a:pPr algn="ctr"/>
            <a:r>
              <a:rPr lang="en-GB" sz="1000" b="1">
                <a:solidFill>
                  <a:srgbClr val="008080"/>
                </a:solidFill>
              </a:rPr>
              <a:t>Jenny Thai</a:t>
            </a:r>
          </a:p>
          <a:p>
            <a:pPr algn="ctr"/>
            <a:r>
              <a:rPr lang="en-GB" sz="1000" b="1">
                <a:solidFill>
                  <a:schemeClr val="tx1">
                    <a:lumMod val="75000"/>
                    <a:lumOff val="25000"/>
                  </a:schemeClr>
                </a:solidFill>
              </a:rPr>
              <a:t>Senior Product Designer</a:t>
            </a:r>
          </a:p>
          <a:p>
            <a:pPr algn="ctr"/>
            <a:r>
              <a:rPr lang="en-US" sz="1000" b="1">
                <a:solidFill>
                  <a:schemeClr val="bg1">
                    <a:lumMod val="65000"/>
                  </a:schemeClr>
                </a:solidFill>
              </a:rPr>
              <a:t>Digital and Customer Services </a:t>
            </a:r>
          </a:p>
        </p:txBody>
      </p:sp>
      <p:pic>
        <p:nvPicPr>
          <p:cNvPr id="12" name="Picture 12">
            <a:extLst>
              <a:ext uri="{FF2B5EF4-FFF2-40B4-BE49-F238E27FC236}">
                <a16:creationId xmlns:a16="http://schemas.microsoft.com/office/drawing/2014/main" id="{2C591958-D1AC-4543-B994-6FDE46DC1CB0}"/>
              </a:ext>
            </a:extLst>
          </p:cNvPr>
          <p:cNvPicPr>
            <a:picLocks noChangeAspect="1"/>
          </p:cNvPicPr>
          <p:nvPr/>
        </p:nvPicPr>
        <p:blipFill>
          <a:blip r:embed="rId5"/>
          <a:stretch>
            <a:fillRect/>
          </a:stretch>
        </p:blipFill>
        <p:spPr>
          <a:xfrm>
            <a:off x="8401130" y="3653478"/>
            <a:ext cx="1413173" cy="1418400"/>
          </a:xfrm>
          <a:prstGeom prst="rect">
            <a:avLst/>
          </a:prstGeom>
        </p:spPr>
      </p:pic>
      <p:pic>
        <p:nvPicPr>
          <p:cNvPr id="7" name="Picture 8">
            <a:extLst>
              <a:ext uri="{FF2B5EF4-FFF2-40B4-BE49-F238E27FC236}">
                <a16:creationId xmlns:a16="http://schemas.microsoft.com/office/drawing/2014/main" id="{7AA81DA5-E39A-452C-8272-95B1548189A9}"/>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rot="-180000">
            <a:off x="4380568" y="3690369"/>
            <a:ext cx="1457575" cy="1418400"/>
          </a:xfrm>
          <a:prstGeom prst="rect">
            <a:avLst/>
          </a:prstGeom>
        </p:spPr>
      </p:pic>
      <p:pic>
        <p:nvPicPr>
          <p:cNvPr id="1028" name="Picture 4">
            <a:extLst>
              <a:ext uri="{FF2B5EF4-FFF2-40B4-BE49-F238E27FC236}">
                <a16:creationId xmlns:a16="http://schemas.microsoft.com/office/drawing/2014/main" id="{CEA4EBD8-A8AE-B241-A888-96956B15A1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10047" y="3665112"/>
            <a:ext cx="1418400" cy="141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7443814-1B31-734A-9DC7-F830A83AE7E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91852" y="3653199"/>
            <a:ext cx="1395411" cy="13954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9315F05-ED64-493E-AB99-585880FD7C8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7300" y="3676747"/>
            <a:ext cx="1384631" cy="13889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311F81A-C89B-3345-B805-D581E356AC3E}"/>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Lst>
          </a:blip>
          <a:stretch>
            <a:fillRect/>
          </a:stretch>
        </p:blipFill>
        <p:spPr>
          <a:xfrm>
            <a:off x="2491852" y="1279106"/>
            <a:ext cx="1415950" cy="1414569"/>
          </a:xfrm>
          <a:prstGeom prst="rect">
            <a:avLst/>
          </a:prstGeom>
        </p:spPr>
      </p:pic>
      <p:pic>
        <p:nvPicPr>
          <p:cNvPr id="13" name="Picture 12">
            <a:extLst>
              <a:ext uri="{FF2B5EF4-FFF2-40B4-BE49-F238E27FC236}">
                <a16:creationId xmlns:a16="http://schemas.microsoft.com/office/drawing/2014/main" id="{96937D3A-9855-B54B-B537-02912F84682F}"/>
              </a:ext>
            </a:extLst>
          </p:cNvPr>
          <p:cNvPicPr>
            <a:picLocks noChangeAspect="1"/>
          </p:cNvPicPr>
          <p:nvPr/>
        </p:nvPicPr>
        <p:blipFill>
          <a:blip r:embed="rId13"/>
          <a:stretch>
            <a:fillRect/>
          </a:stretch>
        </p:blipFill>
        <p:spPr>
          <a:xfrm>
            <a:off x="568717" y="1275275"/>
            <a:ext cx="1373656" cy="1418400"/>
          </a:xfrm>
          <a:prstGeom prst="rect">
            <a:avLst/>
          </a:prstGeom>
        </p:spPr>
      </p:pic>
      <p:pic>
        <p:nvPicPr>
          <p:cNvPr id="2" name="Picture 1">
            <a:extLst>
              <a:ext uri="{FF2B5EF4-FFF2-40B4-BE49-F238E27FC236}">
                <a16:creationId xmlns:a16="http://schemas.microsoft.com/office/drawing/2014/main" id="{5278E6FE-A790-9243-B2B6-A4AC97A9641F}"/>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4474921" y="1277725"/>
            <a:ext cx="1415950" cy="1415950"/>
          </a:xfrm>
          <a:prstGeom prst="rect">
            <a:avLst/>
          </a:prstGeom>
        </p:spPr>
      </p:pic>
      <p:sp>
        <p:nvSpPr>
          <p:cNvPr id="28" name="Rectangle 27">
            <a:extLst>
              <a:ext uri="{FF2B5EF4-FFF2-40B4-BE49-F238E27FC236}">
                <a16:creationId xmlns:a16="http://schemas.microsoft.com/office/drawing/2014/main" id="{A0721162-8C50-634C-90CF-921EF3B89129}"/>
              </a:ext>
            </a:extLst>
          </p:cNvPr>
          <p:cNvSpPr/>
          <p:nvPr/>
        </p:nvSpPr>
        <p:spPr>
          <a:xfrm>
            <a:off x="10124674" y="2837063"/>
            <a:ext cx="1790876" cy="553998"/>
          </a:xfrm>
          <a:prstGeom prst="rect">
            <a:avLst/>
          </a:prstGeom>
        </p:spPr>
        <p:txBody>
          <a:bodyPr wrap="none">
            <a:spAutoFit/>
          </a:bodyPr>
          <a:lstStyle/>
          <a:p>
            <a:pPr algn="ctr"/>
            <a:r>
              <a:rPr lang="en-GB" sz="1000" b="1">
                <a:solidFill>
                  <a:srgbClr val="008080"/>
                </a:solidFill>
              </a:rPr>
              <a:t>Lingjing Yin</a:t>
            </a:r>
          </a:p>
          <a:p>
            <a:pPr algn="ctr"/>
            <a:r>
              <a:rPr lang="en-GB" sz="1000" b="1">
                <a:solidFill>
                  <a:schemeClr val="tx1">
                    <a:lumMod val="75000"/>
                    <a:lumOff val="25000"/>
                  </a:schemeClr>
                </a:solidFill>
              </a:rPr>
              <a:t>Head of Product</a:t>
            </a:r>
          </a:p>
          <a:p>
            <a:pPr algn="ctr"/>
            <a:r>
              <a:rPr lang="en-US" sz="1000" b="1">
                <a:solidFill>
                  <a:schemeClr val="bg1">
                    <a:lumMod val="65000"/>
                  </a:schemeClr>
                </a:solidFill>
              </a:rPr>
              <a:t>Digital and Customer Services </a:t>
            </a:r>
          </a:p>
        </p:txBody>
      </p:sp>
      <p:sp>
        <p:nvSpPr>
          <p:cNvPr id="32" name="Rectangle 31">
            <a:extLst>
              <a:ext uri="{FF2B5EF4-FFF2-40B4-BE49-F238E27FC236}">
                <a16:creationId xmlns:a16="http://schemas.microsoft.com/office/drawing/2014/main" id="{F521E50F-A466-DE47-8D4E-FF12DA20B209}"/>
              </a:ext>
            </a:extLst>
          </p:cNvPr>
          <p:cNvSpPr/>
          <p:nvPr/>
        </p:nvSpPr>
        <p:spPr>
          <a:xfrm>
            <a:off x="6478172" y="2854264"/>
            <a:ext cx="1433406" cy="553998"/>
          </a:xfrm>
          <a:prstGeom prst="rect">
            <a:avLst/>
          </a:prstGeom>
        </p:spPr>
        <p:txBody>
          <a:bodyPr wrap="none">
            <a:spAutoFit/>
          </a:bodyPr>
          <a:lstStyle/>
          <a:p>
            <a:pPr algn="ctr"/>
            <a:r>
              <a:rPr lang="en-GB" sz="1000" b="1" err="1">
                <a:solidFill>
                  <a:srgbClr val="008080"/>
                </a:solidFill>
              </a:rPr>
              <a:t>Hibak</a:t>
            </a:r>
            <a:r>
              <a:rPr lang="en-GB" sz="1000" b="1">
                <a:solidFill>
                  <a:srgbClr val="008080"/>
                </a:solidFill>
              </a:rPr>
              <a:t> Yusuf</a:t>
            </a:r>
          </a:p>
          <a:p>
            <a:pPr algn="ctr"/>
            <a:r>
              <a:rPr lang="en-GB" sz="1000" b="1"/>
              <a:t>Early Help Team Leader</a:t>
            </a:r>
          </a:p>
          <a:p>
            <a:pPr algn="ctr"/>
            <a:r>
              <a:rPr lang="en-GB" sz="1000" b="1">
                <a:solidFill>
                  <a:schemeClr val="bg1">
                    <a:lumMod val="65000"/>
                  </a:schemeClr>
                </a:solidFill>
              </a:rPr>
              <a:t>Children Services</a:t>
            </a:r>
            <a:endParaRPr lang="en-US" sz="1000" b="1">
              <a:solidFill>
                <a:schemeClr val="bg1">
                  <a:lumMod val="65000"/>
                </a:schemeClr>
              </a:solidFill>
            </a:endParaRPr>
          </a:p>
        </p:txBody>
      </p:sp>
      <p:pic>
        <p:nvPicPr>
          <p:cNvPr id="4" name="Picture 3">
            <a:extLst>
              <a:ext uri="{FF2B5EF4-FFF2-40B4-BE49-F238E27FC236}">
                <a16:creationId xmlns:a16="http://schemas.microsoft.com/office/drawing/2014/main" id="{528D05C4-DD28-F24D-AD98-0E704C857C8A}"/>
              </a:ext>
            </a:extLst>
          </p:cNvPr>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6429912" y="1275274"/>
            <a:ext cx="1418401" cy="1418401"/>
          </a:xfrm>
          <a:prstGeom prst="rect">
            <a:avLst/>
          </a:prstGeom>
        </p:spPr>
      </p:pic>
      <p:pic>
        <p:nvPicPr>
          <p:cNvPr id="5" name="Picture 4">
            <a:extLst>
              <a:ext uri="{FF2B5EF4-FFF2-40B4-BE49-F238E27FC236}">
                <a16:creationId xmlns:a16="http://schemas.microsoft.com/office/drawing/2014/main" id="{2D1B3CD5-5150-E048-94E6-98DC08D71906}"/>
              </a:ext>
            </a:extLst>
          </p:cNvPr>
          <p:cNvPicPr>
            <a:picLocks noChangeAspect="1"/>
          </p:cNvPicPr>
          <p:nvPr/>
        </p:nvPicPr>
        <p:blipFill>
          <a:blip r:embed="rId18">
            <a:extLst>
              <a:ext uri="{BEBA8EAE-BF5A-486C-A8C5-ECC9F3942E4B}">
                <a14:imgProps xmlns:a14="http://schemas.microsoft.com/office/drawing/2010/main">
                  <a14:imgLayer r:embed="rId19">
                    <a14:imgEffect>
                      <a14:saturation sat="0"/>
                    </a14:imgEffect>
                  </a14:imgLayer>
                </a14:imgProps>
              </a:ext>
            </a:extLst>
          </a:blip>
          <a:stretch>
            <a:fillRect/>
          </a:stretch>
        </p:blipFill>
        <p:spPr>
          <a:xfrm>
            <a:off x="10325044" y="1279105"/>
            <a:ext cx="1414570" cy="1414570"/>
          </a:xfrm>
          <a:prstGeom prst="rect">
            <a:avLst/>
          </a:prstGeom>
        </p:spPr>
      </p:pic>
      <p:pic>
        <p:nvPicPr>
          <p:cNvPr id="3" name="Picture 2" descr="Lizzie Cullen Davison – Medium">
            <a:extLst>
              <a:ext uri="{FF2B5EF4-FFF2-40B4-BE49-F238E27FC236}">
                <a16:creationId xmlns:a16="http://schemas.microsoft.com/office/drawing/2014/main" id="{F1A386CE-32B6-4706-A1E4-D3C10ED6EB2A}"/>
              </a:ext>
            </a:extLst>
          </p:cNvPr>
          <p:cNvPicPr>
            <a:picLocks noChangeAspect="1" noChangeArrowheads="1"/>
          </p:cNvPicPr>
          <p:nvPr/>
        </p:nvPicPr>
        <p:blipFill>
          <a:blip r:embed="rId20">
            <a:grayscl/>
            <a:extLst>
              <a:ext uri="{28A0092B-C50C-407E-A947-70E740481C1C}">
                <a14:useLocalDpi xmlns:a14="http://schemas.microsoft.com/office/drawing/2010/main" val="0"/>
              </a:ext>
            </a:extLst>
          </a:blip>
          <a:srcRect/>
          <a:stretch>
            <a:fillRect/>
          </a:stretch>
        </p:blipFill>
        <p:spPr bwMode="auto">
          <a:xfrm>
            <a:off x="8423419" y="1279105"/>
            <a:ext cx="1414570" cy="1414570"/>
          </a:xfrm>
          <a:prstGeom prst="ellipse">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DD55F693-6EC9-41CB-BFBB-DBEEB5714462}"/>
              </a:ext>
            </a:extLst>
          </p:cNvPr>
          <p:cNvSpPr/>
          <p:nvPr/>
        </p:nvSpPr>
        <p:spPr>
          <a:xfrm>
            <a:off x="8487739" y="2833374"/>
            <a:ext cx="1285929" cy="553998"/>
          </a:xfrm>
          <a:prstGeom prst="rect">
            <a:avLst/>
          </a:prstGeom>
        </p:spPr>
        <p:txBody>
          <a:bodyPr wrap="none">
            <a:spAutoFit/>
          </a:bodyPr>
          <a:lstStyle/>
          <a:p>
            <a:pPr algn="ctr"/>
            <a:r>
              <a:rPr lang="en-GB" sz="1000" b="1">
                <a:solidFill>
                  <a:srgbClr val="008080"/>
                </a:solidFill>
              </a:rPr>
              <a:t>Lizzie Cullen Davison</a:t>
            </a:r>
          </a:p>
          <a:p>
            <a:pPr algn="ctr"/>
            <a:r>
              <a:rPr lang="en-GB" sz="1000" b="1"/>
              <a:t>Software Developer</a:t>
            </a:r>
          </a:p>
          <a:p>
            <a:pPr algn="ctr"/>
            <a:r>
              <a:rPr lang="en-GB" sz="1000" b="1">
                <a:solidFill>
                  <a:schemeClr val="bg1">
                    <a:lumMod val="65000"/>
                  </a:schemeClr>
                </a:solidFill>
              </a:rPr>
              <a:t>TPX Impact</a:t>
            </a:r>
            <a:endParaRPr lang="en-US" sz="1000" b="1">
              <a:solidFill>
                <a:schemeClr val="bg1">
                  <a:lumMod val="65000"/>
                </a:schemeClr>
              </a:solidFill>
            </a:endParaRPr>
          </a:p>
        </p:txBody>
      </p:sp>
    </p:spTree>
    <p:extLst>
      <p:ext uri="{BB962C8B-B14F-4D97-AF65-F5344CB8AC3E}">
        <p14:creationId xmlns:p14="http://schemas.microsoft.com/office/powerpoint/2010/main" val="406254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704410" y="1659285"/>
            <a:ext cx="1019219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tx1">
                    <a:lumMod val="75000"/>
                    <a:lumOff val="25000"/>
                  </a:schemeClr>
                </a:solidFill>
                <a:latin typeface="Open Sans"/>
                <a:ea typeface="Open Sans"/>
                <a:cs typeface="Open Sans"/>
              </a:rPr>
              <a:t>To design a reusable community directory product that:</a:t>
            </a:r>
          </a:p>
          <a:p>
            <a:endParaRPr lang="en-GB" sz="2800" b="1">
              <a:solidFill>
                <a:schemeClr val="tx1">
                  <a:lumMod val="75000"/>
                  <a:lumOff val="25000"/>
                </a:schemeClr>
              </a:solidFill>
              <a:latin typeface="Open Sans"/>
              <a:ea typeface="Open Sans"/>
              <a:cs typeface="Open Sans"/>
            </a:endParaRPr>
          </a:p>
          <a:p>
            <a:pPr marL="514350" indent="-514350">
              <a:buAutoNum type="arabicParenR"/>
            </a:pPr>
            <a:r>
              <a:rPr lang="en-GB" sz="2800">
                <a:solidFill>
                  <a:schemeClr val="tx1">
                    <a:lumMod val="75000"/>
                    <a:lumOff val="25000"/>
                  </a:schemeClr>
                </a:solidFill>
                <a:latin typeface="Open Sans"/>
                <a:ea typeface="Open Sans"/>
                <a:cs typeface="Open Sans"/>
              </a:rPr>
              <a:t>makes local information, advice and services more accessible, intuitive and easy to navigate for residents </a:t>
            </a:r>
          </a:p>
          <a:p>
            <a:pPr marL="514350" indent="-514350">
              <a:buAutoNum type="arabicParenR"/>
            </a:pPr>
            <a:endParaRPr lang="en-GB" sz="2800">
              <a:solidFill>
                <a:schemeClr val="tx1">
                  <a:lumMod val="75000"/>
                  <a:lumOff val="25000"/>
                </a:schemeClr>
              </a:solidFill>
              <a:latin typeface="Open Sans"/>
              <a:ea typeface="Open Sans"/>
              <a:cs typeface="Open Sans"/>
            </a:endParaRPr>
          </a:p>
          <a:p>
            <a:pPr marL="514350" indent="-514350">
              <a:buAutoNum type="arabicParenR"/>
            </a:pPr>
            <a:r>
              <a:rPr lang="en-GB" sz="2800">
                <a:solidFill>
                  <a:schemeClr val="tx1">
                    <a:lumMod val="75000"/>
                    <a:lumOff val="25000"/>
                  </a:schemeClr>
                </a:solidFill>
                <a:latin typeface="Open Sans"/>
                <a:ea typeface="Open Sans"/>
                <a:cs typeface="Open Sans"/>
              </a:rPr>
              <a:t>creates a more sustainable and devolved way to publish and update content for all organisations and service providers involved</a:t>
            </a: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2340705"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Our mission</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8D1A3D43-7B6C-40C2-9709-7E700B124F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6532" y="90311"/>
            <a:ext cx="1933087" cy="1933087"/>
          </a:xfrm>
          <a:prstGeom prst="rect">
            <a:avLst/>
          </a:prstGeom>
        </p:spPr>
      </p:pic>
    </p:spTree>
    <p:extLst>
      <p:ext uri="{BB962C8B-B14F-4D97-AF65-F5344CB8AC3E}">
        <p14:creationId xmlns:p14="http://schemas.microsoft.com/office/powerpoint/2010/main" val="229095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746971" y="2831699"/>
            <a:ext cx="9855331"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4400" b="1">
                <a:solidFill>
                  <a:schemeClr val="bg1"/>
                </a:solidFill>
                <a:latin typeface="Open Sans"/>
                <a:ea typeface="Open Sans"/>
                <a:cs typeface="Open Sans"/>
              </a:rPr>
              <a:t>Results from prototype testing</a:t>
            </a:r>
            <a:endParaRPr lang="en-US" sz="4400" b="1">
              <a:solidFill>
                <a:schemeClr val="bg1"/>
              </a:solidFill>
              <a:effectLst/>
              <a:latin typeface="Open Sans"/>
              <a:ea typeface="Open Sans"/>
              <a:cs typeface="Open Sans"/>
            </a:endParaRPr>
          </a:p>
          <a:p>
            <a:pPr>
              <a:defRPr/>
            </a:pPr>
            <a:endParaRPr lang="en-GB" sz="6000" b="1" i="0" u="none" strike="noStrike" kern="1200" cap="none" spc="0" normalizeH="0" baseline="0" noProof="0">
              <a:ln>
                <a:noFill/>
              </a:ln>
              <a:solidFill>
                <a:schemeClr val="bg1"/>
              </a:solidFill>
              <a:effectLst/>
              <a:uLnTx/>
              <a:uFillTx/>
              <a:latin typeface="Open Sans"/>
              <a:ea typeface="Open Sans"/>
              <a:cs typeface="Open Sans"/>
            </a:endParaRPr>
          </a:p>
        </p:txBody>
      </p:sp>
    </p:spTree>
    <p:extLst>
      <p:ext uri="{BB962C8B-B14F-4D97-AF65-F5344CB8AC3E}">
        <p14:creationId xmlns:p14="http://schemas.microsoft.com/office/powerpoint/2010/main" val="287811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F3D829-3306-59FE-962A-00953C954AB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5">
            <a:extLst>
              <a:ext uri="{FF2B5EF4-FFF2-40B4-BE49-F238E27FC236}">
                <a16:creationId xmlns:a16="http://schemas.microsoft.com/office/drawing/2014/main" id="{1D5B5B69-A09B-86AD-8590-1F60B18C9D84}"/>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8" name="TextBox 7">
            <a:extLst>
              <a:ext uri="{FF2B5EF4-FFF2-40B4-BE49-F238E27FC236}">
                <a16:creationId xmlns:a16="http://schemas.microsoft.com/office/drawing/2014/main" id="{808B3759-D5BC-DA4C-1272-7C31E1E9CFB1}"/>
              </a:ext>
            </a:extLst>
          </p:cNvPr>
          <p:cNvSpPr txBox="1"/>
          <p:nvPr/>
        </p:nvSpPr>
        <p:spPr>
          <a:xfrm>
            <a:off x="433137" y="366295"/>
            <a:ext cx="11057248" cy="6697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800" b="1">
                <a:solidFill>
                  <a:srgbClr val="008080"/>
                </a:solidFill>
                <a:latin typeface="Open Sans"/>
                <a:ea typeface="+mn-lt"/>
                <a:cs typeface="+mn-lt"/>
              </a:rPr>
              <a:t>Test with service providers </a:t>
            </a:r>
          </a:p>
        </p:txBody>
      </p:sp>
      <p:sp>
        <p:nvSpPr>
          <p:cNvPr id="10" name="Content Placeholder 2">
            <a:extLst>
              <a:ext uri="{FF2B5EF4-FFF2-40B4-BE49-F238E27FC236}">
                <a16:creationId xmlns:a16="http://schemas.microsoft.com/office/drawing/2014/main" id="{D21C7F68-94BF-CE20-2361-D76E2ABC326D}"/>
              </a:ext>
            </a:extLst>
          </p:cNvPr>
          <p:cNvSpPr>
            <a:spLocks noGrp="1"/>
          </p:cNvSpPr>
          <p:nvPr>
            <p:ph idx="1"/>
          </p:nvPr>
        </p:nvSpPr>
        <p:spPr>
          <a:xfrm>
            <a:off x="433137" y="1036030"/>
            <a:ext cx="11188592" cy="4468379"/>
          </a:xfrm>
        </p:spPr>
        <p:txBody>
          <a:bodyPr vert="horz" lIns="91440" tIns="45720" rIns="91440" bIns="45720" rtlCol="0" anchor="t">
            <a:noAutofit/>
          </a:bodyPr>
          <a:lstStyle/>
          <a:p>
            <a:pPr marL="0" indent="0">
              <a:lnSpc>
                <a:spcPct val="150000"/>
              </a:lnSpc>
              <a:spcBef>
                <a:spcPts val="0"/>
              </a:spcBef>
              <a:buNone/>
            </a:pPr>
            <a:r>
              <a:rPr lang="en-GB" sz="2000" b="1">
                <a:solidFill>
                  <a:srgbClr val="008080"/>
                </a:solidFill>
                <a:latin typeface="Open Sans"/>
                <a:ea typeface="+mn-lt"/>
                <a:cs typeface="+mn-lt"/>
              </a:rPr>
              <a:t>How might we keep content up to date and increase trust with users?</a:t>
            </a:r>
          </a:p>
          <a:p>
            <a:pPr marL="0" indent="0">
              <a:lnSpc>
                <a:spcPct val="150000"/>
              </a:lnSpc>
              <a:spcBef>
                <a:spcPts val="0"/>
              </a:spcBef>
              <a:buNone/>
            </a:pPr>
            <a:endParaRPr lang="en-GB" sz="2000" b="1">
              <a:latin typeface="Open Sans"/>
              <a:ea typeface="+mn-lt"/>
              <a:cs typeface="+mn-lt"/>
            </a:endParaRPr>
          </a:p>
          <a:p>
            <a:pPr marL="0" indent="0">
              <a:lnSpc>
                <a:spcPct val="150000"/>
              </a:lnSpc>
              <a:spcBef>
                <a:spcPts val="0"/>
              </a:spcBef>
              <a:buNone/>
            </a:pPr>
            <a:r>
              <a:rPr lang="en-GB" sz="2000" b="1">
                <a:latin typeface="Open Sans"/>
                <a:ea typeface="+mn-lt"/>
                <a:cs typeface="+mn-lt"/>
              </a:rPr>
              <a:t>▶︎ Idea 1: Make service listings easily shareable </a:t>
            </a:r>
            <a:r>
              <a:rPr lang="en-GB" sz="2000">
                <a:latin typeface="Open Sans"/>
                <a:ea typeface="+mn-lt"/>
                <a:cs typeface="+mn-lt"/>
              </a:rPr>
              <a:t>on other channels</a:t>
            </a:r>
          </a:p>
          <a:p>
            <a:pPr lvl="1">
              <a:lnSpc>
                <a:spcPct val="150000"/>
              </a:lnSpc>
              <a:spcBef>
                <a:spcPts val="0"/>
              </a:spcBef>
            </a:pPr>
            <a:r>
              <a:rPr lang="en-GB" sz="1600">
                <a:latin typeface="Open Sans"/>
                <a:ea typeface="+mn-lt"/>
                <a:cs typeface="+mn-lt"/>
              </a:rPr>
              <a:t> </a:t>
            </a:r>
            <a:r>
              <a:rPr lang="en-GB" sz="1800">
                <a:latin typeface="Open Sans"/>
                <a:ea typeface="+mn-lt"/>
                <a:cs typeface="+mn-lt"/>
              </a:rPr>
              <a:t>Service providers have set up teams to share information and maintain the content  across platforms</a:t>
            </a:r>
          </a:p>
          <a:p>
            <a:pPr marL="0" indent="0">
              <a:lnSpc>
                <a:spcPct val="150000"/>
              </a:lnSpc>
              <a:spcBef>
                <a:spcPts val="0"/>
              </a:spcBef>
              <a:buNone/>
            </a:pPr>
            <a:r>
              <a:rPr lang="en-GB" sz="2000" b="1">
                <a:latin typeface="Open Sans"/>
                <a:ea typeface="+mn-lt"/>
                <a:cs typeface="+mn-lt"/>
              </a:rPr>
              <a:t>▶︎ Idea 2: Nudge service providers to </a:t>
            </a:r>
            <a:r>
              <a:rPr lang="en-GB" sz="2000">
                <a:latin typeface="Open Sans"/>
                <a:ea typeface="+mn-lt"/>
                <a:cs typeface="+mn-lt"/>
              </a:rPr>
              <a:t>keep content up to date</a:t>
            </a:r>
          </a:p>
          <a:p>
            <a:pPr lvl="1">
              <a:lnSpc>
                <a:spcPct val="150000"/>
              </a:lnSpc>
              <a:spcBef>
                <a:spcPts val="0"/>
              </a:spcBef>
            </a:pPr>
            <a:r>
              <a:rPr lang="en-US" sz="1800">
                <a:latin typeface="Open Sans" panose="020B0606030504020204" pitchFamily="34" charset="0"/>
                <a:ea typeface="Open Sans" panose="020B0606030504020204" pitchFamily="34" charset="0"/>
                <a:cs typeface="Open Sans" panose="020B0606030504020204" pitchFamily="34" charset="0"/>
              </a:rPr>
              <a:t>The nudge by itself is not compelling enough. We need to change their perception on the GCD - </a:t>
            </a:r>
            <a:r>
              <a:rPr lang="en-US" sz="1800" b="1">
                <a:latin typeface="Open Sans" panose="020B0606030504020204" pitchFamily="34" charset="0"/>
                <a:ea typeface="Open Sans" panose="020B0606030504020204" pitchFamily="34" charset="0"/>
                <a:cs typeface="Open Sans" panose="020B0606030504020204" pitchFamily="34" charset="0"/>
              </a:rPr>
              <a:t>it's a platform their audience are using</a:t>
            </a:r>
          </a:p>
          <a:p>
            <a:pPr marL="457200" lvl="1" indent="0">
              <a:lnSpc>
                <a:spcPct val="150000"/>
              </a:lnSpc>
              <a:spcBef>
                <a:spcPts val="0"/>
              </a:spcBef>
              <a:buNone/>
            </a:pPr>
            <a:endParaRPr lang="en-US" sz="1600" b="1">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spcBef>
                <a:spcPts val="0"/>
              </a:spcBef>
              <a:buNone/>
            </a:pPr>
            <a:r>
              <a:rPr lang="en-GB" sz="2000" b="1">
                <a:solidFill>
                  <a:srgbClr val="008080"/>
                </a:solidFill>
                <a:latin typeface="Open Sans"/>
                <a:ea typeface="+mn-lt"/>
                <a:cs typeface="+mn-lt"/>
              </a:rPr>
              <a:t>We learned that the problem would be solved by making GCD easy to use</a:t>
            </a:r>
            <a:endParaRPr lang="en-US" sz="20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5773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9524c7f-fb47-4c57-a802-d98a9bf9dda4">
      <UserInfo>
        <DisplayName/>
        <AccountId xsi:nil="true"/>
        <AccountType/>
      </UserInfo>
    </SharedWithUsers>
    <MediaLengthInSeconds xmlns="d243eb41-6dbc-4c90-bca6-c9c7e0979153" xsi:nil="true"/>
    <TaxCatchAll xmlns="5a2951d8-0c2a-4140-8e54-868f5fa8b4ae" xsi:nil="true"/>
    <lcf76f155ced4ddcb4097134ff3c332f xmlns="d243eb41-6dbc-4c90-bca6-c9c7e097915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5315B10BF2C2438482CECAEC79BEB5" ma:contentTypeVersion="15" ma:contentTypeDescription="Create a new document." ma:contentTypeScope="" ma:versionID="1675f491c6718b4dca228619fa59c047">
  <xsd:schema xmlns:xsd="http://www.w3.org/2001/XMLSchema" xmlns:xs="http://www.w3.org/2001/XMLSchema" xmlns:p="http://schemas.microsoft.com/office/2006/metadata/properties" xmlns:ns2="d243eb41-6dbc-4c90-bca6-c9c7e0979153" xmlns:ns3="59524c7f-fb47-4c57-a802-d98a9bf9dda4" xmlns:ns4="5a2951d8-0c2a-4140-8e54-868f5fa8b4ae" targetNamespace="http://schemas.microsoft.com/office/2006/metadata/properties" ma:root="true" ma:fieldsID="4bea1d79d02f949eb030ed6e988604f6" ns2:_="" ns3:_="" ns4:_="">
    <xsd:import namespace="d243eb41-6dbc-4c90-bca6-c9c7e0979153"/>
    <xsd:import namespace="59524c7f-fb47-4c57-a802-d98a9bf9dda4"/>
    <xsd:import namespace="5a2951d8-0c2a-4140-8e54-868f5fa8b4a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43eb41-6dbc-4c90-bca6-c9c7e09791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4669cda-99f2-4ea9-a89b-c1bb7356f25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524c7f-fb47-4c57-a802-d98a9bf9dda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2951d8-0c2a-4140-8e54-868f5fa8b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94b60c1-2afc-427e-bb09-a0a2f3b352ee}" ma:internalName="TaxCatchAll" ma:showField="CatchAllData" ma:web="59524c7f-fb47-4c57-a802-d98a9bf9dd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B59EFD-5326-4049-BCB9-94661508C544}">
  <ds:schemaRefs>
    <ds:schemaRef ds:uri="59524c7f-fb47-4c57-a802-d98a9bf9dda4"/>
    <ds:schemaRef ds:uri="5a2951d8-0c2a-4140-8e54-868f5fa8b4ae"/>
    <ds:schemaRef ds:uri="d243eb41-6dbc-4c90-bca6-c9c7e09791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55B257D-0E94-4724-A9E6-928A697A4E84}">
  <ds:schemaRefs>
    <ds:schemaRef ds:uri="http://schemas.microsoft.com/sharepoint/v3/contenttype/forms"/>
  </ds:schemaRefs>
</ds:datastoreItem>
</file>

<file path=customXml/itemProps3.xml><?xml version="1.0" encoding="utf-8"?>
<ds:datastoreItem xmlns:ds="http://schemas.openxmlformats.org/officeDocument/2006/customXml" ds:itemID="{BC61B46D-84E4-4FF3-8134-F1C617F38A82}">
  <ds:schemaRefs>
    <ds:schemaRef ds:uri="59524c7f-fb47-4c57-a802-d98a9bf9dda4"/>
    <ds:schemaRef ds:uri="5a2951d8-0c2a-4140-8e54-868f5fa8b4ae"/>
    <ds:schemaRef ds:uri="d243eb41-6dbc-4c90-bca6-c9c7e09791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29</Slides>
  <Notes>21</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What we're not covering today</vt:lpstr>
      <vt:lpstr>PowerPoint Presentation</vt:lpstr>
      <vt:lpstr>A blended team from across the council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coming.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2022-07-13T12:30:00Z</dcterms:created>
  <dcterms:modified xsi:type="dcterms:W3CDTF">2022-07-19T14:54:32Z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mplianceAssetId" pid="2">
    <vt:lpwstr/>
  </property>
  <property fmtid="{D5CDD505-2E9C-101B-9397-08002B2CF9AE}" name="ContentTypeId" pid="3">
    <vt:lpwstr>0x010100555315B10BF2C2438482CECAEC79BEB5</vt:lpwstr>
  </property>
  <property fmtid="{D5CDD505-2E9C-101B-9397-08002B2CF9AE}" name="MediaServiceImageTags" pid="4">
    <vt:lpwstr/>
  </property>
  <property fmtid="{D5CDD505-2E9C-101B-9397-08002B2CF9AE}" name="NXPowerLiteLastOptimized" pid="5">
    <vt:lpwstr>9351943</vt:lpwstr>
  </property>
  <property fmtid="{D5CDD505-2E9C-101B-9397-08002B2CF9AE}" name="NXPowerLiteSettings" pid="6">
    <vt:lpwstr>F7000400038000</vt:lpwstr>
  </property>
  <property fmtid="{D5CDD505-2E9C-101B-9397-08002B2CF9AE}" name="NXPowerLiteVersion" pid="7">
    <vt:lpwstr>S9.1.4</vt:lpwstr>
  </property>
  <property fmtid="{D5CDD505-2E9C-101B-9397-08002B2CF9AE}" name="TriggerFlowInfo" pid="8">
    <vt:lpwstr/>
  </property>
  <property fmtid="{D5CDD505-2E9C-101B-9397-08002B2CF9AE}" name="_ExtendedDescription" pid="9">
    <vt:lpwstr/>
  </property>
</Properties>
</file>