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4A_E5A2F83C.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C6_4342E288.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0D8_F74F04A8.xml" ContentType="application/vnd.ms-powerpoint.comments+xml"/>
  <Override PartName="/ppt/notesSlides/notesSlide20.xml" ContentType="application/vnd.openxmlformats-officedocument.presentationml.notesSlide+xml"/>
  <Override PartName="/ppt/comments/modernComment_10F3_C7DE70B4.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0FE_66D2ACF6.xml" ContentType="application/vnd.ms-powerpoint.comments+xml"/>
  <Override PartName="/ppt/notesSlides/notesSlide23.xml" ContentType="application/vnd.openxmlformats-officedocument.presentationml.notesSlide+xml"/>
  <Override PartName="/ppt/comments/modernComment_10F7_E319D512.xml" ContentType="application/vnd.ms-powerpoint.comments+xml"/>
  <Override PartName="/ppt/notesSlides/notesSlide24.xml" ContentType="application/vnd.openxmlformats-officedocument.presentationml.notesSlide+xml"/>
  <Override PartName="/ppt/comments/modernComment_10FF_F6C7F493.xml" ContentType="application/vnd.ms-powerpoint.comments+xml"/>
  <Override PartName="/ppt/notesSlides/notesSlide25.xml" ContentType="application/vnd.openxmlformats-officedocument.presentationml.notesSlide+xml"/>
  <Override PartName="/ppt/comments/modernComment_10EA_F348208E.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10F9_EA6C81AB.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0FB_BC5EA517.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050_F2307A8A.xml" ContentType="application/vnd.ms-powerpoint.comments+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45"/>
  </p:notesMasterIdLst>
  <p:sldIdLst>
    <p:sldId id="4090" r:id="rId6"/>
    <p:sldId id="4079" r:id="rId7"/>
    <p:sldId id="4218" r:id="rId8"/>
    <p:sldId id="4140" r:id="rId9"/>
    <p:sldId id="4171" r:id="rId10"/>
    <p:sldId id="4172" r:id="rId11"/>
    <p:sldId id="4170" r:id="rId12"/>
    <p:sldId id="4311" r:id="rId13"/>
    <p:sldId id="4276" r:id="rId14"/>
    <p:sldId id="4154" r:id="rId15"/>
    <p:sldId id="4294" r:id="rId16"/>
    <p:sldId id="4295" r:id="rId17"/>
    <p:sldId id="4263" r:id="rId18"/>
    <p:sldId id="4326" r:id="rId19"/>
    <p:sldId id="4341" r:id="rId20"/>
    <p:sldId id="4337" r:id="rId21"/>
    <p:sldId id="4340" r:id="rId22"/>
    <p:sldId id="4342" r:id="rId23"/>
    <p:sldId id="4312" r:id="rId24"/>
    <p:sldId id="4339" r:id="rId25"/>
    <p:sldId id="4338" r:id="rId26"/>
    <p:sldId id="4350" r:id="rId27"/>
    <p:sldId id="4343" r:id="rId28"/>
    <p:sldId id="4351" r:id="rId29"/>
    <p:sldId id="4330" r:id="rId30"/>
    <p:sldId id="4352" r:id="rId31"/>
    <p:sldId id="4321" r:id="rId32"/>
    <p:sldId id="4315" r:id="rId33"/>
    <p:sldId id="4333" r:id="rId34"/>
    <p:sldId id="4344" r:id="rId35"/>
    <p:sldId id="4336" r:id="rId36"/>
    <p:sldId id="4345" r:id="rId37"/>
    <p:sldId id="4346" r:id="rId38"/>
    <p:sldId id="4347" r:id="rId39"/>
    <p:sldId id="4285" r:id="rId40"/>
    <p:sldId id="4286" r:id="rId41"/>
    <p:sldId id="4176" r:id="rId42"/>
    <p:sldId id="4178" r:id="rId43"/>
    <p:sldId id="422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949725-0198-47E3-9525-2C97829226C6}">
          <p14:sldIdLst>
            <p14:sldId id="4090"/>
            <p14:sldId id="4079"/>
            <p14:sldId id="4218"/>
            <p14:sldId id="4140"/>
            <p14:sldId id="4171"/>
            <p14:sldId id="4172"/>
            <p14:sldId id="4170"/>
            <p14:sldId id="4311"/>
            <p14:sldId id="4276"/>
            <p14:sldId id="4154"/>
            <p14:sldId id="4294"/>
            <p14:sldId id="4295"/>
            <p14:sldId id="4263"/>
            <p14:sldId id="4326"/>
            <p14:sldId id="4341"/>
            <p14:sldId id="4337"/>
            <p14:sldId id="4340"/>
            <p14:sldId id="4342"/>
            <p14:sldId id="4312"/>
            <p14:sldId id="4339"/>
            <p14:sldId id="4338"/>
            <p14:sldId id="4350"/>
            <p14:sldId id="4343"/>
            <p14:sldId id="4351"/>
            <p14:sldId id="4330"/>
            <p14:sldId id="4352"/>
            <p14:sldId id="4321"/>
            <p14:sldId id="4315"/>
            <p14:sldId id="4333"/>
            <p14:sldId id="4344"/>
            <p14:sldId id="4336"/>
            <p14:sldId id="4345"/>
            <p14:sldId id="4346"/>
            <p14:sldId id="4347"/>
            <p14:sldId id="4285"/>
            <p14:sldId id="4286"/>
            <p14:sldId id="4176"/>
            <p14:sldId id="4178"/>
            <p14:sldId id="4222"/>
          </p14:sldIdLst>
        </p14:section>
        <p14:section name="Archive" id="{07D51A89-C251-445A-BEAF-182259C38C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0180C-773C-B522-83D2-216611734DB7}" name="Steve Ollier" initials="SO" userId="S::steve.ollier@royalgreenwich.gov.uk::1be9cb31-e9ce-41c3-9097-b2da242c8190" providerId="AD"/>
  <p188:author id="{2CAE3562-D3C5-9C3C-4E5E-C9308FCF909E}" name="Constance Wroe" initials="CW" userId="S::constance.wroe@royalgreenwich.gov.uk::a976c3c3-3bbc-45fb-bf23-c4f8c68aa101" providerId="AD"/>
  <p188:author id="{9264066B-F763-FD58-4737-8320933C3631}" name="Bethany Mindham" initials="BM" userId="S::bethany.mindham@royalgreenwich.gov.uk::335b0bfb-97a9-434b-9485-cdce9611e571" providerId="AD"/>
  <p188:author id="{7C650884-DB35-7087-3DFC-A6A44396BB72}" name="Yu-Hsuan Ho" initials="YH" userId="S::yu-hsuan.ho@royalgreenwich.gov.uk::7280e5fb-ee59-4ff5-9a5c-6781f40a6885" providerId="AD"/>
  <p188:author id="{0F65A496-1998-1A7D-F96B-2A4C46A1480D}" name="Bethany Mindham" initials="BM" userId="S::Bethany.Mindham@royalgreenwich.gov.uk::335b0bfb-97a9-434b-9485-cdce9611e571" providerId="AD"/>
  <p188:author id="{DCAFEBA5-C484-CFC9-AC09-7B9EED2DC81B}" name="Alysia-Marie Annett" initials="AA" userId="S::alysia-marie.annett@royalgreenwich.gov.uk::e7bf688c-ccea-4248-8dab-8092b7e4c7ff" providerId="AD"/>
  <p188:author id="{8C38CBD8-9CB7-E358-94DF-7E6149794669}" name="Alex Sturtivant" initials="AS" userId="S::Alex.Sturtivant@royalgreenwich.gov.uk::05ead3f8-a71e-41c6-9f9d-44406ed944f2" providerId="AD"/>
  <p188:author id="{CD0659DD-8A61-B61D-79F2-9200058DB8AD}" name="Jenny Thai" initials="JT" userId="S::jenny.thai@royalgreenwich.gov.uk::f6367c5b-f076-4a86-b04b-58dc94368136" providerId="AD"/>
  <p188:author id="{206488E6-78BC-96A4-19E7-56D97241A626}" name="Alexia Fergus" initials="AF" userId="S::alexia.fergus@royalgreenwich.gov.uk::ecce3143-338a-4d0e-be58-530c360508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8FD04E"/>
    <a:srgbClr val="14C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0D344-D2F7-1D4C-90A4-388ABF0A36BC}" v="7864" dt="2022-03-29T15:08:04.268"/>
    <p1510:client id="{06ED0EFF-0EE5-59F3-CC5C-75D5DD33D371}" v="4" dt="2022-04-19T13:48:21.649"/>
    <p1510:client id="{0B4B85EA-9926-4B9C-8CCC-A74C273FAC87}" v="147" dt="2022-03-29T14:52:43"/>
    <p1510:client id="{0DE3FC66-795B-4DBC-B519-40D8FC30E85C}" v="2" dt="2022-03-29T08:12:32.845"/>
    <p1510:client id="{1698C2EF-346F-4B92-A5BF-E80CF9822969}" v="1" dt="2022-03-29T09:22:31.534"/>
    <p1510:client id="{1CF41C79-3DEE-E447-9D7D-26175986F57D}" v="740" dt="2022-03-29T15:12:11.205"/>
    <p1510:client id="{44BC1F26-1176-46D8-8659-E7F40DFF063D}" v="6492" dt="2022-03-29T15:38:37.192"/>
    <p1510:client id="{4FA1CD8E-FA9F-7EE3-677C-DA89526B86E0}" v="66" dt="2022-03-29T14:26:23.331"/>
    <p1510:client id="{62A5B0E1-4326-2441-2366-F2C0AD2A194F}" v="1" dt="2022-04-19T14:09:58.098"/>
    <p1510:client id="{824474C0-3AC3-4064-8D1C-DB71A4752AF0}" v="175" dt="2022-03-29T10:46:17.602"/>
    <p1510:client id="{890B40D5-8750-0521-C167-E9C43B938703}" v="1266" dt="2022-03-29T09:20:48.424"/>
    <p1510:client id="{99DF7427-0EB2-5817-AEE7-8F5C9AD273EF}" v="49" dt="2022-03-29T08:45:45.062"/>
    <p1510:client id="{B59F99CA-6E96-A5B5-E056-BFD48E66B2CD}" v="214" vWet="216" dt="2022-03-29T07:58:12.966"/>
    <p1510:client id="{B8A45955-4BB1-409E-8E6C-C75A3207F1E2}" v="742" dt="2022-03-28T16:17:36.141"/>
    <p1510:client id="{C587122E-C583-2A04-D24E-1EC3D1B3363D}" v="1058" dt="2022-03-29T08:38:48.496"/>
    <p1510:client id="{D09D6E89-23CE-76A9-34E7-0C151E46531D}" v="41" dt="2022-03-29T11:41:32.806"/>
    <p1510:client id="{E8F4FD2A-9EEB-3158-B2C9-BD177B908F1C}" v="5" dt="2022-07-13T12:59:29.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Ollier" userId="S::steve.ollier@royalgreenwich.gov.uk::1be9cb31-e9ce-41c3-9097-b2da242c8190" providerId="AD" clId="Web-{157FDFB9-44F8-4E1B-8CA5-E62DC44DC5CF}"/>
    <pc:docChg chg="addSld delSld modSld">
      <pc:chgData name="Steve Ollier" userId="S::steve.ollier@royalgreenwich.gov.uk::1be9cb31-e9ce-41c3-9097-b2da242c8190" providerId="AD" clId="Web-{157FDFB9-44F8-4E1B-8CA5-E62DC44DC5CF}" dt="2022-03-25T15:38:52.192" v="842"/>
      <pc:docMkLst>
        <pc:docMk/>
      </pc:docMkLst>
      <pc:sldChg chg="modSp modNotes">
        <pc:chgData name="Steve Ollier" userId="S::steve.ollier@royalgreenwich.gov.uk::1be9cb31-e9ce-41c3-9097-b2da242c8190" providerId="AD" clId="Web-{157FDFB9-44F8-4E1B-8CA5-E62DC44DC5CF}" dt="2022-03-25T15:34:14.640" v="812"/>
        <pc:sldMkLst>
          <pc:docMk/>
          <pc:sldMk cId="2615296075" sldId="4329"/>
        </pc:sldMkLst>
        <pc:spChg chg="mod">
          <ac:chgData name="Steve Ollier" userId="S::steve.ollier@royalgreenwich.gov.uk::1be9cb31-e9ce-41c3-9097-b2da242c8190" providerId="AD" clId="Web-{157FDFB9-44F8-4E1B-8CA5-E62DC44DC5CF}" dt="2022-03-25T15:01:03.818" v="35" actId="20577"/>
          <ac:spMkLst>
            <pc:docMk/>
            <pc:sldMk cId="2615296075" sldId="4329"/>
            <ac:spMk id="3" creationId="{ADA2F182-1968-4851-A746-101DE665A844}"/>
          </ac:spMkLst>
        </pc:spChg>
      </pc:sldChg>
      <pc:sldChg chg="addSp delSp modSp add replId modNotes">
        <pc:chgData name="Steve Ollier" userId="S::steve.ollier@royalgreenwich.gov.uk::1be9cb31-e9ce-41c3-9097-b2da242c8190" providerId="AD" clId="Web-{157FDFB9-44F8-4E1B-8CA5-E62DC44DC5CF}" dt="2022-03-25T15:38:52.192" v="842"/>
        <pc:sldMkLst>
          <pc:docMk/>
          <pc:sldMk cId="2290221823" sldId="4338"/>
        </pc:sldMkLst>
        <pc:spChg chg="del">
          <ac:chgData name="Steve Ollier" userId="S::steve.ollier@royalgreenwich.gov.uk::1be9cb31-e9ce-41c3-9097-b2da242c8190" providerId="AD" clId="Web-{157FDFB9-44F8-4E1B-8CA5-E62DC44DC5CF}" dt="2022-03-25T15:02:40.086" v="44"/>
          <ac:spMkLst>
            <pc:docMk/>
            <pc:sldMk cId="2290221823" sldId="4338"/>
            <ac:spMk id="2" creationId="{9AD60192-99D1-FF69-33F7-DD081DF946BD}"/>
          </ac:spMkLst>
        </pc:spChg>
        <pc:spChg chg="del mod">
          <ac:chgData name="Steve Ollier" userId="S::steve.ollier@royalgreenwich.gov.uk::1be9cb31-e9ce-41c3-9097-b2da242c8190" providerId="AD" clId="Web-{157FDFB9-44F8-4E1B-8CA5-E62DC44DC5CF}" dt="2022-03-25T15:02:54.820" v="46"/>
          <ac:spMkLst>
            <pc:docMk/>
            <pc:sldMk cId="2290221823" sldId="4338"/>
            <ac:spMk id="3" creationId="{ADA2F182-1968-4851-A746-101DE665A844}"/>
          </ac:spMkLst>
        </pc:spChg>
        <pc:spChg chg="mod">
          <ac:chgData name="Steve Ollier" userId="S::steve.ollier@royalgreenwich.gov.uk::1be9cb31-e9ce-41c3-9097-b2da242c8190" providerId="AD" clId="Web-{157FDFB9-44F8-4E1B-8CA5-E62DC44DC5CF}" dt="2022-03-25T15:11:50.237" v="239" actId="1076"/>
          <ac:spMkLst>
            <pc:docMk/>
            <pc:sldMk cId="2290221823" sldId="4338"/>
            <ac:spMk id="4" creationId="{581A3123-5A24-414D-A8F8-155FDD29AA83}"/>
          </ac:spMkLst>
        </pc:spChg>
        <pc:picChg chg="add mod ord">
          <ac:chgData name="Steve Ollier" userId="S::steve.ollier@royalgreenwich.gov.uk::1be9cb31-e9ce-41c3-9097-b2da242c8190" providerId="AD" clId="Web-{157FDFB9-44F8-4E1B-8CA5-E62DC44DC5CF}" dt="2022-03-25T15:11:56.441" v="240" actId="14100"/>
          <ac:picMkLst>
            <pc:docMk/>
            <pc:sldMk cId="2290221823" sldId="4338"/>
            <ac:picMk id="7" creationId="{16A13679-B575-16DF-6288-AA0A92FB2E2B}"/>
          </ac:picMkLst>
        </pc:picChg>
      </pc:sldChg>
      <pc:sldChg chg="add del replId">
        <pc:chgData name="Steve Ollier" userId="S::steve.ollier@royalgreenwich.gov.uk::1be9cb31-e9ce-41c3-9097-b2da242c8190" providerId="AD" clId="Web-{157FDFB9-44F8-4E1B-8CA5-E62DC44DC5CF}" dt="2022-03-25T15:01:42.100" v="37"/>
        <pc:sldMkLst>
          <pc:docMk/>
          <pc:sldMk cId="2430415593" sldId="4338"/>
        </pc:sldMkLst>
      </pc:sldChg>
      <pc:sldChg chg="addSp delSp modSp add replId modNotes">
        <pc:chgData name="Steve Ollier" userId="S::steve.ollier@royalgreenwich.gov.uk::1be9cb31-e9ce-41c3-9097-b2da242c8190" providerId="AD" clId="Web-{157FDFB9-44F8-4E1B-8CA5-E62DC44DC5CF}" dt="2022-03-25T15:38:38.380" v="831"/>
        <pc:sldMkLst>
          <pc:docMk/>
          <pc:sldMk cId="3353243828" sldId="4339"/>
        </pc:sldMkLst>
        <pc:spChg chg="del">
          <ac:chgData name="Steve Ollier" userId="S::steve.ollier@royalgreenwich.gov.uk::1be9cb31-e9ce-41c3-9097-b2da242c8190" providerId="AD" clId="Web-{157FDFB9-44F8-4E1B-8CA5-E62DC44DC5CF}" dt="2022-03-25T15:04:04.837" v="52"/>
          <ac:spMkLst>
            <pc:docMk/>
            <pc:sldMk cId="3353243828" sldId="4339"/>
            <ac:spMk id="2" creationId="{9AD60192-99D1-FF69-33F7-DD081DF946BD}"/>
          </ac:spMkLst>
        </pc:spChg>
        <pc:spChg chg="del mod">
          <ac:chgData name="Steve Ollier" userId="S::steve.ollier@royalgreenwich.gov.uk::1be9cb31-e9ce-41c3-9097-b2da242c8190" providerId="AD" clId="Web-{157FDFB9-44F8-4E1B-8CA5-E62DC44DC5CF}" dt="2022-03-25T15:08:19.780" v="129"/>
          <ac:spMkLst>
            <pc:docMk/>
            <pc:sldMk cId="3353243828" sldId="4339"/>
            <ac:spMk id="3" creationId="{ADA2F182-1968-4851-A746-101DE665A844}"/>
          </ac:spMkLst>
        </pc:spChg>
        <pc:spChg chg="mod">
          <ac:chgData name="Steve Ollier" userId="S::steve.ollier@royalgreenwich.gov.uk::1be9cb31-e9ce-41c3-9097-b2da242c8190" providerId="AD" clId="Web-{157FDFB9-44F8-4E1B-8CA5-E62DC44DC5CF}" dt="2022-03-25T15:10:28.173" v="184" actId="1076"/>
          <ac:spMkLst>
            <pc:docMk/>
            <pc:sldMk cId="3353243828" sldId="4339"/>
            <ac:spMk id="4" creationId="{581A3123-5A24-414D-A8F8-155FDD29AA83}"/>
          </ac:spMkLst>
        </pc:spChg>
        <pc:spChg chg="add del mod">
          <ac:chgData name="Steve Ollier" userId="S::steve.ollier@royalgreenwich.gov.uk::1be9cb31-e9ce-41c3-9097-b2da242c8190" providerId="AD" clId="Web-{157FDFB9-44F8-4E1B-8CA5-E62DC44DC5CF}" dt="2022-03-25T15:08:30.280" v="130"/>
          <ac:spMkLst>
            <pc:docMk/>
            <pc:sldMk cId="3353243828" sldId="4339"/>
            <ac:spMk id="9" creationId="{77BC072D-52E9-3737-3EF1-5B3022A273E7}"/>
          </ac:spMkLst>
        </pc:spChg>
        <pc:picChg chg="add mod">
          <ac:chgData name="Steve Ollier" userId="S::steve.ollier@royalgreenwich.gov.uk::1be9cb31-e9ce-41c3-9097-b2da242c8190" providerId="AD" clId="Web-{157FDFB9-44F8-4E1B-8CA5-E62DC44DC5CF}" dt="2022-03-25T15:10:13.720" v="183" actId="1076"/>
          <ac:picMkLst>
            <pc:docMk/>
            <pc:sldMk cId="3353243828" sldId="4339"/>
            <ac:picMk id="7" creationId="{ED2A46C2-5AA0-01B0-2FF6-B9C6820FE5CA}"/>
          </ac:picMkLst>
        </pc:picChg>
        <pc:picChg chg="add mod ord">
          <ac:chgData name="Steve Ollier" userId="S::steve.ollier@royalgreenwich.gov.uk::1be9cb31-e9ce-41c3-9097-b2da242c8190" providerId="AD" clId="Web-{157FDFB9-44F8-4E1B-8CA5-E62DC44DC5CF}" dt="2022-03-25T15:09:59.876" v="181" actId="14100"/>
          <ac:picMkLst>
            <pc:docMk/>
            <pc:sldMk cId="3353243828" sldId="4339"/>
            <ac:picMk id="10" creationId="{3A8AB801-2428-AF70-C83F-A5ADAB1A72F7}"/>
          </ac:picMkLst>
        </pc:picChg>
      </pc:sldChg>
    </pc:docChg>
  </pc:docChgLst>
  <pc:docChgLst>
    <pc:chgData name="Constance Wroe" userId="S::constance.wroe@royalgreenwich.gov.uk::a976c3c3-3bbc-45fb-bf23-c4f8c68aa101" providerId="AD" clId="Web-{4FA1CD8E-FA9F-7EE3-677C-DA89526B86E0}"/>
    <pc:docChg chg="modSld">
      <pc:chgData name="Constance Wroe" userId="S::constance.wroe@royalgreenwich.gov.uk::a976c3c3-3bbc-45fb-bf23-c4f8c68aa101" providerId="AD" clId="Web-{4FA1CD8E-FA9F-7EE3-677C-DA89526B86E0}" dt="2022-03-29T14:26:23.034" v="64" actId="20577"/>
      <pc:docMkLst>
        <pc:docMk/>
      </pc:docMkLst>
      <pc:sldChg chg="modSp">
        <pc:chgData name="Constance Wroe" userId="S::constance.wroe@royalgreenwich.gov.uk::a976c3c3-3bbc-45fb-bf23-c4f8c68aa101" providerId="AD" clId="Web-{4FA1CD8E-FA9F-7EE3-677C-DA89526B86E0}" dt="2022-03-29T14:26:23.034" v="64" actId="20577"/>
        <pc:sldMkLst>
          <pc:docMk/>
          <pc:sldMk cId="4081590414" sldId="4330"/>
        </pc:sldMkLst>
        <pc:spChg chg="mod">
          <ac:chgData name="Constance Wroe" userId="S::constance.wroe@royalgreenwich.gov.uk::a976c3c3-3bbc-45fb-bf23-c4f8c68aa101" providerId="AD" clId="Web-{4FA1CD8E-FA9F-7EE3-677C-DA89526B86E0}" dt="2022-03-29T14:26:23.034" v="64" actId="20577"/>
          <ac:spMkLst>
            <pc:docMk/>
            <pc:sldMk cId="4081590414" sldId="4330"/>
            <ac:spMk id="3" creationId="{ADA2F182-1968-4851-A746-101DE665A844}"/>
          </ac:spMkLst>
        </pc:spChg>
      </pc:sldChg>
      <pc:sldChg chg="modSp">
        <pc:chgData name="Constance Wroe" userId="S::constance.wroe@royalgreenwich.gov.uk::a976c3c3-3bbc-45fb-bf23-c4f8c68aa101" providerId="AD" clId="Web-{4FA1CD8E-FA9F-7EE3-677C-DA89526B86E0}" dt="2022-03-29T14:25:12.470" v="2" actId="1076"/>
        <pc:sldMkLst>
          <pc:docMk/>
          <pc:sldMk cId="4140299411" sldId="4351"/>
        </pc:sldMkLst>
        <pc:picChg chg="mod">
          <ac:chgData name="Constance Wroe" userId="S::constance.wroe@royalgreenwich.gov.uk::a976c3c3-3bbc-45fb-bf23-c4f8c68aa101" providerId="AD" clId="Web-{4FA1CD8E-FA9F-7EE3-677C-DA89526B86E0}" dt="2022-03-29T14:25:12.470" v="2" actId="1076"/>
          <ac:picMkLst>
            <pc:docMk/>
            <pc:sldMk cId="4140299411" sldId="4351"/>
            <ac:picMk id="7" creationId="{D10A60D5-A827-29F2-89E4-38B4260C1748}"/>
          </ac:picMkLst>
        </pc:picChg>
      </pc:sldChg>
    </pc:docChg>
  </pc:docChgLst>
  <pc:docChgLst>
    <pc:chgData name="Alysia-Marie Annett" userId="S::alysia-marie.annett@royalgreenwich.gov.uk::e7bf688c-ccea-4248-8dab-8092b7e4c7ff" providerId="AD" clId="Web-{890B40D5-8750-0521-C167-E9C43B938703}"/>
    <pc:docChg chg="addSld delSld modSld sldOrd modSection">
      <pc:chgData name="Alysia-Marie Annett" userId="S::alysia-marie.annett@royalgreenwich.gov.uk::e7bf688c-ccea-4248-8dab-8092b7e4c7ff" providerId="AD" clId="Web-{890B40D5-8750-0521-C167-E9C43B938703}" dt="2022-03-29T09:20:48.424" v="1403" actId="1076"/>
      <pc:docMkLst>
        <pc:docMk/>
      </pc:docMkLst>
      <pc:sldChg chg="modSp del ord modCm">
        <pc:chgData name="Alysia-Marie Annett" userId="S::alysia-marie.annett@royalgreenwich.gov.uk::e7bf688c-ccea-4248-8dab-8092b7e4c7ff" providerId="AD" clId="Web-{890B40D5-8750-0521-C167-E9C43B938703}" dt="2022-03-29T08:24:28.655" v="1388"/>
        <pc:sldMkLst>
          <pc:docMk/>
          <pc:sldMk cId="76078833" sldId="4322"/>
        </pc:sldMkLst>
        <pc:spChg chg="mod">
          <ac:chgData name="Alysia-Marie Annett" userId="S::alysia-marie.annett@royalgreenwich.gov.uk::e7bf688c-ccea-4248-8dab-8092b7e4c7ff" providerId="AD" clId="Web-{890B40D5-8750-0521-C167-E9C43B938703}" dt="2022-03-28T17:12:36.273" v="1369" actId="20577"/>
          <ac:spMkLst>
            <pc:docMk/>
            <pc:sldMk cId="76078833" sldId="4322"/>
            <ac:spMk id="3" creationId="{ADA2F182-1968-4851-A746-101DE665A844}"/>
          </ac:spMkLst>
        </pc:spChg>
      </pc:sldChg>
      <pc:sldChg chg="del">
        <pc:chgData name="Alysia-Marie Annett" userId="S::alysia-marie.annett@royalgreenwich.gov.uk::e7bf688c-ccea-4248-8dab-8092b7e4c7ff" providerId="AD" clId="Web-{890B40D5-8750-0521-C167-E9C43B938703}" dt="2022-03-28T14:27:01.887" v="61"/>
        <pc:sldMkLst>
          <pc:docMk/>
          <pc:sldMk cId="637125833" sldId="4349"/>
        </pc:sldMkLst>
      </pc:sldChg>
      <pc:sldChg chg="addSp delSp modSp add ord replId modCm modNotes">
        <pc:chgData name="Alysia-Marie Annett" userId="S::alysia-marie.annett@royalgreenwich.gov.uk::e7bf688c-ccea-4248-8dab-8092b7e4c7ff" providerId="AD" clId="Web-{890B40D5-8750-0521-C167-E9C43B938703}" dt="2022-03-29T09:17:34.374" v="1396"/>
        <pc:sldMkLst>
          <pc:docMk/>
          <pc:sldMk cId="1725082870" sldId="4350"/>
        </pc:sldMkLst>
        <pc:spChg chg="mod">
          <ac:chgData name="Alysia-Marie Annett" userId="S::alysia-marie.annett@royalgreenwich.gov.uk::e7bf688c-ccea-4248-8dab-8092b7e4c7ff" providerId="AD" clId="Web-{890B40D5-8750-0521-C167-E9C43B938703}" dt="2022-03-28T14:01:06.144" v="59" actId="20577"/>
          <ac:spMkLst>
            <pc:docMk/>
            <pc:sldMk cId="1725082870" sldId="4350"/>
            <ac:spMk id="3" creationId="{ADA2F182-1968-4851-A746-101DE665A844}"/>
          </ac:spMkLst>
        </pc:spChg>
        <pc:spChg chg="mod">
          <ac:chgData name="Alysia-Marie Annett" userId="S::alysia-marie.annett@royalgreenwich.gov.uk::e7bf688c-ccea-4248-8dab-8092b7e4c7ff" providerId="AD" clId="Web-{890B40D5-8750-0521-C167-E9C43B938703}" dt="2022-03-28T14:00:15.564" v="34" actId="20577"/>
          <ac:spMkLst>
            <pc:docMk/>
            <pc:sldMk cId="1725082870" sldId="4350"/>
            <ac:spMk id="4" creationId="{581A3123-5A24-414D-A8F8-155FDD29AA83}"/>
          </ac:spMkLst>
        </pc:spChg>
        <pc:spChg chg="add del">
          <ac:chgData name="Alysia-Marie Annett" userId="S::alysia-marie.annett@royalgreenwich.gov.uk::e7bf688c-ccea-4248-8dab-8092b7e4c7ff" providerId="AD" clId="Web-{890B40D5-8750-0521-C167-E9C43B938703}" dt="2022-03-28T16:07:56.929" v="64"/>
          <ac:spMkLst>
            <pc:docMk/>
            <pc:sldMk cId="1725082870" sldId="4350"/>
            <ac:spMk id="7" creationId="{257C3A1C-D094-887B-4422-A3D33CEEC733}"/>
          </ac:spMkLst>
        </pc:spChg>
        <pc:spChg chg="add del mod">
          <ac:chgData name="Alysia-Marie Annett" userId="S::alysia-marie.annett@royalgreenwich.gov.uk::e7bf688c-ccea-4248-8dab-8092b7e4c7ff" providerId="AD" clId="Web-{890B40D5-8750-0521-C167-E9C43B938703}" dt="2022-03-28T16:08:02.586" v="67"/>
          <ac:spMkLst>
            <pc:docMk/>
            <pc:sldMk cId="1725082870" sldId="4350"/>
            <ac:spMk id="8" creationId="{1ED62680-5D6A-EEF8-CCC1-D81A6A029374}"/>
          </ac:spMkLst>
        </pc:spChg>
        <pc:spChg chg="add mod">
          <ac:chgData name="Alysia-Marie Annett" userId="S::alysia-marie.annett@royalgreenwich.gov.uk::e7bf688c-ccea-4248-8dab-8092b7e4c7ff" providerId="AD" clId="Web-{890B40D5-8750-0521-C167-E9C43B938703}" dt="2022-03-28T16:16:36.444" v="432" actId="1076"/>
          <ac:spMkLst>
            <pc:docMk/>
            <pc:sldMk cId="1725082870" sldId="4350"/>
            <ac:spMk id="10" creationId="{F1A89B1D-8D4E-1D11-C200-61D0D4B2C26D}"/>
          </ac:spMkLst>
        </pc:spChg>
        <pc:spChg chg="add mod">
          <ac:chgData name="Alysia-Marie Annett" userId="S::alysia-marie.annett@royalgreenwich.gov.uk::e7bf688c-ccea-4248-8dab-8092b7e4c7ff" providerId="AD" clId="Web-{890B40D5-8750-0521-C167-E9C43B938703}" dt="2022-03-28T16:21:26.983" v="640"/>
          <ac:spMkLst>
            <pc:docMk/>
            <pc:sldMk cId="1725082870" sldId="4350"/>
            <ac:spMk id="11" creationId="{0113E5C4-72DB-8FC7-7280-D71CC7367933}"/>
          </ac:spMkLst>
        </pc:spChg>
        <pc:spChg chg="add mod">
          <ac:chgData name="Alysia-Marie Annett" userId="S::alysia-marie.annett@royalgreenwich.gov.uk::e7bf688c-ccea-4248-8dab-8092b7e4c7ff" providerId="AD" clId="Web-{890B40D5-8750-0521-C167-E9C43B938703}" dt="2022-03-28T16:16:49.476" v="436" actId="1076"/>
          <ac:spMkLst>
            <pc:docMk/>
            <pc:sldMk cId="1725082870" sldId="4350"/>
            <ac:spMk id="12" creationId="{B1E187D7-0510-FD23-8C89-6743CB1907C8}"/>
          </ac:spMkLst>
        </pc:spChg>
        <pc:spChg chg="add del mod">
          <ac:chgData name="Alysia-Marie Annett" userId="S::alysia-marie.annett@royalgreenwich.gov.uk::e7bf688c-ccea-4248-8dab-8092b7e4c7ff" providerId="AD" clId="Web-{890B40D5-8750-0521-C167-E9C43B938703}" dt="2022-03-28T16:13:04.876" v="215"/>
          <ac:spMkLst>
            <pc:docMk/>
            <pc:sldMk cId="1725082870" sldId="4350"/>
            <ac:spMk id="13" creationId="{6823AD8B-7A0A-3E82-32BE-7C91753C0FDA}"/>
          </ac:spMkLst>
        </pc:spChg>
        <pc:spChg chg="add mod">
          <ac:chgData name="Alysia-Marie Annett" userId="S::alysia-marie.annett@royalgreenwich.gov.uk::e7bf688c-ccea-4248-8dab-8092b7e4c7ff" providerId="AD" clId="Web-{890B40D5-8750-0521-C167-E9C43B938703}" dt="2022-03-28T16:16:51.179" v="437" actId="1076"/>
          <ac:spMkLst>
            <pc:docMk/>
            <pc:sldMk cId="1725082870" sldId="4350"/>
            <ac:spMk id="14" creationId="{FCE1017F-196F-F194-62E8-8D9D88C35A44}"/>
          </ac:spMkLst>
        </pc:spChg>
        <pc:spChg chg="add mod">
          <ac:chgData name="Alysia-Marie Annett" userId="S::alysia-marie.annett@royalgreenwich.gov.uk::e7bf688c-ccea-4248-8dab-8092b7e4c7ff" providerId="AD" clId="Web-{890B40D5-8750-0521-C167-E9C43B938703}" dt="2022-03-28T16:16:43.991" v="435" actId="1076"/>
          <ac:spMkLst>
            <pc:docMk/>
            <pc:sldMk cId="1725082870" sldId="4350"/>
            <ac:spMk id="15" creationId="{1733C6C7-81D1-5FFD-0041-43F1A82907E1}"/>
          </ac:spMkLst>
        </pc:spChg>
        <pc:spChg chg="add mod">
          <ac:chgData name="Alysia-Marie Annett" userId="S::alysia-marie.annett@royalgreenwich.gov.uk::e7bf688c-ccea-4248-8dab-8092b7e4c7ff" providerId="AD" clId="Web-{890B40D5-8750-0521-C167-E9C43B938703}" dt="2022-03-28T16:17:25.852" v="445" actId="1076"/>
          <ac:spMkLst>
            <pc:docMk/>
            <pc:sldMk cId="1725082870" sldId="4350"/>
            <ac:spMk id="16" creationId="{7643FE16-95D6-9CBD-6985-2E2662C4B2E0}"/>
          </ac:spMkLst>
        </pc:spChg>
        <pc:spChg chg="add mod">
          <ac:chgData name="Alysia-Marie Annett" userId="S::alysia-marie.annett@royalgreenwich.gov.uk::e7bf688c-ccea-4248-8dab-8092b7e4c7ff" providerId="AD" clId="Web-{890B40D5-8750-0521-C167-E9C43B938703}" dt="2022-03-28T16:17:27.914" v="446" actId="1076"/>
          <ac:spMkLst>
            <pc:docMk/>
            <pc:sldMk cId="1725082870" sldId="4350"/>
            <ac:spMk id="17" creationId="{BED49C6A-2409-3A13-D0B7-44F4C3752013}"/>
          </ac:spMkLst>
        </pc:spChg>
        <pc:picChg chg="add del mod">
          <ac:chgData name="Alysia-Marie Annett" userId="S::alysia-marie.annett@royalgreenwich.gov.uk::e7bf688c-ccea-4248-8dab-8092b7e4c7ff" providerId="AD" clId="Web-{890B40D5-8750-0521-C167-E9C43B938703}" dt="2022-03-28T16:11:16.263" v="171"/>
          <ac:picMkLst>
            <pc:docMk/>
            <pc:sldMk cId="1725082870" sldId="4350"/>
            <ac:picMk id="9" creationId="{EAFDABA1-5996-34DE-1EC1-B0158FE49E9A}"/>
          </ac:picMkLst>
        </pc:picChg>
      </pc:sldChg>
      <pc:sldChg chg="addSp delSp modSp add mod replId modShow">
        <pc:chgData name="Alysia-Marie Annett" userId="S::alysia-marie.annett@royalgreenwich.gov.uk::e7bf688c-ccea-4248-8dab-8092b7e4c7ff" providerId="AD" clId="Web-{890B40D5-8750-0521-C167-E9C43B938703}" dt="2022-03-29T09:20:48.424" v="1403" actId="1076"/>
        <pc:sldMkLst>
          <pc:docMk/>
          <pc:sldMk cId="3322032693" sldId="4352"/>
        </pc:sldMkLst>
        <pc:spChg chg="add mod">
          <ac:chgData name="Alysia-Marie Annett" userId="S::alysia-marie.annett@royalgreenwich.gov.uk::e7bf688c-ccea-4248-8dab-8092b7e4c7ff" providerId="AD" clId="Web-{890B40D5-8750-0521-C167-E9C43B938703}" dt="2022-03-28T17:10:19.707" v="1329" actId="20577"/>
          <ac:spMkLst>
            <pc:docMk/>
            <pc:sldMk cId="3322032693" sldId="4352"/>
            <ac:spMk id="2" creationId="{678D6E5F-4C78-6253-5B1F-3B832F27BBF2}"/>
          </ac:spMkLst>
        </pc:spChg>
        <pc:spChg chg="mod">
          <ac:chgData name="Alysia-Marie Annett" userId="S::alysia-marie.annett@royalgreenwich.gov.uk::e7bf688c-ccea-4248-8dab-8092b7e4c7ff" providerId="AD" clId="Web-{890B40D5-8750-0521-C167-E9C43B938703}" dt="2022-03-28T17:10:17.300" v="1327" actId="20577"/>
          <ac:spMkLst>
            <pc:docMk/>
            <pc:sldMk cId="3322032693" sldId="4352"/>
            <ac:spMk id="3" creationId="{ADA2F182-1968-4851-A746-101DE665A844}"/>
          </ac:spMkLst>
        </pc:spChg>
        <pc:spChg chg="add mod">
          <ac:chgData name="Alysia-Marie Annett" userId="S::alysia-marie.annett@royalgreenwich.gov.uk::e7bf688c-ccea-4248-8dab-8092b7e4c7ff" providerId="AD" clId="Web-{890B40D5-8750-0521-C167-E9C43B938703}" dt="2022-03-28T17:10:15.644" v="1323" actId="20577"/>
          <ac:spMkLst>
            <pc:docMk/>
            <pc:sldMk cId="3322032693" sldId="4352"/>
            <ac:spMk id="8" creationId="{1A175226-0BF0-BFA9-D953-89131B0703CF}"/>
          </ac:spMkLst>
        </pc:spChg>
        <pc:spChg chg="add mod">
          <ac:chgData name="Alysia-Marie Annett" userId="S::alysia-marie.annett@royalgreenwich.gov.uk::e7bf688c-ccea-4248-8dab-8092b7e4c7ff" providerId="AD" clId="Web-{890B40D5-8750-0521-C167-E9C43B938703}" dt="2022-03-29T08:02:11.971" v="1370" actId="14100"/>
          <ac:spMkLst>
            <pc:docMk/>
            <pc:sldMk cId="3322032693" sldId="4352"/>
            <ac:spMk id="9" creationId="{A38B3CC7-1503-034C-6292-5B6778F43597}"/>
          </ac:spMkLst>
        </pc:spChg>
        <pc:spChg chg="add del">
          <ac:chgData name="Alysia-Marie Annett" userId="S::alysia-marie.annett@royalgreenwich.gov.uk::e7bf688c-ccea-4248-8dab-8092b7e4c7ff" providerId="AD" clId="Web-{890B40D5-8750-0521-C167-E9C43B938703}" dt="2022-03-28T17:02:37.678" v="1039"/>
          <ac:spMkLst>
            <pc:docMk/>
            <pc:sldMk cId="3322032693" sldId="4352"/>
            <ac:spMk id="16" creationId="{70099097-A039-E8D4-1BA5-F70CF275AC97}"/>
          </ac:spMkLst>
        </pc:spChg>
        <pc:spChg chg="add mod">
          <ac:chgData name="Alysia-Marie Annett" userId="S::alysia-marie.annett@royalgreenwich.gov.uk::e7bf688c-ccea-4248-8dab-8092b7e4c7ff" providerId="AD" clId="Web-{890B40D5-8750-0521-C167-E9C43B938703}" dt="2022-03-28T17:10:08.878" v="1319" actId="20577"/>
          <ac:spMkLst>
            <pc:docMk/>
            <pc:sldMk cId="3322032693" sldId="4352"/>
            <ac:spMk id="17" creationId="{F2B43340-E2AD-BAAD-AEF9-C9E68489DBED}"/>
          </ac:spMkLst>
        </pc:spChg>
        <pc:picChg chg="add del mod">
          <ac:chgData name="Alysia-Marie Annett" userId="S::alysia-marie.annett@royalgreenwich.gov.uk::e7bf688c-ccea-4248-8dab-8092b7e4c7ff" providerId="AD" clId="Web-{890B40D5-8750-0521-C167-E9C43B938703}" dt="2022-03-29T08:12:49.600" v="1377"/>
          <ac:picMkLst>
            <pc:docMk/>
            <pc:sldMk cId="3322032693" sldId="4352"/>
            <ac:picMk id="7" creationId="{CE27AC46-CCE7-F203-5D5E-75C3A171555A}"/>
          </ac:picMkLst>
        </pc:picChg>
        <pc:picChg chg="add mod">
          <ac:chgData name="Alysia-Marie Annett" userId="S::alysia-marie.annett@royalgreenwich.gov.uk::e7bf688c-ccea-4248-8dab-8092b7e4c7ff" providerId="AD" clId="Web-{890B40D5-8750-0521-C167-E9C43B938703}" dt="2022-03-28T17:09:34.955" v="1308" actId="1076"/>
          <ac:picMkLst>
            <pc:docMk/>
            <pc:sldMk cId="3322032693" sldId="4352"/>
            <ac:picMk id="10" creationId="{5805D021-2534-C2FE-8097-59A336C75F42}"/>
          </ac:picMkLst>
        </pc:picChg>
        <pc:picChg chg="add del mod">
          <ac:chgData name="Alysia-Marie Annett" userId="S::alysia-marie.annett@royalgreenwich.gov.uk::e7bf688c-ccea-4248-8dab-8092b7e4c7ff" providerId="AD" clId="Web-{890B40D5-8750-0521-C167-E9C43B938703}" dt="2022-03-29T08:14:44.294" v="1382"/>
          <ac:picMkLst>
            <pc:docMk/>
            <pc:sldMk cId="3322032693" sldId="4352"/>
            <ac:picMk id="11" creationId="{3FB73664-9791-899B-3F6A-020316748DC0}"/>
          </ac:picMkLst>
        </pc:picChg>
        <pc:picChg chg="add del mod modCrop">
          <ac:chgData name="Alysia-Marie Annett" userId="S::alysia-marie.annett@royalgreenwich.gov.uk::e7bf688c-ccea-4248-8dab-8092b7e4c7ff" providerId="AD" clId="Web-{890B40D5-8750-0521-C167-E9C43B938703}" dt="2022-03-28T16:58:28.359" v="1009"/>
          <ac:picMkLst>
            <pc:docMk/>
            <pc:sldMk cId="3322032693" sldId="4352"/>
            <ac:picMk id="12" creationId="{B6A6A5A4-16EB-D9BC-5BAC-92909F7C5E87}"/>
          </ac:picMkLst>
        </pc:picChg>
        <pc:picChg chg="add mod">
          <ac:chgData name="Alysia-Marie Annett" userId="S::alysia-marie.annett@royalgreenwich.gov.uk::e7bf688c-ccea-4248-8dab-8092b7e4c7ff" providerId="AD" clId="Web-{890B40D5-8750-0521-C167-E9C43B938703}" dt="2022-03-29T09:20:32.486" v="1400" actId="14100"/>
          <ac:picMkLst>
            <pc:docMk/>
            <pc:sldMk cId="3322032693" sldId="4352"/>
            <ac:picMk id="12" creationId="{D47D4242-6612-0AD4-B715-740F0156090B}"/>
          </ac:picMkLst>
        </pc:picChg>
        <pc:picChg chg="add del mod">
          <ac:chgData name="Alysia-Marie Annett" userId="S::alysia-marie.annett@royalgreenwich.gov.uk::e7bf688c-ccea-4248-8dab-8092b7e4c7ff" providerId="AD" clId="Web-{890B40D5-8750-0521-C167-E9C43B938703}" dt="2022-03-29T08:12:26.240" v="1372"/>
          <ac:picMkLst>
            <pc:docMk/>
            <pc:sldMk cId="3322032693" sldId="4352"/>
            <ac:picMk id="13" creationId="{F1EB0DB5-D71F-2B3B-D2E5-29481B701AF2}"/>
          </ac:picMkLst>
        </pc:picChg>
        <pc:picChg chg="add mod">
          <ac:chgData name="Alysia-Marie Annett" userId="S::alysia-marie.annett@royalgreenwich.gov.uk::e7bf688c-ccea-4248-8dab-8092b7e4c7ff" providerId="AD" clId="Web-{890B40D5-8750-0521-C167-E9C43B938703}" dt="2022-03-29T09:20:38.690" v="1402" actId="1076"/>
          <ac:picMkLst>
            <pc:docMk/>
            <pc:sldMk cId="3322032693" sldId="4352"/>
            <ac:picMk id="14" creationId="{CDA2C4A5-B598-6539-E4E4-E769A05E3C8D}"/>
          </ac:picMkLst>
        </pc:picChg>
        <pc:picChg chg="add mod">
          <ac:chgData name="Alysia-Marie Annett" userId="S::alysia-marie.annett@royalgreenwich.gov.uk::e7bf688c-ccea-4248-8dab-8092b7e4c7ff" providerId="AD" clId="Web-{890B40D5-8750-0521-C167-E9C43B938703}" dt="2022-03-29T09:20:48.424" v="1403" actId="1076"/>
          <ac:picMkLst>
            <pc:docMk/>
            <pc:sldMk cId="3322032693" sldId="4352"/>
            <ac:picMk id="15" creationId="{495EB320-D6E7-B264-57A2-F4CB5D138AE2}"/>
          </ac:picMkLst>
        </pc:picChg>
      </pc:sldChg>
    </pc:docChg>
  </pc:docChgLst>
  <pc:docChgLst>
    <pc:chgData name="Steve Ollier" userId="S::steve.ollier@royalgreenwich.gov.uk::1be9cb31-e9ce-41c3-9097-b2da242c8190" providerId="AD" clId="Web-{1698C2EF-346F-4B92-A5BF-E80CF9822969}"/>
    <pc:docChg chg="">
      <pc:chgData name="Steve Ollier" userId="S::steve.ollier@royalgreenwich.gov.uk::1be9cb31-e9ce-41c3-9097-b2da242c8190" providerId="AD" clId="Web-{1698C2EF-346F-4B92-A5BF-E80CF9822969}" dt="2022-03-29T09:22:31.534" v="0"/>
      <pc:docMkLst>
        <pc:docMk/>
      </pc:docMkLst>
      <pc:sldChg chg="modCm">
        <pc:chgData name="Steve Ollier" userId="S::steve.ollier@royalgreenwich.gov.uk::1be9cb31-e9ce-41c3-9097-b2da242c8190" providerId="AD" clId="Web-{1698C2EF-346F-4B92-A5BF-E80CF9822969}" dt="2022-03-29T09:22:31.534" v="0"/>
        <pc:sldMkLst>
          <pc:docMk/>
          <pc:sldMk cId="1725082870" sldId="4350"/>
        </pc:sldMkLst>
      </pc:sldChg>
    </pc:docChg>
  </pc:docChgLst>
  <pc:docChgLst>
    <pc:chgData name="Yu-Hsuan Ho" userId="S::yu-hsuan.ho@royalgreenwich.gov.uk::7280e5fb-ee59-4ff5-9a5c-6781f40a6885" providerId="AD" clId="Web-{62A5B0E1-4326-2441-2366-F2C0AD2A194F}"/>
    <pc:docChg chg="modSld">
      <pc:chgData name="Yu-Hsuan Ho" userId="S::yu-hsuan.ho@royalgreenwich.gov.uk::7280e5fb-ee59-4ff5-9a5c-6781f40a6885" providerId="AD" clId="Web-{62A5B0E1-4326-2441-2366-F2C0AD2A194F}" dt="2022-04-19T14:09:58.098" v="0" actId="1076"/>
      <pc:docMkLst>
        <pc:docMk/>
      </pc:docMkLst>
      <pc:sldChg chg="modSp">
        <pc:chgData name="Yu-Hsuan Ho" userId="S::yu-hsuan.ho@royalgreenwich.gov.uk::7280e5fb-ee59-4ff5-9a5c-6781f40a6885" providerId="AD" clId="Web-{62A5B0E1-4326-2441-2366-F2C0AD2A194F}" dt="2022-04-19T14:09:58.098" v="0" actId="1076"/>
        <pc:sldMkLst>
          <pc:docMk/>
          <pc:sldMk cId="3384829784" sldId="4340"/>
        </pc:sldMkLst>
        <pc:spChg chg="mod">
          <ac:chgData name="Yu-Hsuan Ho" userId="S::yu-hsuan.ho@royalgreenwich.gov.uk::7280e5fb-ee59-4ff5-9a5c-6781f40a6885" providerId="AD" clId="Web-{62A5B0E1-4326-2441-2366-F2C0AD2A194F}" dt="2022-04-19T14:09:58.098" v="0" actId="1076"/>
          <ac:spMkLst>
            <pc:docMk/>
            <pc:sldMk cId="3384829784" sldId="4340"/>
            <ac:spMk id="16" creationId="{8982B165-7CC5-4606-B37A-C7E74FADB475}"/>
          </ac:spMkLst>
        </pc:spChg>
      </pc:sldChg>
    </pc:docChg>
  </pc:docChgLst>
  <pc:docChgLst>
    <pc:chgData name="Constance Wroe" userId="S::constance.wroe@royalgreenwich.gov.uk::a976c3c3-3bbc-45fb-bf23-c4f8c68aa101" providerId="AD" clId="Web-{C96C3CE6-1FC0-5BAF-1F9D-0CA78DB0CEF7}"/>
    <pc:docChg chg="addSld delSld modSld">
      <pc:chgData name="Constance Wroe" userId="S::constance.wroe@royalgreenwich.gov.uk::a976c3c3-3bbc-45fb-bf23-c4f8c68aa101" providerId="AD" clId="Web-{C96C3CE6-1FC0-5BAF-1F9D-0CA78DB0CEF7}" dt="2022-03-28T08:02:47.546" v="553"/>
      <pc:docMkLst>
        <pc:docMk/>
      </pc:docMkLst>
      <pc:sldChg chg="modSp del">
        <pc:chgData name="Constance Wroe" userId="S::constance.wroe@royalgreenwich.gov.uk::a976c3c3-3bbc-45fb-bf23-c4f8c68aa101" providerId="AD" clId="Web-{C96C3CE6-1FC0-5BAF-1F9D-0CA78DB0CEF7}" dt="2022-03-28T07:57:11.025" v="159"/>
        <pc:sldMkLst>
          <pc:docMk/>
          <pc:sldMk cId="2615296075" sldId="4329"/>
        </pc:sldMkLst>
        <pc:spChg chg="mod">
          <ac:chgData name="Constance Wroe" userId="S::constance.wroe@royalgreenwich.gov.uk::a976c3c3-3bbc-45fb-bf23-c4f8c68aa101" providerId="AD" clId="Web-{C96C3CE6-1FC0-5BAF-1F9D-0CA78DB0CEF7}" dt="2022-03-28T07:54:55.345" v="27" actId="20577"/>
          <ac:spMkLst>
            <pc:docMk/>
            <pc:sldMk cId="2615296075" sldId="4329"/>
            <ac:spMk id="4" creationId="{581A3123-5A24-414D-A8F8-155FDD29AA83}"/>
          </ac:spMkLst>
        </pc:spChg>
      </pc:sldChg>
      <pc:sldChg chg="modSp">
        <pc:chgData name="Constance Wroe" userId="S::constance.wroe@royalgreenwich.gov.uk::a976c3c3-3bbc-45fb-bf23-c4f8c68aa101" providerId="AD" clId="Web-{C96C3CE6-1FC0-5BAF-1F9D-0CA78DB0CEF7}" dt="2022-03-28T07:59:44.269" v="461" actId="1076"/>
        <pc:sldMkLst>
          <pc:docMk/>
          <pc:sldMk cId="4081590414" sldId="4330"/>
        </pc:sldMkLst>
        <pc:picChg chg="mod">
          <ac:chgData name="Constance Wroe" userId="S::constance.wroe@royalgreenwich.gov.uk::a976c3c3-3bbc-45fb-bf23-c4f8c68aa101" providerId="AD" clId="Web-{C96C3CE6-1FC0-5BAF-1F9D-0CA78DB0CEF7}" dt="2022-03-28T07:59:44.269" v="461" actId="1076"/>
          <ac:picMkLst>
            <pc:docMk/>
            <pc:sldMk cId="4081590414" sldId="4330"/>
            <ac:picMk id="8" creationId="{6B4D2E47-E340-F663-FDB5-89BBCA798284}"/>
          </ac:picMkLst>
        </pc:picChg>
      </pc:sldChg>
      <pc:sldChg chg="modSp">
        <pc:chgData name="Constance Wroe" userId="S::constance.wroe@royalgreenwich.gov.uk::a976c3c3-3bbc-45fb-bf23-c4f8c68aa101" providerId="AD" clId="Web-{C96C3CE6-1FC0-5BAF-1F9D-0CA78DB0CEF7}" dt="2022-03-28T07:53:53.200" v="24" actId="20577"/>
        <pc:sldMkLst>
          <pc:docMk/>
          <pc:sldMk cId="577763572" sldId="4337"/>
        </pc:sldMkLst>
        <pc:spChg chg="mod">
          <ac:chgData name="Constance Wroe" userId="S::constance.wroe@royalgreenwich.gov.uk::a976c3c3-3bbc-45fb-bf23-c4f8c68aa101" providerId="AD" clId="Web-{C96C3CE6-1FC0-5BAF-1F9D-0CA78DB0CEF7}" dt="2022-03-28T07:53:53.200" v="24" actId="20577"/>
          <ac:spMkLst>
            <pc:docMk/>
            <pc:sldMk cId="577763572" sldId="4337"/>
            <ac:spMk id="12" creationId="{1F544874-1E9F-43FC-A605-B693EA913909}"/>
          </ac:spMkLst>
        </pc:spChg>
      </pc:sldChg>
      <pc:sldChg chg="addSp delSp modSp add replId addCm">
        <pc:chgData name="Constance Wroe" userId="S::constance.wroe@royalgreenwich.gov.uk::a976c3c3-3bbc-45fb-bf23-c4f8c68aa101" providerId="AD" clId="Web-{C96C3CE6-1FC0-5BAF-1F9D-0CA78DB0CEF7}" dt="2022-03-28T08:02:47.546" v="553"/>
        <pc:sldMkLst>
          <pc:docMk/>
          <pc:sldMk cId="3810120978" sldId="4343"/>
        </pc:sldMkLst>
        <pc:spChg chg="mod">
          <ac:chgData name="Constance Wroe" userId="S::constance.wroe@royalgreenwich.gov.uk::a976c3c3-3bbc-45fb-bf23-c4f8c68aa101" providerId="AD" clId="Web-{C96C3CE6-1FC0-5BAF-1F9D-0CA78DB0CEF7}" dt="2022-03-28T08:01:53.933" v="552" actId="20577"/>
          <ac:spMkLst>
            <pc:docMk/>
            <pc:sldMk cId="3810120978" sldId="4343"/>
            <ac:spMk id="3" creationId="{ADA2F182-1968-4851-A746-101DE665A844}"/>
          </ac:spMkLst>
        </pc:spChg>
        <pc:spChg chg="mod">
          <ac:chgData name="Constance Wroe" userId="S::constance.wroe@royalgreenwich.gov.uk::a976c3c3-3bbc-45fb-bf23-c4f8c68aa101" providerId="AD" clId="Web-{C96C3CE6-1FC0-5BAF-1F9D-0CA78DB0CEF7}" dt="2022-03-28T07:55:29.394" v="30" actId="20577"/>
          <ac:spMkLst>
            <pc:docMk/>
            <pc:sldMk cId="3810120978" sldId="4343"/>
            <ac:spMk id="4" creationId="{581A3123-5A24-414D-A8F8-155FDD29AA83}"/>
          </ac:spMkLst>
        </pc:spChg>
        <pc:spChg chg="add del mod">
          <ac:chgData name="Constance Wroe" userId="S::constance.wroe@royalgreenwich.gov.uk::a976c3c3-3bbc-45fb-bf23-c4f8c68aa101" providerId="AD" clId="Web-{C96C3CE6-1FC0-5BAF-1F9D-0CA78DB0CEF7}" dt="2022-03-28T07:59:24.955" v="459"/>
          <ac:spMkLst>
            <pc:docMk/>
            <pc:sldMk cId="3810120978" sldId="4343"/>
            <ac:spMk id="7" creationId="{0C9BB4FA-9D36-79E8-EAEF-D1D8C044685B}"/>
          </ac:spMkLst>
        </pc:spChg>
        <pc:picChg chg="del">
          <ac:chgData name="Constance Wroe" userId="S::constance.wroe@royalgreenwich.gov.uk::a976c3c3-3bbc-45fb-bf23-c4f8c68aa101" providerId="AD" clId="Web-{C96C3CE6-1FC0-5BAF-1F9D-0CA78DB0CEF7}" dt="2022-03-28T07:54:47.891" v="26"/>
          <ac:picMkLst>
            <pc:docMk/>
            <pc:sldMk cId="3810120978" sldId="4343"/>
            <ac:picMk id="8" creationId="{6B4D2E47-E340-F663-FDB5-89BBCA798284}"/>
          </ac:picMkLst>
        </pc:picChg>
      </pc:sldChg>
    </pc:docChg>
  </pc:docChgLst>
  <pc:docChgLst>
    <pc:chgData name="Bethany Mindham" userId="S::bethany.mindham@royalgreenwich.gov.uk::335b0bfb-97a9-434b-9485-cdce9611e571" providerId="AD" clId="Web-{4988BADC-BA4D-87EC-162E-C37792F23919}"/>
    <pc:docChg chg="addSld delSld modSld sldOrd">
      <pc:chgData name="Bethany Mindham" userId="S::bethany.mindham@royalgreenwich.gov.uk::335b0bfb-97a9-434b-9485-cdce9611e571" providerId="AD" clId="Web-{4988BADC-BA4D-87EC-162E-C37792F23919}" dt="2022-03-28T14:03:02.896" v="57"/>
      <pc:docMkLst>
        <pc:docMk/>
      </pc:docMkLst>
      <pc:sldChg chg="modSp addCm">
        <pc:chgData name="Bethany Mindham" userId="S::bethany.mindham@royalgreenwich.gov.uk::335b0bfb-97a9-434b-9485-cdce9611e571" providerId="AD" clId="Web-{4988BADC-BA4D-87EC-162E-C37792F23919}" dt="2022-03-28T13:13:37.849" v="16"/>
        <pc:sldMkLst>
          <pc:docMk/>
          <pc:sldMk cId="1075852321" sldId="4154"/>
        </pc:sldMkLst>
        <pc:spChg chg="mod">
          <ac:chgData name="Bethany Mindham" userId="S::bethany.mindham@royalgreenwich.gov.uk::335b0bfb-97a9-434b-9485-cdce9611e571" providerId="AD" clId="Web-{4988BADC-BA4D-87EC-162E-C37792F23919}" dt="2022-03-28T13:10:01.712" v="15" actId="20577"/>
          <ac:spMkLst>
            <pc:docMk/>
            <pc:sldMk cId="1075852321" sldId="4154"/>
            <ac:spMk id="8" creationId="{85640AA7-C014-DF49-89AE-429F0C2D1656}"/>
          </ac:spMkLst>
        </pc:spChg>
      </pc:sldChg>
      <pc:sldChg chg="del">
        <pc:chgData name="Bethany Mindham" userId="S::bethany.mindham@royalgreenwich.gov.uk::335b0bfb-97a9-434b-9485-cdce9611e571" providerId="AD" clId="Web-{4988BADC-BA4D-87EC-162E-C37792F23919}" dt="2022-03-28T13:39:08.656" v="30"/>
        <pc:sldMkLst>
          <pc:docMk/>
          <pc:sldMk cId="3164804334" sldId="4287"/>
        </pc:sldMkLst>
      </pc:sldChg>
      <pc:sldChg chg="addCm">
        <pc:chgData name="Bethany Mindham" userId="S::bethany.mindham@royalgreenwich.gov.uk::335b0bfb-97a9-434b-9485-cdce9611e571" providerId="AD" clId="Web-{4988BADC-BA4D-87EC-162E-C37792F23919}" dt="2022-03-28T13:13:52.647" v="17"/>
        <pc:sldMkLst>
          <pc:docMk/>
          <pc:sldMk cId="1128456840" sldId="4294"/>
        </pc:sldMkLst>
      </pc:sldChg>
      <pc:sldChg chg="modSp">
        <pc:chgData name="Bethany Mindham" userId="S::bethany.mindham@royalgreenwich.gov.uk::335b0bfb-97a9-434b-9485-cdce9611e571" providerId="AD" clId="Web-{4988BADC-BA4D-87EC-162E-C37792F23919}" dt="2022-03-28T13:06:31.981" v="10" actId="20577"/>
        <pc:sldMkLst>
          <pc:docMk/>
          <pc:sldMk cId="1642618885" sldId="4311"/>
        </pc:sldMkLst>
        <pc:spChg chg="mod">
          <ac:chgData name="Bethany Mindham" userId="S::bethany.mindham@royalgreenwich.gov.uk::335b0bfb-97a9-434b-9485-cdce9611e571" providerId="AD" clId="Web-{4988BADC-BA4D-87EC-162E-C37792F23919}" dt="2022-03-28T13:06:31.981" v="10" actId="20577"/>
          <ac:spMkLst>
            <pc:docMk/>
            <pc:sldMk cId="1642618885" sldId="4311"/>
            <ac:spMk id="3" creationId="{DD8F8690-65E4-442D-9D6F-BFBCAFB0FBF8}"/>
          </ac:spMkLst>
        </pc:spChg>
      </pc:sldChg>
      <pc:sldChg chg="modSp">
        <pc:chgData name="Bethany Mindham" userId="S::bethany.mindham@royalgreenwich.gov.uk::335b0bfb-97a9-434b-9485-cdce9611e571" providerId="AD" clId="Web-{4988BADC-BA4D-87EC-162E-C37792F23919}" dt="2022-03-28T13:54:03.708" v="40" actId="20577"/>
        <pc:sldMkLst>
          <pc:docMk/>
          <pc:sldMk cId="4149150888" sldId="4312"/>
        </pc:sldMkLst>
        <pc:spChg chg="mod">
          <ac:chgData name="Bethany Mindham" userId="S::bethany.mindham@royalgreenwich.gov.uk::335b0bfb-97a9-434b-9485-cdce9611e571" providerId="AD" clId="Web-{4988BADC-BA4D-87EC-162E-C37792F23919}" dt="2022-03-28T13:54:03.708" v="40" actId="20577"/>
          <ac:spMkLst>
            <pc:docMk/>
            <pc:sldMk cId="4149150888" sldId="4312"/>
            <ac:spMk id="2" creationId="{A115BE0C-66FB-458E-AB3A-87DB7CEF6E25}"/>
          </ac:spMkLst>
        </pc:spChg>
      </pc:sldChg>
      <pc:sldChg chg="modSp ord modCm">
        <pc:chgData name="Bethany Mindham" userId="S::bethany.mindham@royalgreenwich.gov.uk::335b0bfb-97a9-434b-9485-cdce9611e571" providerId="AD" clId="Web-{4988BADC-BA4D-87EC-162E-C37792F23919}" dt="2022-03-28T13:52:36.141" v="33"/>
        <pc:sldMkLst>
          <pc:docMk/>
          <pc:sldMk cId="76078833" sldId="4322"/>
        </pc:sldMkLst>
        <pc:spChg chg="mod">
          <ac:chgData name="Bethany Mindham" userId="S::bethany.mindham@royalgreenwich.gov.uk::335b0bfb-97a9-434b-9485-cdce9611e571" providerId="AD" clId="Web-{4988BADC-BA4D-87EC-162E-C37792F23919}" dt="2022-03-28T13:30:49.409" v="28" actId="20577"/>
          <ac:spMkLst>
            <pc:docMk/>
            <pc:sldMk cId="76078833" sldId="4322"/>
            <ac:spMk id="3" creationId="{ADA2F182-1968-4851-A746-101DE665A844}"/>
          </ac:spMkLst>
        </pc:spChg>
      </pc:sldChg>
      <pc:sldChg chg="addCm modCm">
        <pc:chgData name="Bethany Mindham" userId="S::bethany.mindham@royalgreenwich.gov.uk::335b0bfb-97a9-434b-9485-cdce9611e571" providerId="AD" clId="Web-{4988BADC-BA4D-87EC-162E-C37792F23919}" dt="2022-03-28T14:03:02.896" v="57"/>
        <pc:sldMkLst>
          <pc:docMk/>
          <pc:sldMk cId="4081590414" sldId="4330"/>
        </pc:sldMkLst>
      </pc:sldChg>
      <pc:sldChg chg="ord">
        <pc:chgData name="Bethany Mindham" userId="S::bethany.mindham@royalgreenwich.gov.uk::335b0bfb-97a9-434b-9485-cdce9611e571" providerId="AD" clId="Web-{4988BADC-BA4D-87EC-162E-C37792F23919}" dt="2022-03-28T13:53:19.190" v="35"/>
        <pc:sldMkLst>
          <pc:docMk/>
          <pc:sldMk cId="2290221823" sldId="4338"/>
        </pc:sldMkLst>
      </pc:sldChg>
      <pc:sldChg chg="modSp ord addCm">
        <pc:chgData name="Bethany Mindham" userId="S::bethany.mindham@royalgreenwich.gov.uk::335b0bfb-97a9-434b-9485-cdce9611e571" providerId="AD" clId="Web-{4988BADC-BA4D-87EC-162E-C37792F23919}" dt="2022-03-28T13:54:51.945" v="53" actId="20577"/>
        <pc:sldMkLst>
          <pc:docMk/>
          <pc:sldMk cId="3353243828" sldId="4339"/>
        </pc:sldMkLst>
        <pc:spChg chg="mod">
          <ac:chgData name="Bethany Mindham" userId="S::bethany.mindham@royalgreenwich.gov.uk::335b0bfb-97a9-434b-9485-cdce9611e571" providerId="AD" clId="Web-{4988BADC-BA4D-87EC-162E-C37792F23919}" dt="2022-03-28T13:54:51.945" v="53" actId="20577"/>
          <ac:spMkLst>
            <pc:docMk/>
            <pc:sldMk cId="3353243828" sldId="4339"/>
            <ac:spMk id="4" creationId="{581A3123-5A24-414D-A8F8-155FDD29AA83}"/>
          </ac:spMkLst>
        </pc:spChg>
      </pc:sldChg>
      <pc:sldChg chg="addCm modCm">
        <pc:chgData name="Bethany Mindham" userId="S::bethany.mindham@royalgreenwich.gov.uk::335b0bfb-97a9-434b-9485-cdce9611e571" providerId="AD" clId="Web-{4988BADC-BA4D-87EC-162E-C37792F23919}" dt="2022-03-28T14:01:52.501" v="55"/>
        <pc:sldMkLst>
          <pc:docMk/>
          <pc:sldMk cId="3810120978" sldId="4343"/>
        </pc:sldMkLst>
      </pc:sldChg>
      <pc:sldChg chg="addCm">
        <pc:chgData name="Bethany Mindham" userId="S::bethany.mindham@royalgreenwich.gov.uk::335b0bfb-97a9-434b-9485-cdce9611e571" providerId="AD" clId="Web-{4988BADC-BA4D-87EC-162E-C37792F23919}" dt="2022-03-28T13:32:02.022" v="29"/>
        <pc:sldMkLst>
          <pc:docMk/>
          <pc:sldMk cId="3160319255" sldId="4347"/>
        </pc:sldMkLst>
      </pc:sldChg>
      <pc:sldChg chg="new ord addCm">
        <pc:chgData name="Bethany Mindham" userId="S::bethany.mindham@royalgreenwich.gov.uk::335b0bfb-97a9-434b-9485-cdce9611e571" providerId="AD" clId="Web-{4988BADC-BA4D-87EC-162E-C37792F23919}" dt="2022-03-28T13:55:04.805" v="54"/>
        <pc:sldMkLst>
          <pc:docMk/>
          <pc:sldMk cId="637125833" sldId="4349"/>
        </pc:sldMkLst>
      </pc:sldChg>
    </pc:docChg>
  </pc:docChgLst>
  <pc:docChgLst>
    <pc:chgData name="Constance Wroe" userId="S::constance.wroe@royalgreenwich.gov.uk::a976c3c3-3bbc-45fb-bf23-c4f8c68aa101" providerId="AD" clId="Web-{D09D6E89-23CE-76A9-34E7-0C151E46531D}"/>
    <pc:docChg chg="modSld">
      <pc:chgData name="Constance Wroe" userId="S::constance.wroe@royalgreenwich.gov.uk::a976c3c3-3bbc-45fb-bf23-c4f8c68aa101" providerId="AD" clId="Web-{D09D6E89-23CE-76A9-34E7-0C151E46531D}" dt="2022-03-29T11:41:32.603" v="33" actId="20577"/>
      <pc:docMkLst>
        <pc:docMk/>
      </pc:docMkLst>
      <pc:sldChg chg="modCm">
        <pc:chgData name="Constance Wroe" userId="S::constance.wroe@royalgreenwich.gov.uk::a976c3c3-3bbc-45fb-bf23-c4f8c68aa101" providerId="AD" clId="Web-{D09D6E89-23CE-76A9-34E7-0C151E46531D}" dt="2022-03-29T11:36:59.065" v="0"/>
        <pc:sldMkLst>
          <pc:docMk/>
          <pc:sldMk cId="4149150888" sldId="4312"/>
        </pc:sldMkLst>
      </pc:sldChg>
      <pc:sldChg chg="modSp">
        <pc:chgData name="Constance Wroe" userId="S::constance.wroe@royalgreenwich.gov.uk::a976c3c3-3bbc-45fb-bf23-c4f8c68aa101" providerId="AD" clId="Web-{D09D6E89-23CE-76A9-34E7-0C151E46531D}" dt="2022-03-29T11:40:32.320" v="23" actId="20577"/>
        <pc:sldMkLst>
          <pc:docMk/>
          <pc:sldMk cId="4081590414" sldId="4330"/>
        </pc:sldMkLst>
        <pc:spChg chg="mod">
          <ac:chgData name="Constance Wroe" userId="S::constance.wroe@royalgreenwich.gov.uk::a976c3c3-3bbc-45fb-bf23-c4f8c68aa101" providerId="AD" clId="Web-{D09D6E89-23CE-76A9-34E7-0C151E46531D}" dt="2022-03-29T11:40:32.320" v="23" actId="20577"/>
          <ac:spMkLst>
            <pc:docMk/>
            <pc:sldMk cId="4081590414" sldId="4330"/>
            <ac:spMk id="3" creationId="{ADA2F182-1968-4851-A746-101DE665A844}"/>
          </ac:spMkLst>
        </pc:spChg>
      </pc:sldChg>
      <pc:sldChg chg="modSp">
        <pc:chgData name="Constance Wroe" userId="S::constance.wroe@royalgreenwich.gov.uk::a976c3c3-3bbc-45fb-bf23-c4f8c68aa101" providerId="AD" clId="Web-{D09D6E89-23CE-76A9-34E7-0C151E46531D}" dt="2022-03-29T11:41:32.603" v="33" actId="20577"/>
        <pc:sldMkLst>
          <pc:docMk/>
          <pc:sldMk cId="3810120978" sldId="4343"/>
        </pc:sldMkLst>
        <pc:spChg chg="mod">
          <ac:chgData name="Constance Wroe" userId="S::constance.wroe@royalgreenwich.gov.uk::a976c3c3-3bbc-45fb-bf23-c4f8c68aa101" providerId="AD" clId="Web-{D09D6E89-23CE-76A9-34E7-0C151E46531D}" dt="2022-03-29T11:41:32.603" v="33" actId="20577"/>
          <ac:spMkLst>
            <pc:docMk/>
            <pc:sldMk cId="3810120978" sldId="4343"/>
            <ac:spMk id="3" creationId="{ADA2F182-1968-4851-A746-101DE665A844}"/>
          </ac:spMkLst>
        </pc:spChg>
        <pc:picChg chg="mod">
          <ac:chgData name="Constance Wroe" userId="S::constance.wroe@royalgreenwich.gov.uk::a976c3c3-3bbc-45fb-bf23-c4f8c68aa101" providerId="AD" clId="Web-{D09D6E89-23CE-76A9-34E7-0C151E46531D}" dt="2022-03-29T11:41:18.774" v="29" actId="1076"/>
          <ac:picMkLst>
            <pc:docMk/>
            <pc:sldMk cId="3810120978" sldId="4343"/>
            <ac:picMk id="7" creationId="{CEF57E44-9846-4C66-403E-919ADE511E0F}"/>
          </ac:picMkLst>
        </pc:picChg>
      </pc:sldChg>
      <pc:sldChg chg="addSp delSp modSp">
        <pc:chgData name="Constance Wroe" userId="S::constance.wroe@royalgreenwich.gov.uk::a976c3c3-3bbc-45fb-bf23-c4f8c68aa101" providerId="AD" clId="Web-{D09D6E89-23CE-76A9-34E7-0C151E46531D}" dt="2022-03-29T11:40:08.710" v="13" actId="20577"/>
        <pc:sldMkLst>
          <pc:docMk/>
          <pc:sldMk cId="4140299411" sldId="4351"/>
        </pc:sldMkLst>
        <pc:spChg chg="mod">
          <ac:chgData name="Constance Wroe" userId="S::constance.wroe@royalgreenwich.gov.uk::a976c3c3-3bbc-45fb-bf23-c4f8c68aa101" providerId="AD" clId="Web-{D09D6E89-23CE-76A9-34E7-0C151E46531D}" dt="2022-03-29T11:38:06.004" v="8" actId="14100"/>
          <ac:spMkLst>
            <pc:docMk/>
            <pc:sldMk cId="4140299411" sldId="4351"/>
            <ac:spMk id="3" creationId="{ADA2F182-1968-4851-A746-101DE665A844}"/>
          </ac:spMkLst>
        </pc:spChg>
        <pc:spChg chg="mod">
          <ac:chgData name="Constance Wroe" userId="S::constance.wroe@royalgreenwich.gov.uk::a976c3c3-3bbc-45fb-bf23-c4f8c68aa101" providerId="AD" clId="Web-{D09D6E89-23CE-76A9-34E7-0C151E46531D}" dt="2022-03-29T11:40:08.710" v="13" actId="20577"/>
          <ac:spMkLst>
            <pc:docMk/>
            <pc:sldMk cId="4140299411" sldId="4351"/>
            <ac:spMk id="4" creationId="{581A3123-5A24-414D-A8F8-155FDD29AA83}"/>
          </ac:spMkLst>
        </pc:spChg>
        <pc:picChg chg="add mod">
          <ac:chgData name="Constance Wroe" userId="S::constance.wroe@royalgreenwich.gov.uk::a976c3c3-3bbc-45fb-bf23-c4f8c68aa101" providerId="AD" clId="Web-{D09D6E89-23CE-76A9-34E7-0C151E46531D}" dt="2022-03-29T11:39:09.974" v="11" actId="1076"/>
          <ac:picMkLst>
            <pc:docMk/>
            <pc:sldMk cId="4140299411" sldId="4351"/>
            <ac:picMk id="7" creationId="{D10A60D5-A827-29F2-89E4-38B4260C1748}"/>
          </ac:picMkLst>
        </pc:picChg>
        <pc:picChg chg="del">
          <ac:chgData name="Constance Wroe" userId="S::constance.wroe@royalgreenwich.gov.uk::a976c3c3-3bbc-45fb-bf23-c4f8c68aa101" providerId="AD" clId="Web-{D09D6E89-23CE-76A9-34E7-0C151E46531D}" dt="2022-03-29T11:37:17.112" v="3"/>
          <ac:picMkLst>
            <pc:docMk/>
            <pc:sldMk cId="4140299411" sldId="4351"/>
            <ac:picMk id="8" creationId="{9B609346-767B-739D-EF28-EB38476B66CE}"/>
          </ac:picMkLst>
        </pc:picChg>
        <pc:picChg chg="del">
          <ac:chgData name="Constance Wroe" userId="S::constance.wroe@royalgreenwich.gov.uk::a976c3c3-3bbc-45fb-bf23-c4f8c68aa101" providerId="AD" clId="Web-{D09D6E89-23CE-76A9-34E7-0C151E46531D}" dt="2022-03-29T11:37:17.112" v="2"/>
          <ac:picMkLst>
            <pc:docMk/>
            <pc:sldMk cId="4140299411" sldId="4351"/>
            <ac:picMk id="9" creationId="{359A7C0F-578D-3428-A80B-476C0F13AC51}"/>
          </ac:picMkLst>
        </pc:picChg>
        <pc:picChg chg="del">
          <ac:chgData name="Constance Wroe" userId="S::constance.wroe@royalgreenwich.gov.uk::a976c3c3-3bbc-45fb-bf23-c4f8c68aa101" providerId="AD" clId="Web-{D09D6E89-23CE-76A9-34E7-0C151E46531D}" dt="2022-03-29T11:37:17.112" v="1"/>
          <ac:picMkLst>
            <pc:docMk/>
            <pc:sldMk cId="4140299411" sldId="4351"/>
            <ac:picMk id="10" creationId="{343E0582-0E90-F1D2-EE07-97F27D1F5D62}"/>
          </ac:picMkLst>
        </pc:picChg>
      </pc:sldChg>
    </pc:docChg>
  </pc:docChgLst>
  <pc:docChgLst>
    <pc:chgData name="Steve Ollier" userId="S::steve.ollier@royalgreenwich.gov.uk::1be9cb31-e9ce-41c3-9097-b2da242c8190" providerId="AD" clId="Web-{8D1DF8DC-A8DF-48E9-8601-DAAC00DCB094}"/>
    <pc:docChg chg="modSld">
      <pc:chgData name="Steve Ollier" userId="S::steve.ollier@royalgreenwich.gov.uk::1be9cb31-e9ce-41c3-9097-b2da242c8190" providerId="AD" clId="Web-{8D1DF8DC-A8DF-48E9-8601-DAAC00DCB094}" dt="2022-03-25T16:59:08.078" v="9"/>
      <pc:docMkLst>
        <pc:docMk/>
      </pc:docMkLst>
      <pc:sldChg chg="modNotes">
        <pc:chgData name="Steve Ollier" userId="S::steve.ollier@royalgreenwich.gov.uk::1be9cb31-e9ce-41c3-9097-b2da242c8190" providerId="AD" clId="Web-{8D1DF8DC-A8DF-48E9-8601-DAAC00DCB094}" dt="2022-03-25T16:59:08.078" v="9"/>
        <pc:sldMkLst>
          <pc:docMk/>
          <pc:sldMk cId="4081590414" sldId="4330"/>
        </pc:sldMkLst>
      </pc:sldChg>
    </pc:docChg>
  </pc:docChgLst>
  <pc:docChgLst>
    <pc:chgData name="Alysia-Marie Annett" userId="S::alysia-marie.annett@royalgreenwich.gov.uk::e7bf688c-ccea-4248-8dab-8092b7e4c7ff" providerId="AD" clId="Web-{4A5988F6-4EE8-B3DA-7E42-2F6E1DF707C7}"/>
    <pc:docChg chg="modSld">
      <pc:chgData name="Alysia-Marie Annett" userId="S::alysia-marie.annett@royalgreenwich.gov.uk::e7bf688c-ccea-4248-8dab-8092b7e4c7ff" providerId="AD" clId="Web-{4A5988F6-4EE8-B3DA-7E42-2F6E1DF707C7}" dt="2022-03-28T13:30:42.457" v="101" actId="20577"/>
      <pc:docMkLst>
        <pc:docMk/>
      </pc:docMkLst>
      <pc:sldChg chg="modSp">
        <pc:chgData name="Alysia-Marie Annett" userId="S::alysia-marie.annett@royalgreenwich.gov.uk::e7bf688c-ccea-4248-8dab-8092b7e4c7ff" providerId="AD" clId="Web-{4A5988F6-4EE8-B3DA-7E42-2F6E1DF707C7}" dt="2022-03-28T13:07:08.185" v="96" actId="20577"/>
        <pc:sldMkLst>
          <pc:docMk/>
          <pc:sldMk cId="3852662844" sldId="4170"/>
        </pc:sldMkLst>
        <pc:spChg chg="mod">
          <ac:chgData name="Alysia-Marie Annett" userId="S::alysia-marie.annett@royalgreenwich.gov.uk::e7bf688c-ccea-4248-8dab-8092b7e4c7ff" providerId="AD" clId="Web-{4A5988F6-4EE8-B3DA-7E42-2F6E1DF707C7}" dt="2022-03-28T13:07:08.185" v="96" actId="20577"/>
          <ac:spMkLst>
            <pc:docMk/>
            <pc:sldMk cId="3852662844" sldId="4170"/>
            <ac:spMk id="101" creationId="{00000000-0000-0000-0000-000000000000}"/>
          </ac:spMkLst>
        </pc:spChg>
      </pc:sldChg>
      <pc:sldChg chg="modSp modCm">
        <pc:chgData name="Alysia-Marie Annett" userId="S::alysia-marie.annett@royalgreenwich.gov.uk::e7bf688c-ccea-4248-8dab-8092b7e4c7ff" providerId="AD" clId="Web-{4A5988F6-4EE8-B3DA-7E42-2F6E1DF707C7}" dt="2022-03-28T13:30:42.457" v="101" actId="20577"/>
        <pc:sldMkLst>
          <pc:docMk/>
          <pc:sldMk cId="76078833" sldId="4322"/>
        </pc:sldMkLst>
        <pc:spChg chg="mod">
          <ac:chgData name="Alysia-Marie Annett" userId="S::alysia-marie.annett@royalgreenwich.gov.uk::e7bf688c-ccea-4248-8dab-8092b7e4c7ff" providerId="AD" clId="Web-{4A5988F6-4EE8-B3DA-7E42-2F6E1DF707C7}" dt="2022-03-28T13:30:42.457" v="101" actId="20577"/>
          <ac:spMkLst>
            <pc:docMk/>
            <pc:sldMk cId="76078833" sldId="4322"/>
            <ac:spMk id="3" creationId="{ADA2F182-1968-4851-A746-101DE665A844}"/>
          </ac:spMkLst>
        </pc:spChg>
      </pc:sldChg>
      <pc:sldChg chg="modSp">
        <pc:chgData name="Alysia-Marie Annett" userId="S::alysia-marie.annett@royalgreenwich.gov.uk::e7bf688c-ccea-4248-8dab-8092b7e4c7ff" providerId="AD" clId="Web-{4A5988F6-4EE8-B3DA-7E42-2F6E1DF707C7}" dt="2022-03-28T12:52:34.130" v="95" actId="20577"/>
        <pc:sldMkLst>
          <pc:docMk/>
          <pc:sldMk cId="4081590414" sldId="4330"/>
        </pc:sldMkLst>
        <pc:spChg chg="mod">
          <ac:chgData name="Alysia-Marie Annett" userId="S::alysia-marie.annett@royalgreenwich.gov.uk::e7bf688c-ccea-4248-8dab-8092b7e4c7ff" providerId="AD" clId="Web-{4A5988F6-4EE8-B3DA-7E42-2F6E1DF707C7}" dt="2022-03-28T12:52:34.130" v="95" actId="20577"/>
          <ac:spMkLst>
            <pc:docMk/>
            <pc:sldMk cId="4081590414" sldId="4330"/>
            <ac:spMk id="3" creationId="{ADA2F182-1968-4851-A746-101DE665A844}"/>
          </ac:spMkLst>
        </pc:spChg>
      </pc:sldChg>
    </pc:docChg>
  </pc:docChgLst>
  <pc:docChgLst>
    <pc:chgData name="Steve Ollier" userId="S::steve.ollier@royalgreenwich.gov.uk::1be9cb31-e9ce-41c3-9097-b2da242c8190" providerId="AD" clId="Web-{6F2779C7-C86C-4DCE-A025-A159B3718C81}"/>
    <pc:docChg chg="modSld">
      <pc:chgData name="Steve Ollier" userId="S::steve.ollier@royalgreenwich.gov.uk::1be9cb31-e9ce-41c3-9097-b2da242c8190" providerId="AD" clId="Web-{6F2779C7-C86C-4DCE-A025-A159B3718C81}" dt="2022-03-25T16:57:21.443" v="497" actId="20577"/>
      <pc:docMkLst>
        <pc:docMk/>
      </pc:docMkLst>
      <pc:sldChg chg="modSp">
        <pc:chgData name="Steve Ollier" userId="S::steve.ollier@royalgreenwich.gov.uk::1be9cb31-e9ce-41c3-9097-b2da242c8190" providerId="AD" clId="Web-{6F2779C7-C86C-4DCE-A025-A159B3718C81}" dt="2022-03-25T16:55:35.218" v="472" actId="20577"/>
        <pc:sldMkLst>
          <pc:docMk/>
          <pc:sldMk cId="2615296075" sldId="4329"/>
        </pc:sldMkLst>
        <pc:spChg chg="mod">
          <ac:chgData name="Steve Ollier" userId="S::steve.ollier@royalgreenwich.gov.uk::1be9cb31-e9ce-41c3-9097-b2da242c8190" providerId="AD" clId="Web-{6F2779C7-C86C-4DCE-A025-A159B3718C81}" dt="2022-03-25T16:55:35.218" v="472" actId="20577"/>
          <ac:spMkLst>
            <pc:docMk/>
            <pc:sldMk cId="2615296075" sldId="4329"/>
            <ac:spMk id="3" creationId="{ADA2F182-1968-4851-A746-101DE665A844}"/>
          </ac:spMkLst>
        </pc:spChg>
      </pc:sldChg>
      <pc:sldChg chg="addSp delSp modSp mod setBg">
        <pc:chgData name="Steve Ollier" userId="S::steve.ollier@royalgreenwich.gov.uk::1be9cb31-e9ce-41c3-9097-b2da242c8190" providerId="AD" clId="Web-{6F2779C7-C86C-4DCE-A025-A159B3718C81}" dt="2022-03-25T16:57:21.443" v="497" actId="20577"/>
        <pc:sldMkLst>
          <pc:docMk/>
          <pc:sldMk cId="4081590414" sldId="4330"/>
        </pc:sldMkLst>
        <pc:spChg chg="mod ord">
          <ac:chgData name="Steve Ollier" userId="S::steve.ollier@royalgreenwich.gov.uk::1be9cb31-e9ce-41c3-9097-b2da242c8190" providerId="AD" clId="Web-{6F2779C7-C86C-4DCE-A025-A159B3718C81}" dt="2022-03-25T16:57:21.443" v="497" actId="20577"/>
          <ac:spMkLst>
            <pc:docMk/>
            <pc:sldMk cId="4081590414" sldId="4330"/>
            <ac:spMk id="3" creationId="{ADA2F182-1968-4851-A746-101DE665A844}"/>
          </ac:spMkLst>
        </pc:spChg>
        <pc:spChg chg="mod">
          <ac:chgData name="Steve Ollier" userId="S::steve.ollier@royalgreenwich.gov.uk::1be9cb31-e9ce-41c3-9097-b2da242c8190" providerId="AD" clId="Web-{6F2779C7-C86C-4DCE-A025-A159B3718C81}" dt="2022-03-25T16:33:26.401" v="12" actId="1076"/>
          <ac:spMkLst>
            <pc:docMk/>
            <pc:sldMk cId="4081590414" sldId="4330"/>
            <ac:spMk id="4" creationId="{581A3123-5A24-414D-A8F8-155FDD29AA83}"/>
          </ac:spMkLst>
        </pc:spChg>
        <pc:spChg chg="add del">
          <ac:chgData name="Steve Ollier" userId="S::steve.ollier@royalgreenwich.gov.uk::1be9cb31-e9ce-41c3-9097-b2da242c8190" providerId="AD" clId="Web-{6F2779C7-C86C-4DCE-A025-A159B3718C81}" dt="2022-03-25T16:32:50.930" v="4"/>
          <ac:spMkLst>
            <pc:docMk/>
            <pc:sldMk cId="4081590414" sldId="4330"/>
            <ac:spMk id="13" creationId="{D009D6D5-DAC2-4A8B-A17A-E206B9012D09}"/>
          </ac:spMkLst>
        </pc:spChg>
        <pc:picChg chg="add mod">
          <ac:chgData name="Steve Ollier" userId="S::steve.ollier@royalgreenwich.gov.uk::1be9cb31-e9ce-41c3-9097-b2da242c8190" providerId="AD" clId="Web-{6F2779C7-C86C-4DCE-A025-A159B3718C81}" dt="2022-03-25T16:32:56.681" v="5" actId="1076"/>
          <ac:picMkLst>
            <pc:docMk/>
            <pc:sldMk cId="4081590414" sldId="4330"/>
            <ac:picMk id="2" creationId="{618B9D49-F263-1A19-87BB-95A42A3FFF41}"/>
          </ac:picMkLst>
        </pc:picChg>
        <pc:picChg chg="ord">
          <ac:chgData name="Steve Ollier" userId="S::steve.ollier@royalgreenwich.gov.uk::1be9cb31-e9ce-41c3-9097-b2da242c8190" providerId="AD" clId="Web-{6F2779C7-C86C-4DCE-A025-A159B3718C81}" dt="2022-03-25T16:32:50.930" v="4"/>
          <ac:picMkLst>
            <pc:docMk/>
            <pc:sldMk cId="4081590414" sldId="4330"/>
            <ac:picMk id="6" creationId="{9FCFAB1F-C906-CD40-B775-0D77D001E914}"/>
          </ac:picMkLst>
        </pc:picChg>
        <pc:picChg chg="mod">
          <ac:chgData name="Steve Ollier" userId="S::steve.ollier@royalgreenwich.gov.uk::1be9cb31-e9ce-41c3-9097-b2da242c8190" providerId="AD" clId="Web-{6F2779C7-C86C-4DCE-A025-A159B3718C81}" dt="2022-03-25T16:32:50.930" v="4"/>
          <ac:picMkLst>
            <pc:docMk/>
            <pc:sldMk cId="4081590414" sldId="4330"/>
            <ac:picMk id="8" creationId="{6B4D2E47-E340-F663-FDB5-89BBCA798284}"/>
          </ac:picMkLst>
        </pc:picChg>
      </pc:sldChg>
      <pc:sldChg chg="addSp delSp modSp modNotes">
        <pc:chgData name="Steve Ollier" userId="S::steve.ollier@royalgreenwich.gov.uk::1be9cb31-e9ce-41c3-9097-b2da242c8190" providerId="AD" clId="Web-{6F2779C7-C86C-4DCE-A025-A159B3718C81}" dt="2022-03-25T16:54:44.215" v="466"/>
        <pc:sldMkLst>
          <pc:docMk/>
          <pc:sldMk cId="3353243828" sldId="4339"/>
        </pc:sldMkLst>
        <pc:spChg chg="add del mod">
          <ac:chgData name="Steve Ollier" userId="S::steve.ollier@royalgreenwich.gov.uk::1be9cb31-e9ce-41c3-9097-b2da242c8190" providerId="AD" clId="Web-{6F2779C7-C86C-4DCE-A025-A159B3718C81}" dt="2022-03-25T16:53:17.694" v="459"/>
          <ac:spMkLst>
            <pc:docMk/>
            <pc:sldMk cId="3353243828" sldId="4339"/>
            <ac:spMk id="3" creationId="{D8F10C61-3661-87BD-322D-C58C40C1EBB1}"/>
          </ac:spMkLst>
        </pc:spChg>
        <pc:picChg chg="add mod ord">
          <ac:chgData name="Steve Ollier" userId="S::steve.ollier@royalgreenwich.gov.uk::1be9cb31-e9ce-41c3-9097-b2da242c8190" providerId="AD" clId="Web-{6F2779C7-C86C-4DCE-A025-A159B3718C81}" dt="2022-03-25T16:53:42.398" v="464" actId="1076"/>
          <ac:picMkLst>
            <pc:docMk/>
            <pc:sldMk cId="3353243828" sldId="4339"/>
            <ac:picMk id="8" creationId="{7F2D7099-3507-EA0D-04F4-C47F04655AAA}"/>
          </ac:picMkLst>
        </pc:picChg>
        <pc:picChg chg="del">
          <ac:chgData name="Steve Ollier" userId="S::steve.ollier@royalgreenwich.gov.uk::1be9cb31-e9ce-41c3-9097-b2da242c8190" providerId="AD" clId="Web-{6F2779C7-C86C-4DCE-A025-A159B3718C81}" dt="2022-03-25T16:50:30.980" v="458"/>
          <ac:picMkLst>
            <pc:docMk/>
            <pc:sldMk cId="3353243828" sldId="4339"/>
            <ac:picMk id="10" creationId="{3A8AB801-2428-AF70-C83F-A5ADAB1A72F7}"/>
          </ac:picMkLst>
        </pc:picChg>
      </pc:sldChg>
    </pc:docChg>
  </pc:docChgLst>
  <pc:docChgLst>
    <pc:chgData name="Alexia Fergus" userId="S::alexia.fergus@royalgreenwich.gov.uk::ecce3143-338a-4d0e-be58-530c360508c0" providerId="AD" clId="Web-{99DF7427-0EB2-5817-AEE7-8F5C9AD273EF}"/>
    <pc:docChg chg="mod modSld">
      <pc:chgData name="Alexia Fergus" userId="S::alexia.fergus@royalgreenwich.gov.uk::ecce3143-338a-4d0e-be58-530c360508c0" providerId="AD" clId="Web-{99DF7427-0EB2-5817-AEE7-8F5C9AD273EF}" dt="2022-03-29T08:45:45.062" v="37"/>
      <pc:docMkLst>
        <pc:docMk/>
      </pc:docMkLst>
      <pc:sldChg chg="modSp addCm modCm">
        <pc:chgData name="Alexia Fergus" userId="S::alexia.fergus@royalgreenwich.gov.uk::ecce3143-338a-4d0e-be58-530c360508c0" providerId="AD" clId="Web-{99DF7427-0EB2-5817-AEE7-8F5C9AD273EF}" dt="2022-03-29T08:45:45.062" v="37"/>
        <pc:sldMkLst>
          <pc:docMk/>
          <pc:sldMk cId="1128456840" sldId="4294"/>
        </pc:sldMkLst>
        <pc:spChg chg="mod">
          <ac:chgData name="Alexia Fergus" userId="S::alexia.fergus@royalgreenwich.gov.uk::ecce3143-338a-4d0e-be58-530c360508c0" providerId="AD" clId="Web-{99DF7427-0EB2-5817-AEE7-8F5C9AD273EF}" dt="2022-03-29T08:38:24.504" v="30" actId="1076"/>
          <ac:spMkLst>
            <pc:docMk/>
            <pc:sldMk cId="1128456840" sldId="4294"/>
            <ac:spMk id="6" creationId="{E9966F86-2EE3-A840-B9DA-E69F963B7197}"/>
          </ac:spMkLst>
        </pc:spChg>
        <pc:spChg chg="mod">
          <ac:chgData name="Alexia Fergus" userId="S::alexia.fergus@royalgreenwich.gov.uk::ecce3143-338a-4d0e-be58-530c360508c0" providerId="AD" clId="Web-{99DF7427-0EB2-5817-AEE7-8F5C9AD273EF}" dt="2022-03-29T08:39:47.803" v="33" actId="20577"/>
          <ac:spMkLst>
            <pc:docMk/>
            <pc:sldMk cId="1128456840" sldId="4294"/>
            <ac:spMk id="8" creationId="{85640AA7-C014-DF49-89AE-429F0C2D1656}"/>
          </ac:spMkLst>
        </pc:spChg>
      </pc:sldChg>
      <pc:sldChg chg="modSp">
        <pc:chgData name="Alexia Fergus" userId="S::alexia.fergus@royalgreenwich.gov.uk::ecce3143-338a-4d0e-be58-530c360508c0" providerId="AD" clId="Web-{99DF7427-0EB2-5817-AEE7-8F5C9AD273EF}" dt="2022-03-29T08:42:44.307" v="35"/>
        <pc:sldMkLst>
          <pc:docMk/>
          <pc:sldMk cId="1035334485" sldId="4348"/>
        </pc:sldMkLst>
        <pc:picChg chg="mod modCrop">
          <ac:chgData name="Alexia Fergus" userId="S::alexia.fergus@royalgreenwich.gov.uk::ecce3143-338a-4d0e-be58-530c360508c0" providerId="AD" clId="Web-{99DF7427-0EB2-5817-AEE7-8F5C9AD273EF}" dt="2022-03-29T08:42:44.307" v="35"/>
          <ac:picMkLst>
            <pc:docMk/>
            <pc:sldMk cId="1035334485" sldId="4348"/>
            <ac:picMk id="4" creationId="{CB3F2E8A-1505-F308-C665-7E6E4FD09417}"/>
          </ac:picMkLst>
        </pc:picChg>
      </pc:sldChg>
    </pc:docChg>
  </pc:docChgLst>
  <pc:docChgLst>
    <pc:chgData name="Constance Wroe" userId="S::constance.wroe@royalgreenwich.gov.uk::a976c3c3-3bbc-45fb-bf23-c4f8c68aa101" providerId="AD" clId="Web-{C88B1206-5853-5EE9-DEA3-5995B10C4A8A}"/>
    <pc:docChg chg="addSld delSld modSld sldOrd">
      <pc:chgData name="Constance Wroe" userId="S::constance.wroe@royalgreenwich.gov.uk::a976c3c3-3bbc-45fb-bf23-c4f8c68aa101" providerId="AD" clId="Web-{C88B1206-5853-5EE9-DEA3-5995B10C4A8A}" dt="2022-03-24T14:23:57.118" v="1272" actId="20577"/>
      <pc:docMkLst>
        <pc:docMk/>
      </pc:docMkLst>
      <pc:sldChg chg="ord modNotes">
        <pc:chgData name="Constance Wroe" userId="S::constance.wroe@royalgreenwich.gov.uk::a976c3c3-3bbc-45fb-bf23-c4f8c68aa101" providerId="AD" clId="Web-{C88B1206-5853-5EE9-DEA3-5995B10C4A8A}" dt="2022-03-24T13:55:48.634" v="1148"/>
        <pc:sldMkLst>
          <pc:docMk/>
          <pc:sldMk cId="3524706436" sldId="4314"/>
        </pc:sldMkLst>
      </pc:sldChg>
      <pc:sldChg chg="modSp">
        <pc:chgData name="Constance Wroe" userId="S::constance.wroe@royalgreenwich.gov.uk::a976c3c3-3bbc-45fb-bf23-c4f8c68aa101" providerId="AD" clId="Web-{C88B1206-5853-5EE9-DEA3-5995B10C4A8A}" dt="2022-03-24T12:12:33.265" v="401" actId="20577"/>
        <pc:sldMkLst>
          <pc:docMk/>
          <pc:sldMk cId="623221172" sldId="4317"/>
        </pc:sldMkLst>
        <pc:spChg chg="mod">
          <ac:chgData name="Constance Wroe" userId="S::constance.wroe@royalgreenwich.gov.uk::a976c3c3-3bbc-45fb-bf23-c4f8c68aa101" providerId="AD" clId="Web-{C88B1206-5853-5EE9-DEA3-5995B10C4A8A}" dt="2022-03-24T12:12:33.265" v="401" actId="20577"/>
          <ac:spMkLst>
            <pc:docMk/>
            <pc:sldMk cId="623221172" sldId="4317"/>
            <ac:spMk id="4" creationId="{D24B2D5A-62E1-4491-A3FA-BF476451C718}"/>
          </ac:spMkLst>
        </pc:spChg>
      </pc:sldChg>
      <pc:sldChg chg="modSp add del replId modNotes">
        <pc:chgData name="Constance Wroe" userId="S::constance.wroe@royalgreenwich.gov.uk::a976c3c3-3bbc-45fb-bf23-c4f8c68aa101" providerId="AD" clId="Web-{C88B1206-5853-5EE9-DEA3-5995B10C4A8A}" dt="2022-03-24T13:56:01.965" v="1163"/>
        <pc:sldMkLst>
          <pc:docMk/>
          <pc:sldMk cId="2988778159" sldId="4320"/>
        </pc:sldMkLst>
        <pc:spChg chg="mod">
          <ac:chgData name="Constance Wroe" userId="S::constance.wroe@royalgreenwich.gov.uk::a976c3c3-3bbc-45fb-bf23-c4f8c68aa101" providerId="AD" clId="Web-{C88B1206-5853-5EE9-DEA3-5995B10C4A8A}" dt="2022-03-24T12:19:18.882" v="910" actId="20577"/>
          <ac:spMkLst>
            <pc:docMk/>
            <pc:sldMk cId="2988778159" sldId="4320"/>
            <ac:spMk id="2" creationId="{AC95E277-4839-440E-8839-2DE8D35B8203}"/>
          </ac:spMkLst>
        </pc:spChg>
        <pc:spChg chg="mod">
          <ac:chgData name="Constance Wroe" userId="S::constance.wroe@royalgreenwich.gov.uk::a976c3c3-3bbc-45fb-bf23-c4f8c68aa101" providerId="AD" clId="Web-{C88B1206-5853-5EE9-DEA3-5995B10C4A8A}" dt="2022-03-24T13:53:01.770" v="1119" actId="20577"/>
          <ac:spMkLst>
            <pc:docMk/>
            <pc:sldMk cId="2988778159" sldId="4320"/>
            <ac:spMk id="4" creationId="{D24B2D5A-62E1-4491-A3FA-BF476451C718}"/>
          </ac:spMkLst>
        </pc:spChg>
      </pc:sldChg>
      <pc:sldChg chg="modSp add del replId">
        <pc:chgData name="Constance Wroe" userId="S::constance.wroe@royalgreenwich.gov.uk::a976c3c3-3bbc-45fb-bf23-c4f8c68aa101" providerId="AD" clId="Web-{C88B1206-5853-5EE9-DEA3-5995B10C4A8A}" dt="2022-03-24T13:56:15.978" v="1168"/>
        <pc:sldMkLst>
          <pc:docMk/>
          <pc:sldMk cId="2726304169" sldId="4328"/>
        </pc:sldMkLst>
        <pc:spChg chg="mod">
          <ac:chgData name="Constance Wroe" userId="S::constance.wroe@royalgreenwich.gov.uk::a976c3c3-3bbc-45fb-bf23-c4f8c68aa101" providerId="AD" clId="Web-{C88B1206-5853-5EE9-DEA3-5995B10C4A8A}" dt="2022-03-24T13:53:14.708" v="1145" actId="20577"/>
          <ac:spMkLst>
            <pc:docMk/>
            <pc:sldMk cId="2726304169" sldId="4328"/>
            <ac:spMk id="4" creationId="{D24B2D5A-62E1-4491-A3FA-BF476451C718}"/>
          </ac:spMkLst>
        </pc:spChg>
      </pc:sldChg>
      <pc:sldChg chg="modSp add ord replId">
        <pc:chgData name="Constance Wroe" userId="S::constance.wroe@royalgreenwich.gov.uk::a976c3c3-3bbc-45fb-bf23-c4f8c68aa101" providerId="AD" clId="Web-{C88B1206-5853-5EE9-DEA3-5995B10C4A8A}" dt="2022-03-24T14:23:57.118" v="1272" actId="20577"/>
        <pc:sldMkLst>
          <pc:docMk/>
          <pc:sldMk cId="2615296075" sldId="4329"/>
        </pc:sldMkLst>
        <pc:spChg chg="mod">
          <ac:chgData name="Constance Wroe" userId="S::constance.wroe@royalgreenwich.gov.uk::a976c3c3-3bbc-45fb-bf23-c4f8c68aa101" providerId="AD" clId="Web-{C88B1206-5853-5EE9-DEA3-5995B10C4A8A}" dt="2022-03-24T14:23:57.118" v="1272" actId="20577"/>
          <ac:spMkLst>
            <pc:docMk/>
            <pc:sldMk cId="2615296075" sldId="4329"/>
            <ac:spMk id="3" creationId="{ADA2F182-1968-4851-A746-101DE665A844}"/>
          </ac:spMkLst>
        </pc:spChg>
        <pc:spChg chg="mod">
          <ac:chgData name="Constance Wroe" userId="S::constance.wroe@royalgreenwich.gov.uk::a976c3c3-3bbc-45fb-bf23-c4f8c68aa101" providerId="AD" clId="Web-{C88B1206-5853-5EE9-DEA3-5995B10C4A8A}" dt="2022-03-24T14:23:31.008" v="1261" actId="20577"/>
          <ac:spMkLst>
            <pc:docMk/>
            <pc:sldMk cId="2615296075" sldId="4329"/>
            <ac:spMk id="4" creationId="{581A3123-5A24-414D-A8F8-155FDD29AA83}"/>
          </ac:spMkLst>
        </pc:spChg>
      </pc:sldChg>
      <pc:sldChg chg="addSp modSp add replId">
        <pc:chgData name="Constance Wroe" userId="S::constance.wroe@royalgreenwich.gov.uk::a976c3c3-3bbc-45fb-bf23-c4f8c68aa101" providerId="AD" clId="Web-{C88B1206-5853-5EE9-DEA3-5995B10C4A8A}" dt="2022-03-24T14:17:38.217" v="1248" actId="20577"/>
        <pc:sldMkLst>
          <pc:docMk/>
          <pc:sldMk cId="4081590414" sldId="4330"/>
        </pc:sldMkLst>
        <pc:spChg chg="add mod">
          <ac:chgData name="Constance Wroe" userId="S::constance.wroe@royalgreenwich.gov.uk::a976c3c3-3bbc-45fb-bf23-c4f8c68aa101" providerId="AD" clId="Web-{C88B1206-5853-5EE9-DEA3-5995B10C4A8A}" dt="2022-03-24T13:57:16.167" v="1242" actId="1076"/>
          <ac:spMkLst>
            <pc:docMk/>
            <pc:sldMk cId="4081590414" sldId="4330"/>
            <ac:spMk id="2" creationId="{9AD60192-99D1-FF69-33F7-DD081DF946BD}"/>
          </ac:spMkLst>
        </pc:spChg>
        <pc:spChg chg="mod">
          <ac:chgData name="Constance Wroe" userId="S::constance.wroe@royalgreenwich.gov.uk::a976c3c3-3bbc-45fb-bf23-c4f8c68aa101" providerId="AD" clId="Web-{C88B1206-5853-5EE9-DEA3-5995B10C4A8A}" dt="2022-03-24T13:56:11.838" v="1167" actId="20577"/>
          <ac:spMkLst>
            <pc:docMk/>
            <pc:sldMk cId="4081590414" sldId="4330"/>
            <ac:spMk id="3" creationId="{ADA2F182-1968-4851-A746-101DE665A844}"/>
          </ac:spMkLst>
        </pc:spChg>
        <pc:spChg chg="mod">
          <ac:chgData name="Constance Wroe" userId="S::constance.wroe@royalgreenwich.gov.uk::a976c3c3-3bbc-45fb-bf23-c4f8c68aa101" providerId="AD" clId="Web-{C88B1206-5853-5EE9-DEA3-5995B10C4A8A}" dt="2022-03-24T14:17:38.217" v="1248" actId="20577"/>
          <ac:spMkLst>
            <pc:docMk/>
            <pc:sldMk cId="4081590414" sldId="4330"/>
            <ac:spMk id="4" creationId="{581A3123-5A24-414D-A8F8-155FDD29AA83}"/>
          </ac:spMkLst>
        </pc:spChg>
      </pc:sldChg>
    </pc:docChg>
  </pc:docChgLst>
  <pc:docChgLst>
    <pc:chgData name="Constance Wroe" userId="S::constance.wroe@royalgreenwich.gov.uk::a976c3c3-3bbc-45fb-bf23-c4f8c68aa101" providerId="AD" clId="Web-{B8A45955-4BB1-409E-8E6C-C75A3207F1E2}"/>
    <pc:docChg chg="addSld modSld sldOrd modSection">
      <pc:chgData name="Constance Wroe" userId="S::constance.wroe@royalgreenwich.gov.uk::a976c3c3-3bbc-45fb-bf23-c4f8c68aa101" providerId="AD" clId="Web-{B8A45955-4BB1-409E-8E6C-C75A3207F1E2}" dt="2022-03-28T16:17:35.501" v="626" actId="20577"/>
      <pc:docMkLst>
        <pc:docMk/>
      </pc:docMkLst>
      <pc:sldChg chg="addSp delSp modSp modCm modNotes">
        <pc:chgData name="Constance Wroe" userId="S::constance.wroe@royalgreenwich.gov.uk::a976c3c3-3bbc-45fb-bf23-c4f8c68aa101" providerId="AD" clId="Web-{B8A45955-4BB1-409E-8E6C-C75A3207F1E2}" dt="2022-03-28T16:17:35.501" v="626" actId="20577"/>
        <pc:sldMkLst>
          <pc:docMk/>
          <pc:sldMk cId="4081590414" sldId="4330"/>
        </pc:sldMkLst>
        <pc:spChg chg="mod">
          <ac:chgData name="Constance Wroe" userId="S::constance.wroe@royalgreenwich.gov.uk::a976c3c3-3bbc-45fb-bf23-c4f8c68aa101" providerId="AD" clId="Web-{B8A45955-4BB1-409E-8E6C-C75A3207F1E2}" dt="2022-03-28T16:16:29.372" v="595" actId="14100"/>
          <ac:spMkLst>
            <pc:docMk/>
            <pc:sldMk cId="4081590414" sldId="4330"/>
            <ac:spMk id="3" creationId="{ADA2F182-1968-4851-A746-101DE665A844}"/>
          </ac:spMkLst>
        </pc:spChg>
        <pc:spChg chg="mod">
          <ac:chgData name="Constance Wroe" userId="S::constance.wroe@royalgreenwich.gov.uk::a976c3c3-3bbc-45fb-bf23-c4f8c68aa101" providerId="AD" clId="Web-{B8A45955-4BB1-409E-8E6C-C75A3207F1E2}" dt="2022-03-28T16:17:35.501" v="626" actId="20577"/>
          <ac:spMkLst>
            <pc:docMk/>
            <pc:sldMk cId="4081590414" sldId="4330"/>
            <ac:spMk id="4" creationId="{581A3123-5A24-414D-A8F8-155FDD29AA83}"/>
          </ac:spMkLst>
        </pc:spChg>
        <pc:picChg chg="add mod modCrop">
          <ac:chgData name="Constance Wroe" userId="S::constance.wroe@royalgreenwich.gov.uk::a976c3c3-3bbc-45fb-bf23-c4f8c68aa101" providerId="AD" clId="Web-{B8A45955-4BB1-409E-8E6C-C75A3207F1E2}" dt="2022-03-28T16:13:57.909" v="434" actId="14100"/>
          <ac:picMkLst>
            <pc:docMk/>
            <pc:sldMk cId="4081590414" sldId="4330"/>
            <ac:picMk id="7" creationId="{B9C09E97-C2BD-7D1C-BFCD-6C3EF0903414}"/>
          </ac:picMkLst>
        </pc:picChg>
        <pc:picChg chg="del mod">
          <ac:chgData name="Constance Wroe" userId="S::constance.wroe@royalgreenwich.gov.uk::a976c3c3-3bbc-45fb-bf23-c4f8c68aa101" providerId="AD" clId="Web-{B8A45955-4BB1-409E-8E6C-C75A3207F1E2}" dt="2022-03-28T16:12:59.375" v="419"/>
          <ac:picMkLst>
            <pc:docMk/>
            <pc:sldMk cId="4081590414" sldId="4330"/>
            <ac:picMk id="8" creationId="{6B4D2E47-E340-F663-FDB5-89BBCA798284}"/>
          </ac:picMkLst>
        </pc:picChg>
      </pc:sldChg>
      <pc:sldChg chg="addSp modSp modCm modNotes">
        <pc:chgData name="Constance Wroe" userId="S::constance.wroe@royalgreenwich.gov.uk::a976c3c3-3bbc-45fb-bf23-c4f8c68aa101" providerId="AD" clId="Web-{B8A45955-4BB1-409E-8E6C-C75A3207F1E2}" dt="2022-03-28T16:11:53.777" v="417" actId="20577"/>
        <pc:sldMkLst>
          <pc:docMk/>
          <pc:sldMk cId="3810120978" sldId="4343"/>
        </pc:sldMkLst>
        <pc:spChg chg="mod">
          <ac:chgData name="Constance Wroe" userId="S::constance.wroe@royalgreenwich.gov.uk::a976c3c3-3bbc-45fb-bf23-c4f8c68aa101" providerId="AD" clId="Web-{B8A45955-4BB1-409E-8E6C-C75A3207F1E2}" dt="2022-03-28T16:11:53.777" v="417" actId="20577"/>
          <ac:spMkLst>
            <pc:docMk/>
            <pc:sldMk cId="3810120978" sldId="4343"/>
            <ac:spMk id="3" creationId="{ADA2F182-1968-4851-A746-101DE665A844}"/>
          </ac:spMkLst>
        </pc:spChg>
        <pc:spChg chg="mod">
          <ac:chgData name="Constance Wroe" userId="S::constance.wroe@royalgreenwich.gov.uk::a976c3c3-3bbc-45fb-bf23-c4f8c68aa101" providerId="AD" clId="Web-{B8A45955-4BB1-409E-8E6C-C75A3207F1E2}" dt="2022-03-28T16:07:09.744" v="301" actId="20577"/>
          <ac:spMkLst>
            <pc:docMk/>
            <pc:sldMk cId="3810120978" sldId="4343"/>
            <ac:spMk id="4" creationId="{581A3123-5A24-414D-A8F8-155FDD29AA83}"/>
          </ac:spMkLst>
        </pc:spChg>
        <pc:picChg chg="add mod">
          <ac:chgData name="Constance Wroe" userId="S::constance.wroe@royalgreenwich.gov.uk::a976c3c3-3bbc-45fb-bf23-c4f8c68aa101" providerId="AD" clId="Web-{B8A45955-4BB1-409E-8E6C-C75A3207F1E2}" dt="2022-03-28T15:20:21.123" v="261" actId="1076"/>
          <ac:picMkLst>
            <pc:docMk/>
            <pc:sldMk cId="3810120978" sldId="4343"/>
            <ac:picMk id="7" creationId="{CEF57E44-9846-4C66-403E-919ADE511E0F}"/>
          </ac:picMkLst>
        </pc:picChg>
      </pc:sldChg>
      <pc:sldChg chg="ord">
        <pc:chgData name="Constance Wroe" userId="S::constance.wroe@royalgreenwich.gov.uk::a976c3c3-3bbc-45fb-bf23-c4f8c68aa101" providerId="AD" clId="Web-{B8A45955-4BB1-409E-8E6C-C75A3207F1E2}" dt="2022-03-28T16:07:33.121" v="311"/>
        <pc:sldMkLst>
          <pc:docMk/>
          <pc:sldMk cId="1035334485" sldId="4348"/>
        </pc:sldMkLst>
      </pc:sldChg>
      <pc:sldChg chg="addSp delSp modSp add replId addCm modNotes">
        <pc:chgData name="Constance Wroe" userId="S::constance.wroe@royalgreenwich.gov.uk::a976c3c3-3bbc-45fb-bf23-c4f8c68aa101" providerId="AD" clId="Web-{B8A45955-4BB1-409E-8E6C-C75A3207F1E2}" dt="2022-03-28T16:16:45.216" v="607"/>
        <pc:sldMkLst>
          <pc:docMk/>
          <pc:sldMk cId="4140299411" sldId="4351"/>
        </pc:sldMkLst>
        <pc:spChg chg="mod">
          <ac:chgData name="Constance Wroe" userId="S::constance.wroe@royalgreenwich.gov.uk::a976c3c3-3bbc-45fb-bf23-c4f8c68aa101" providerId="AD" clId="Web-{B8A45955-4BB1-409E-8E6C-C75A3207F1E2}" dt="2022-03-28T16:04:11.671" v="286" actId="1076"/>
          <ac:spMkLst>
            <pc:docMk/>
            <pc:sldMk cId="4140299411" sldId="4351"/>
            <ac:spMk id="3" creationId="{ADA2F182-1968-4851-A746-101DE665A844}"/>
          </ac:spMkLst>
        </pc:spChg>
        <pc:spChg chg="mod">
          <ac:chgData name="Constance Wroe" userId="S::constance.wroe@royalgreenwich.gov.uk::a976c3c3-3bbc-45fb-bf23-c4f8c68aa101" providerId="AD" clId="Web-{B8A45955-4BB1-409E-8E6C-C75A3207F1E2}" dt="2022-03-28T16:08:27.561" v="339" actId="20577"/>
          <ac:spMkLst>
            <pc:docMk/>
            <pc:sldMk cId="4140299411" sldId="4351"/>
            <ac:spMk id="4" creationId="{581A3123-5A24-414D-A8F8-155FDD29AA83}"/>
          </ac:spMkLst>
        </pc:spChg>
        <pc:picChg chg="add del mod">
          <ac:chgData name="Constance Wroe" userId="S::constance.wroe@royalgreenwich.gov.uk::a976c3c3-3bbc-45fb-bf23-c4f8c68aa101" providerId="AD" clId="Web-{B8A45955-4BB1-409E-8E6C-C75A3207F1E2}" dt="2022-03-28T15:17:52.994" v="243"/>
          <ac:picMkLst>
            <pc:docMk/>
            <pc:sldMk cId="4140299411" sldId="4351"/>
            <ac:picMk id="7" creationId="{279F39F7-2AFA-EC80-7C7D-ACB2841E8850}"/>
          </ac:picMkLst>
        </pc:picChg>
        <pc:picChg chg="add mod">
          <ac:chgData name="Constance Wroe" userId="S::constance.wroe@royalgreenwich.gov.uk::a976c3c3-3bbc-45fb-bf23-c4f8c68aa101" providerId="AD" clId="Web-{B8A45955-4BB1-409E-8E6C-C75A3207F1E2}" dt="2022-03-28T16:05:29.801" v="297" actId="14100"/>
          <ac:picMkLst>
            <pc:docMk/>
            <pc:sldMk cId="4140299411" sldId="4351"/>
            <ac:picMk id="8" creationId="{9B609346-767B-739D-EF28-EB38476B66CE}"/>
          </ac:picMkLst>
        </pc:picChg>
        <pc:picChg chg="add mod">
          <ac:chgData name="Constance Wroe" userId="S::constance.wroe@royalgreenwich.gov.uk::a976c3c3-3bbc-45fb-bf23-c4f8c68aa101" providerId="AD" clId="Web-{B8A45955-4BB1-409E-8E6C-C75A3207F1E2}" dt="2022-03-28T16:04:23.687" v="293" actId="1076"/>
          <ac:picMkLst>
            <pc:docMk/>
            <pc:sldMk cId="4140299411" sldId="4351"/>
            <ac:picMk id="9" creationId="{359A7C0F-578D-3428-A80B-476C0F13AC51}"/>
          </ac:picMkLst>
        </pc:picChg>
        <pc:picChg chg="add mod">
          <ac:chgData name="Constance Wroe" userId="S::constance.wroe@royalgreenwich.gov.uk::a976c3c3-3bbc-45fb-bf23-c4f8c68aa101" providerId="AD" clId="Web-{B8A45955-4BB1-409E-8E6C-C75A3207F1E2}" dt="2022-03-28T16:04:17.812" v="290" actId="1076"/>
          <ac:picMkLst>
            <pc:docMk/>
            <pc:sldMk cId="4140299411" sldId="4351"/>
            <ac:picMk id="10" creationId="{343E0582-0E90-F1D2-EE07-97F27D1F5D62}"/>
          </ac:picMkLst>
        </pc:picChg>
        <pc:picChg chg="add del mod">
          <ac:chgData name="Constance Wroe" userId="S::constance.wroe@royalgreenwich.gov.uk::a976c3c3-3bbc-45fb-bf23-c4f8c68aa101" providerId="AD" clId="Web-{B8A45955-4BB1-409E-8E6C-C75A3207F1E2}" dt="2022-03-28T15:19:28.325" v="253"/>
          <ac:picMkLst>
            <pc:docMk/>
            <pc:sldMk cId="4140299411" sldId="4351"/>
            <ac:picMk id="11" creationId="{CF9A9D2A-57E1-F2C5-5AEE-C3F5DA7CC3E9}"/>
          </ac:picMkLst>
        </pc:picChg>
      </pc:sldChg>
    </pc:docChg>
  </pc:docChgLst>
  <pc:docChgLst>
    <pc:chgData name="Bethany Mindham" userId="S::bethany.mindham@royalgreenwich.gov.uk::335b0bfb-97a9-434b-9485-cdce9611e571" providerId="AD" clId="Web-{E8F4FD2A-9EEB-3158-B2C9-BD177B908F1C}"/>
    <pc:docChg chg="delSld modSection">
      <pc:chgData name="Bethany Mindham" userId="S::bethany.mindham@royalgreenwich.gov.uk::335b0bfb-97a9-434b-9485-cdce9611e571" providerId="AD" clId="Web-{E8F4FD2A-9EEB-3158-B2C9-BD177B908F1C}" dt="2022-07-13T12:59:29.901" v="4"/>
      <pc:docMkLst>
        <pc:docMk/>
      </pc:docMkLst>
      <pc:sldChg chg="del">
        <pc:chgData name="Bethany Mindham" userId="S::bethany.mindham@royalgreenwich.gov.uk::335b0bfb-97a9-434b-9485-cdce9611e571" providerId="AD" clId="Web-{E8F4FD2A-9EEB-3158-B2C9-BD177B908F1C}" dt="2022-07-13T12:59:27.026" v="1"/>
        <pc:sldMkLst>
          <pc:docMk/>
          <pc:sldMk cId="2904131986" sldId="4324"/>
        </pc:sldMkLst>
      </pc:sldChg>
      <pc:sldChg chg="del">
        <pc:chgData name="Bethany Mindham" userId="S::bethany.mindham@royalgreenwich.gov.uk::335b0bfb-97a9-434b-9485-cdce9611e571" providerId="AD" clId="Web-{E8F4FD2A-9EEB-3158-B2C9-BD177B908F1C}" dt="2022-07-13T12:59:27.885" v="2"/>
        <pc:sldMkLst>
          <pc:docMk/>
          <pc:sldMk cId="1979349464" sldId="4327"/>
        </pc:sldMkLst>
      </pc:sldChg>
      <pc:sldChg chg="del">
        <pc:chgData name="Bethany Mindham" userId="S::bethany.mindham@royalgreenwich.gov.uk::335b0bfb-97a9-434b-9485-cdce9611e571" providerId="AD" clId="Web-{E8F4FD2A-9EEB-3158-B2C9-BD177B908F1C}" dt="2022-07-13T12:59:28.666" v="3"/>
        <pc:sldMkLst>
          <pc:docMk/>
          <pc:sldMk cId="187635218" sldId="4331"/>
        </pc:sldMkLst>
      </pc:sldChg>
      <pc:sldChg chg="del">
        <pc:chgData name="Bethany Mindham" userId="S::bethany.mindham@royalgreenwich.gov.uk::335b0bfb-97a9-434b-9485-cdce9611e571" providerId="AD" clId="Web-{E8F4FD2A-9EEB-3158-B2C9-BD177B908F1C}" dt="2022-07-13T12:59:29.901" v="4"/>
        <pc:sldMkLst>
          <pc:docMk/>
          <pc:sldMk cId="2056478366" sldId="4332"/>
        </pc:sldMkLst>
      </pc:sldChg>
      <pc:sldChg chg="del">
        <pc:chgData name="Bethany Mindham" userId="S::bethany.mindham@royalgreenwich.gov.uk::335b0bfb-97a9-434b-9485-cdce9611e571" providerId="AD" clId="Web-{E8F4FD2A-9EEB-3158-B2C9-BD177B908F1C}" dt="2022-07-13T12:59:26.557" v="0"/>
        <pc:sldMkLst>
          <pc:docMk/>
          <pc:sldMk cId="1035334485" sldId="4348"/>
        </pc:sldMkLst>
      </pc:sldChg>
    </pc:docChg>
  </pc:docChgLst>
  <pc:docChgLst>
    <pc:chgData name="Steve Ollier" userId="S::steve.ollier@royalgreenwich.gov.uk::1be9cb31-e9ce-41c3-9097-b2da242c8190" providerId="AD" clId="Web-{2AD91B3E-2BAF-455D-92F9-28E8423FFA18}"/>
    <pc:docChg chg="modSld">
      <pc:chgData name="Steve Ollier" userId="S::steve.ollier@royalgreenwich.gov.uk::1be9cb31-e9ce-41c3-9097-b2da242c8190" providerId="AD" clId="Web-{2AD91B3E-2BAF-455D-92F9-28E8423FFA18}" dt="2022-03-28T14:57:12.174" v="15" actId="20577"/>
      <pc:docMkLst>
        <pc:docMk/>
      </pc:docMkLst>
      <pc:sldChg chg="modSp">
        <pc:chgData name="Steve Ollier" userId="S::steve.ollier@royalgreenwich.gov.uk::1be9cb31-e9ce-41c3-9097-b2da242c8190" providerId="AD" clId="Web-{2AD91B3E-2BAF-455D-92F9-28E8423FFA18}" dt="2022-03-28T14:57:12.174" v="15" actId="20577"/>
        <pc:sldMkLst>
          <pc:docMk/>
          <pc:sldMk cId="4081590414" sldId="4330"/>
        </pc:sldMkLst>
        <pc:spChg chg="mod">
          <ac:chgData name="Steve Ollier" userId="S::steve.ollier@royalgreenwich.gov.uk::1be9cb31-e9ce-41c3-9097-b2da242c8190" providerId="AD" clId="Web-{2AD91B3E-2BAF-455D-92F9-28E8423FFA18}" dt="2022-03-28T14:57:12.174" v="15" actId="20577"/>
          <ac:spMkLst>
            <pc:docMk/>
            <pc:sldMk cId="4081590414" sldId="4330"/>
            <ac:spMk id="3" creationId="{ADA2F182-1968-4851-A746-101DE665A844}"/>
          </ac:spMkLst>
        </pc:spChg>
      </pc:sldChg>
    </pc:docChg>
  </pc:docChgLst>
  <pc:docChgLst>
    <pc:chgData name="Bethany Mindham" userId="335b0bfb-97a9-434b-9485-cdce9611e571" providerId="ADAL" clId="{0B4B85EA-9926-4B9C-8CCC-A74C273FAC87}"/>
    <pc:docChg chg="custSel modSld sldOrd modSection">
      <pc:chgData name="Bethany Mindham" userId="335b0bfb-97a9-434b-9485-cdce9611e571" providerId="ADAL" clId="{0B4B85EA-9926-4B9C-8CCC-A74C273FAC87}" dt="2022-03-29T14:52:43" v="145" actId="20577"/>
      <pc:docMkLst>
        <pc:docMk/>
      </pc:docMkLst>
      <pc:sldChg chg="delCm">
        <pc:chgData name="Bethany Mindham" userId="335b0bfb-97a9-434b-9485-cdce9611e571" providerId="ADAL" clId="{0B4B85EA-9926-4B9C-8CCC-A74C273FAC87}" dt="2022-03-29T09:04:42.096" v="3"/>
        <pc:sldMkLst>
          <pc:docMk/>
          <pc:sldMk cId="1075852321" sldId="4154"/>
        </pc:sldMkLst>
      </pc:sldChg>
      <pc:sldChg chg="modSp mod">
        <pc:chgData name="Bethany Mindham" userId="335b0bfb-97a9-434b-9485-cdce9611e571" providerId="ADAL" clId="{0B4B85EA-9926-4B9C-8CCC-A74C273FAC87}" dt="2022-03-29T14:52:43" v="145" actId="20577"/>
        <pc:sldMkLst>
          <pc:docMk/>
          <pc:sldMk cId="697085115" sldId="4171"/>
        </pc:sldMkLst>
        <pc:spChg chg="mod">
          <ac:chgData name="Bethany Mindham" userId="335b0bfb-97a9-434b-9485-cdce9611e571" providerId="ADAL" clId="{0B4B85EA-9926-4B9C-8CCC-A74C273FAC87}" dt="2022-03-29T14:52:43" v="145" actId="20577"/>
          <ac:spMkLst>
            <pc:docMk/>
            <pc:sldMk cId="697085115" sldId="4171"/>
            <ac:spMk id="2" creationId="{3BCE52F7-5E65-49B7-9B57-DCDF61FDF5E1}"/>
          </ac:spMkLst>
        </pc:spChg>
      </pc:sldChg>
      <pc:sldChg chg="addCm delCm modCm">
        <pc:chgData name="Bethany Mindham" userId="335b0bfb-97a9-434b-9485-cdce9611e571" providerId="ADAL" clId="{0B4B85EA-9926-4B9C-8CCC-A74C273FAC87}" dt="2022-03-29T09:06:47.166" v="6"/>
        <pc:sldMkLst>
          <pc:docMk/>
          <pc:sldMk cId="3306465015" sldId="4276"/>
        </pc:sldMkLst>
      </pc:sldChg>
      <pc:sldChg chg="delCm">
        <pc:chgData name="Bethany Mindham" userId="335b0bfb-97a9-434b-9485-cdce9611e571" providerId="ADAL" clId="{0B4B85EA-9926-4B9C-8CCC-A74C273FAC87}" dt="2022-03-29T09:15:40.729" v="62"/>
        <pc:sldMkLst>
          <pc:docMk/>
          <pc:sldMk cId="268949096" sldId="4285"/>
        </pc:sldMkLst>
      </pc:sldChg>
      <pc:sldChg chg="modNotesTx">
        <pc:chgData name="Bethany Mindham" userId="335b0bfb-97a9-434b-9485-cdce9611e571" providerId="ADAL" clId="{0B4B85EA-9926-4B9C-8CCC-A74C273FAC87}" dt="2022-03-29T09:07:02.187" v="9" actId="20577"/>
        <pc:sldMkLst>
          <pc:docMk/>
          <pc:sldMk cId="1712915035" sldId="4295"/>
        </pc:sldMkLst>
      </pc:sldChg>
      <pc:sldChg chg="addCm delCm">
        <pc:chgData name="Bethany Mindham" userId="335b0bfb-97a9-434b-9485-cdce9611e571" providerId="ADAL" clId="{0B4B85EA-9926-4B9C-8CCC-A74C273FAC87}" dt="2022-03-29T09:06:31.909" v="5"/>
        <pc:sldMkLst>
          <pc:docMk/>
          <pc:sldMk cId="1642618885" sldId="4311"/>
        </pc:sldMkLst>
      </pc:sldChg>
      <pc:sldChg chg="addCm">
        <pc:chgData name="Bethany Mindham" userId="335b0bfb-97a9-434b-9485-cdce9611e571" providerId="ADAL" clId="{0B4B85EA-9926-4B9C-8CCC-A74C273FAC87}" dt="2022-03-29T09:09:27.723" v="10"/>
        <pc:sldMkLst>
          <pc:docMk/>
          <pc:sldMk cId="4149150888" sldId="4312"/>
        </pc:sldMkLst>
      </pc:sldChg>
      <pc:sldChg chg="modNotesTx">
        <pc:chgData name="Bethany Mindham" userId="335b0bfb-97a9-434b-9485-cdce9611e571" providerId="ADAL" clId="{0B4B85EA-9926-4B9C-8CCC-A74C273FAC87}" dt="2022-03-29T09:15:14.360" v="61" actId="20577"/>
        <pc:sldMkLst>
          <pc:docMk/>
          <pc:sldMk cId="1547839743" sldId="4315"/>
        </pc:sldMkLst>
      </pc:sldChg>
      <pc:sldChg chg="modNotesTx">
        <pc:chgData name="Bethany Mindham" userId="335b0bfb-97a9-434b-9485-cdce9611e571" providerId="ADAL" clId="{0B4B85EA-9926-4B9C-8CCC-A74C273FAC87}" dt="2022-03-29T09:14:41.783" v="59" actId="20577"/>
        <pc:sldMkLst>
          <pc:docMk/>
          <pc:sldMk cId="1146225731" sldId="4321"/>
        </pc:sldMkLst>
      </pc:sldChg>
      <pc:sldChg chg="addCm">
        <pc:chgData name="Bethany Mindham" userId="335b0bfb-97a9-434b-9485-cdce9611e571" providerId="ADAL" clId="{0B4B85EA-9926-4B9C-8CCC-A74C273FAC87}" dt="2022-03-29T09:12:41.981" v="25"/>
        <pc:sldMkLst>
          <pc:docMk/>
          <pc:sldMk cId="3810120978" sldId="4343"/>
        </pc:sldMkLst>
      </pc:sldChg>
      <pc:sldChg chg="ord">
        <pc:chgData name="Bethany Mindham" userId="335b0bfb-97a9-434b-9485-cdce9611e571" providerId="ADAL" clId="{0B4B85EA-9926-4B9C-8CCC-A74C273FAC87}" dt="2022-03-29T09:13:20.662" v="27"/>
        <pc:sldMkLst>
          <pc:docMk/>
          <pc:sldMk cId="1035334485" sldId="4348"/>
        </pc:sldMkLst>
      </pc:sldChg>
      <pc:sldChg chg="modCm modNotesTx">
        <pc:chgData name="Bethany Mindham" userId="335b0bfb-97a9-434b-9485-cdce9611e571" providerId="ADAL" clId="{0B4B85EA-9926-4B9C-8CCC-A74C273FAC87}" dt="2022-03-29T09:12:21.374" v="24" actId="20577"/>
        <pc:sldMkLst>
          <pc:docMk/>
          <pc:sldMk cId="1725082870" sldId="4350"/>
        </pc:sldMkLst>
      </pc:sldChg>
      <pc:sldChg chg="modNotesTx">
        <pc:chgData name="Bethany Mindham" userId="335b0bfb-97a9-434b-9485-cdce9611e571" providerId="ADAL" clId="{0B4B85EA-9926-4B9C-8CCC-A74C273FAC87}" dt="2022-03-29T09:14:25.099" v="57" actId="20577"/>
        <pc:sldMkLst>
          <pc:docMk/>
          <pc:sldMk cId="3322032693" sldId="4352"/>
        </pc:sldMkLst>
      </pc:sldChg>
    </pc:docChg>
  </pc:docChgLst>
  <pc:docChgLst>
    <pc:chgData name="Steve Ollier" userId="S::steve.ollier@royalgreenwich.gov.uk::1be9cb31-e9ce-41c3-9097-b2da242c8190" providerId="AD" clId="Web-{A43C03B1-D6DA-42E3-9194-E58ABF560A0A}"/>
    <pc:docChg chg="modSld">
      <pc:chgData name="Steve Ollier" userId="S::steve.ollier@royalgreenwich.gov.uk::1be9cb31-e9ce-41c3-9097-b2da242c8190" providerId="AD" clId="Web-{A43C03B1-D6DA-42E3-9194-E58ABF560A0A}" dt="2022-03-29T12:50:45.080" v="8"/>
      <pc:docMkLst>
        <pc:docMk/>
      </pc:docMkLst>
      <pc:sldChg chg="modNotes">
        <pc:chgData name="Steve Ollier" userId="S::steve.ollier@royalgreenwich.gov.uk::1be9cb31-e9ce-41c3-9097-b2da242c8190" providerId="AD" clId="Web-{A43C03B1-D6DA-42E3-9194-E58ABF560A0A}" dt="2022-03-29T12:44:17.865" v="6"/>
        <pc:sldMkLst>
          <pc:docMk/>
          <pc:sldMk cId="4149150888" sldId="4312"/>
        </pc:sldMkLst>
      </pc:sldChg>
      <pc:sldChg chg="modNotes">
        <pc:chgData name="Steve Ollier" userId="S::steve.ollier@royalgreenwich.gov.uk::1be9cb31-e9ce-41c3-9097-b2da242c8190" providerId="AD" clId="Web-{A43C03B1-D6DA-42E3-9194-E58ABF560A0A}" dt="2022-03-29T12:50:45.080" v="8"/>
        <pc:sldMkLst>
          <pc:docMk/>
          <pc:sldMk cId="1725082870" sldId="4350"/>
        </pc:sldMkLst>
      </pc:sldChg>
    </pc:docChg>
  </pc:docChgLst>
  <pc:docChgLst>
    <pc:chgData name="Steve Ollier" userId="S::steve.ollier@royalgreenwich.gov.uk::1be9cb31-e9ce-41c3-9097-b2da242c8190" providerId="AD" clId="Web-{0DE3FC66-795B-4DBC-B519-40D8FC30E85C}"/>
    <pc:docChg chg="mod">
      <pc:chgData name="Steve Ollier" userId="S::steve.ollier@royalgreenwich.gov.uk::1be9cb31-e9ce-41c3-9097-b2da242c8190" providerId="AD" clId="Web-{0DE3FC66-795B-4DBC-B519-40D8FC30E85C}" dt="2022-03-29T08:12:32.845" v="1"/>
      <pc:docMkLst>
        <pc:docMk/>
      </pc:docMkLst>
      <pc:sldChg chg="addCm">
        <pc:chgData name="Steve Ollier" userId="S::steve.ollier@royalgreenwich.gov.uk::1be9cb31-e9ce-41c3-9097-b2da242c8190" providerId="AD" clId="Web-{0DE3FC66-795B-4DBC-B519-40D8FC30E85C}" dt="2022-03-29T08:12:32.845" v="1"/>
        <pc:sldMkLst>
          <pc:docMk/>
          <pc:sldMk cId="1725082870" sldId="4350"/>
        </pc:sldMkLst>
      </pc:sldChg>
    </pc:docChg>
  </pc:docChgLst>
  <pc:docChgLst>
    <pc:chgData name="Alex Sturtivant" userId="05ead3f8-a71e-41c6-9f9d-44406ed944f2" providerId="ADAL" clId="{44BC1F26-1176-46D8-8659-E7F40DFF063D}"/>
    <pc:docChg chg="undo custSel addSld delSld modSld sldOrd addSection modSection">
      <pc:chgData name="Alex Sturtivant" userId="05ead3f8-a71e-41c6-9f9d-44406ed944f2" providerId="ADAL" clId="{44BC1F26-1176-46D8-8659-E7F40DFF063D}" dt="2022-03-29T15:38:37.192" v="8050" actId="1036"/>
      <pc:docMkLst>
        <pc:docMk/>
      </pc:docMkLst>
      <pc:sldChg chg="modSp mod modNotesTx">
        <pc:chgData name="Alex Sturtivant" userId="05ead3f8-a71e-41c6-9f9d-44406ed944f2" providerId="ADAL" clId="{44BC1F26-1176-46D8-8659-E7F40DFF063D}" dt="2022-03-24T11:42:56.055" v="1599" actId="20577"/>
        <pc:sldMkLst>
          <pc:docMk/>
          <pc:sldMk cId="2287855419" sldId="4090"/>
        </pc:sldMkLst>
        <pc:spChg chg="mod">
          <ac:chgData name="Alex Sturtivant" userId="05ead3f8-a71e-41c6-9f9d-44406ed944f2" providerId="ADAL" clId="{44BC1F26-1176-46D8-8659-E7F40DFF063D}" dt="2022-03-24T09:16:06.244" v="11" actId="20577"/>
          <ac:spMkLst>
            <pc:docMk/>
            <pc:sldMk cId="2287855419" sldId="4090"/>
            <ac:spMk id="6" creationId="{E3715292-C26B-0E4A-9102-E4DB47DB09BB}"/>
          </ac:spMkLst>
        </pc:spChg>
      </pc:sldChg>
      <pc:sldChg chg="modSp mod modNotesTx">
        <pc:chgData name="Alex Sturtivant" userId="05ead3f8-a71e-41c6-9f9d-44406ed944f2" providerId="ADAL" clId="{44BC1F26-1176-46D8-8659-E7F40DFF063D}" dt="2022-03-24T11:44:59.694" v="1646" actId="20577"/>
        <pc:sldMkLst>
          <pc:docMk/>
          <pc:sldMk cId="1075852321" sldId="4154"/>
        </pc:sldMkLst>
        <pc:spChg chg="mod">
          <ac:chgData name="Alex Sturtivant" userId="05ead3f8-a71e-41c6-9f9d-44406ed944f2" providerId="ADAL" clId="{44BC1F26-1176-46D8-8659-E7F40DFF063D}" dt="2022-03-24T09:16:50.874" v="19" actId="1076"/>
          <ac:spMkLst>
            <pc:docMk/>
            <pc:sldMk cId="1075852321" sldId="4154"/>
            <ac:spMk id="8" creationId="{85640AA7-C014-DF49-89AE-429F0C2D1656}"/>
          </ac:spMkLst>
        </pc:spChg>
      </pc:sldChg>
      <pc:sldChg chg="addSp delSp modSp mod">
        <pc:chgData name="Alex Sturtivant" userId="05ead3f8-a71e-41c6-9f9d-44406ed944f2" providerId="ADAL" clId="{44BC1F26-1176-46D8-8659-E7F40DFF063D}" dt="2022-03-24T09:16:24.857" v="18" actId="20577"/>
        <pc:sldMkLst>
          <pc:docMk/>
          <pc:sldMk cId="697085115" sldId="4171"/>
        </pc:sldMkLst>
        <pc:spChg chg="add del mod">
          <ac:chgData name="Alex Sturtivant" userId="05ead3f8-a71e-41c6-9f9d-44406ed944f2" providerId="ADAL" clId="{44BC1F26-1176-46D8-8659-E7F40DFF063D}" dt="2022-03-24T09:16:24.857" v="18" actId="20577"/>
          <ac:spMkLst>
            <pc:docMk/>
            <pc:sldMk cId="697085115" sldId="4171"/>
            <ac:spMk id="2" creationId="{3BCE52F7-5E65-49B7-9B57-DCDF61FDF5E1}"/>
          </ac:spMkLst>
        </pc:spChg>
      </pc:sldChg>
      <pc:sldChg chg="modNotesTx">
        <pc:chgData name="Alex Sturtivant" userId="05ead3f8-a71e-41c6-9f9d-44406ed944f2" providerId="ADAL" clId="{44BC1F26-1176-46D8-8659-E7F40DFF063D}" dt="2022-03-24T12:09:25.575" v="2347" actId="20577"/>
        <pc:sldMkLst>
          <pc:docMk/>
          <pc:sldMk cId="4063263370" sldId="4176"/>
        </pc:sldMkLst>
      </pc:sldChg>
      <pc:sldChg chg="modSp mod">
        <pc:chgData name="Alex Sturtivant" userId="05ead3f8-a71e-41c6-9f9d-44406ed944f2" providerId="ADAL" clId="{44BC1F26-1176-46D8-8659-E7F40DFF063D}" dt="2022-03-24T09:29:42.785" v="1378" actId="403"/>
        <pc:sldMkLst>
          <pc:docMk/>
          <pc:sldMk cId="1274041457" sldId="4178"/>
        </pc:sldMkLst>
        <pc:spChg chg="mod">
          <ac:chgData name="Alex Sturtivant" userId="05ead3f8-a71e-41c6-9f9d-44406ed944f2" providerId="ADAL" clId="{44BC1F26-1176-46D8-8659-E7F40DFF063D}" dt="2022-03-24T09:29:25.585" v="1375" actId="1076"/>
          <ac:spMkLst>
            <pc:docMk/>
            <pc:sldMk cId="1274041457" sldId="4178"/>
            <ac:spMk id="12" creationId="{BF2F84E7-01D5-4467-8AC6-C67CD083A72B}"/>
          </ac:spMkLst>
        </pc:spChg>
        <pc:spChg chg="mod">
          <ac:chgData name="Alex Sturtivant" userId="05ead3f8-a71e-41c6-9f9d-44406ed944f2" providerId="ADAL" clId="{44BC1F26-1176-46D8-8659-E7F40DFF063D}" dt="2022-03-24T09:29:34.746" v="1377" actId="1076"/>
          <ac:spMkLst>
            <pc:docMk/>
            <pc:sldMk cId="1274041457" sldId="4178"/>
            <ac:spMk id="14" creationId="{8B21FC5B-6989-8B49-9DEF-D2441C97DE35}"/>
          </ac:spMkLst>
        </pc:spChg>
        <pc:spChg chg="mod">
          <ac:chgData name="Alex Sturtivant" userId="05ead3f8-a71e-41c6-9f9d-44406ed944f2" providerId="ADAL" clId="{44BC1F26-1176-46D8-8659-E7F40DFF063D}" dt="2022-03-24T09:29:42.785" v="1378" actId="403"/>
          <ac:spMkLst>
            <pc:docMk/>
            <pc:sldMk cId="1274041457" sldId="4178"/>
            <ac:spMk id="15" creationId="{EEBC7584-D0F5-C248-991E-9166279A0ECF}"/>
          </ac:spMkLst>
        </pc:spChg>
      </pc:sldChg>
      <pc:sldChg chg="modSp mod">
        <pc:chgData name="Alex Sturtivant" userId="05ead3f8-a71e-41c6-9f9d-44406ed944f2" providerId="ADAL" clId="{44BC1F26-1176-46D8-8659-E7F40DFF063D}" dt="2022-03-24T09:36:12.739" v="1576" actId="20577"/>
        <pc:sldMkLst>
          <pc:docMk/>
          <pc:sldMk cId="3405920941" sldId="4222"/>
        </pc:sldMkLst>
        <pc:spChg chg="mod">
          <ac:chgData name="Alex Sturtivant" userId="05ead3f8-a71e-41c6-9f9d-44406ed944f2" providerId="ADAL" clId="{44BC1F26-1176-46D8-8659-E7F40DFF063D}" dt="2022-03-24T09:36:12.739" v="1576" actId="20577"/>
          <ac:spMkLst>
            <pc:docMk/>
            <pc:sldMk cId="3405920941" sldId="4222"/>
            <ac:spMk id="3" creationId="{F2A9BD78-3768-4A4F-9883-D3E752CDCE57}"/>
          </ac:spMkLst>
        </pc:spChg>
        <pc:spChg chg="mod">
          <ac:chgData name="Alex Sturtivant" userId="05ead3f8-a71e-41c6-9f9d-44406ed944f2" providerId="ADAL" clId="{44BC1F26-1176-46D8-8659-E7F40DFF063D}" dt="2022-03-24T09:36:00.288" v="1574" actId="20577"/>
          <ac:spMkLst>
            <pc:docMk/>
            <pc:sldMk cId="3405920941" sldId="4222"/>
            <ac:spMk id="6" creationId="{5CADC8EC-DAE7-0845-AB85-A2A4CADB880A}"/>
          </ac:spMkLst>
        </pc:spChg>
      </pc:sldChg>
      <pc:sldChg chg="del">
        <pc:chgData name="Alex Sturtivant" userId="05ead3f8-a71e-41c6-9f9d-44406ed944f2" providerId="ADAL" clId="{44BC1F26-1176-46D8-8659-E7F40DFF063D}" dt="2022-03-24T09:29:07.724" v="1369" actId="47"/>
        <pc:sldMkLst>
          <pc:docMk/>
          <pc:sldMk cId="2024129871" sldId="4261"/>
        </pc:sldMkLst>
      </pc:sldChg>
      <pc:sldChg chg="modSp mod delCm modNotesTx">
        <pc:chgData name="Alex Sturtivant" userId="05ead3f8-a71e-41c6-9f9d-44406ed944f2" providerId="ADAL" clId="{44BC1F26-1176-46D8-8659-E7F40DFF063D}" dt="2022-03-28T08:47:43.647" v="6811"/>
        <pc:sldMkLst>
          <pc:docMk/>
          <pc:sldMk cId="1610852806" sldId="4263"/>
        </pc:sldMkLst>
        <pc:spChg chg="mod">
          <ac:chgData name="Alex Sturtivant" userId="05ead3f8-a71e-41c6-9f9d-44406ed944f2" providerId="ADAL" clId="{44BC1F26-1176-46D8-8659-E7F40DFF063D}" dt="2022-03-24T09:20:57.062" v="221" actId="1076"/>
          <ac:spMkLst>
            <pc:docMk/>
            <pc:sldMk cId="1610852806" sldId="4263"/>
            <ac:spMk id="2" creationId="{A115BE0C-66FB-458E-AB3A-87DB7CEF6E25}"/>
          </ac:spMkLst>
        </pc:spChg>
        <pc:spChg chg="mod">
          <ac:chgData name="Alex Sturtivant" userId="05ead3f8-a71e-41c6-9f9d-44406ed944f2" providerId="ADAL" clId="{44BC1F26-1176-46D8-8659-E7F40DFF063D}" dt="2022-03-24T09:20:53.639" v="220" actId="1076"/>
          <ac:spMkLst>
            <pc:docMk/>
            <pc:sldMk cId="1610852806" sldId="4263"/>
            <ac:spMk id="4" creationId="{40204411-2DCD-4FCE-8A4F-F7B4E8BB8411}"/>
          </ac:spMkLst>
        </pc:spChg>
      </pc:sldChg>
      <pc:sldChg chg="del">
        <pc:chgData name="Alex Sturtivant" userId="05ead3f8-a71e-41c6-9f9d-44406ed944f2" providerId="ADAL" clId="{44BC1F26-1176-46D8-8659-E7F40DFF063D}" dt="2022-03-24T09:29:07.724" v="1369" actId="47"/>
        <pc:sldMkLst>
          <pc:docMk/>
          <pc:sldMk cId="1903237811" sldId="4264"/>
        </pc:sldMkLst>
      </pc:sldChg>
      <pc:sldChg chg="del">
        <pc:chgData name="Alex Sturtivant" userId="05ead3f8-a71e-41c6-9f9d-44406ed944f2" providerId="ADAL" clId="{44BC1F26-1176-46D8-8659-E7F40DFF063D}" dt="2022-03-24T09:29:07.724" v="1369" actId="47"/>
        <pc:sldMkLst>
          <pc:docMk/>
          <pc:sldMk cId="1472665237" sldId="4267"/>
        </pc:sldMkLst>
      </pc:sldChg>
      <pc:sldChg chg="del">
        <pc:chgData name="Alex Sturtivant" userId="05ead3f8-a71e-41c6-9f9d-44406ed944f2" providerId="ADAL" clId="{44BC1F26-1176-46D8-8659-E7F40DFF063D}" dt="2022-03-24T09:29:07.724" v="1369" actId="47"/>
        <pc:sldMkLst>
          <pc:docMk/>
          <pc:sldMk cId="3814701864" sldId="4270"/>
        </pc:sldMkLst>
      </pc:sldChg>
      <pc:sldChg chg="del">
        <pc:chgData name="Alex Sturtivant" userId="05ead3f8-a71e-41c6-9f9d-44406ed944f2" providerId="ADAL" clId="{44BC1F26-1176-46D8-8659-E7F40DFF063D}" dt="2022-03-24T09:29:07.724" v="1369" actId="47"/>
        <pc:sldMkLst>
          <pc:docMk/>
          <pc:sldMk cId="3169427918" sldId="4272"/>
        </pc:sldMkLst>
      </pc:sldChg>
      <pc:sldChg chg="del">
        <pc:chgData name="Alex Sturtivant" userId="05ead3f8-a71e-41c6-9f9d-44406ed944f2" providerId="ADAL" clId="{44BC1F26-1176-46D8-8659-E7F40DFF063D}" dt="2022-03-24T09:29:07.724" v="1369" actId="47"/>
        <pc:sldMkLst>
          <pc:docMk/>
          <pc:sldMk cId="3232141242" sldId="4274"/>
        </pc:sldMkLst>
      </pc:sldChg>
      <pc:sldChg chg="modNotesTx">
        <pc:chgData name="Alex Sturtivant" userId="05ead3f8-a71e-41c6-9f9d-44406ed944f2" providerId="ADAL" clId="{44BC1F26-1176-46D8-8659-E7F40DFF063D}" dt="2022-03-24T11:44:38.551" v="1627" actId="20577"/>
        <pc:sldMkLst>
          <pc:docMk/>
          <pc:sldMk cId="3306465015" sldId="4276"/>
        </pc:sldMkLst>
      </pc:sldChg>
      <pc:sldChg chg="del">
        <pc:chgData name="Alex Sturtivant" userId="05ead3f8-a71e-41c6-9f9d-44406ed944f2" providerId="ADAL" clId="{44BC1F26-1176-46D8-8659-E7F40DFF063D}" dt="2022-03-24T09:29:07.724" v="1369" actId="47"/>
        <pc:sldMkLst>
          <pc:docMk/>
          <pc:sldMk cId="3431117907" sldId="4278"/>
        </pc:sldMkLst>
      </pc:sldChg>
      <pc:sldChg chg="del">
        <pc:chgData name="Alex Sturtivant" userId="05ead3f8-a71e-41c6-9f9d-44406ed944f2" providerId="ADAL" clId="{44BC1F26-1176-46D8-8659-E7F40DFF063D}" dt="2022-03-24T09:29:07.724" v="1369" actId="47"/>
        <pc:sldMkLst>
          <pc:docMk/>
          <pc:sldMk cId="663554522" sldId="4279"/>
        </pc:sldMkLst>
      </pc:sldChg>
      <pc:sldChg chg="del">
        <pc:chgData name="Alex Sturtivant" userId="05ead3f8-a71e-41c6-9f9d-44406ed944f2" providerId="ADAL" clId="{44BC1F26-1176-46D8-8659-E7F40DFF063D}" dt="2022-03-24T09:29:07.724" v="1369" actId="47"/>
        <pc:sldMkLst>
          <pc:docMk/>
          <pc:sldMk cId="3816564943" sldId="4280"/>
        </pc:sldMkLst>
      </pc:sldChg>
      <pc:sldChg chg="del">
        <pc:chgData name="Alex Sturtivant" userId="05ead3f8-a71e-41c6-9f9d-44406ed944f2" providerId="ADAL" clId="{44BC1F26-1176-46D8-8659-E7F40DFF063D}" dt="2022-03-24T09:29:07.724" v="1369" actId="47"/>
        <pc:sldMkLst>
          <pc:docMk/>
          <pc:sldMk cId="2415852258" sldId="4281"/>
        </pc:sldMkLst>
      </pc:sldChg>
      <pc:sldChg chg="del">
        <pc:chgData name="Alex Sturtivant" userId="05ead3f8-a71e-41c6-9f9d-44406ed944f2" providerId="ADAL" clId="{44BC1F26-1176-46D8-8659-E7F40DFF063D}" dt="2022-03-24T09:29:07.724" v="1369" actId="47"/>
        <pc:sldMkLst>
          <pc:docMk/>
          <pc:sldMk cId="1228815930" sldId="4282"/>
        </pc:sldMkLst>
      </pc:sldChg>
      <pc:sldChg chg="del">
        <pc:chgData name="Alex Sturtivant" userId="05ead3f8-a71e-41c6-9f9d-44406ed944f2" providerId="ADAL" clId="{44BC1F26-1176-46D8-8659-E7F40DFF063D}" dt="2022-03-24T09:29:07.724" v="1369" actId="47"/>
        <pc:sldMkLst>
          <pc:docMk/>
          <pc:sldMk cId="3960929188" sldId="4283"/>
        </pc:sldMkLst>
      </pc:sldChg>
      <pc:sldChg chg="modNotesTx">
        <pc:chgData name="Alex Sturtivant" userId="05ead3f8-a71e-41c6-9f9d-44406ed944f2" providerId="ADAL" clId="{44BC1F26-1176-46D8-8659-E7F40DFF063D}" dt="2022-03-24T12:09:12.346" v="2337" actId="20577"/>
        <pc:sldMkLst>
          <pc:docMk/>
          <pc:sldMk cId="268949096" sldId="4285"/>
        </pc:sldMkLst>
      </pc:sldChg>
      <pc:sldChg chg="addSp delSp modSp mod">
        <pc:chgData name="Alex Sturtivant" userId="05ead3f8-a71e-41c6-9f9d-44406ed944f2" providerId="ADAL" clId="{44BC1F26-1176-46D8-8659-E7F40DFF063D}" dt="2022-03-29T08:06:51.635" v="7842" actId="20577"/>
        <pc:sldMkLst>
          <pc:docMk/>
          <pc:sldMk cId="1406862252" sldId="4286"/>
        </pc:sldMkLst>
        <pc:spChg chg="mod">
          <ac:chgData name="Alex Sturtivant" userId="05ead3f8-a71e-41c6-9f9d-44406ed944f2" providerId="ADAL" clId="{44BC1F26-1176-46D8-8659-E7F40DFF063D}" dt="2022-03-29T08:06:51.635" v="7842" actId="20577"/>
          <ac:spMkLst>
            <pc:docMk/>
            <pc:sldMk cId="1406862252" sldId="4286"/>
            <ac:spMk id="3" creationId="{0201BE72-A00A-4CA7-BF4C-49923EE12B79}"/>
          </ac:spMkLst>
        </pc:spChg>
        <pc:picChg chg="add del">
          <ac:chgData name="Alex Sturtivant" userId="05ead3f8-a71e-41c6-9f9d-44406ed944f2" providerId="ADAL" clId="{44BC1F26-1176-46D8-8659-E7F40DFF063D}" dt="2022-03-28T08:53:46.173" v="7281" actId="478"/>
          <ac:picMkLst>
            <pc:docMk/>
            <pc:sldMk cId="1406862252" sldId="4286"/>
            <ac:picMk id="7" creationId="{4CE4BC7E-8208-46C8-A98F-F99185514632}"/>
          </ac:picMkLst>
        </pc:picChg>
      </pc:sldChg>
      <pc:sldChg chg="del">
        <pc:chgData name="Alex Sturtivant" userId="05ead3f8-a71e-41c6-9f9d-44406ed944f2" providerId="ADAL" clId="{44BC1F26-1176-46D8-8659-E7F40DFF063D}" dt="2022-03-24T09:29:07.724" v="1369" actId="47"/>
        <pc:sldMkLst>
          <pc:docMk/>
          <pc:sldMk cId="3164804334" sldId="4287"/>
        </pc:sldMkLst>
      </pc:sldChg>
      <pc:sldChg chg="del">
        <pc:chgData name="Alex Sturtivant" userId="05ead3f8-a71e-41c6-9f9d-44406ed944f2" providerId="ADAL" clId="{44BC1F26-1176-46D8-8659-E7F40DFF063D}" dt="2022-03-24T09:29:07.724" v="1369" actId="47"/>
        <pc:sldMkLst>
          <pc:docMk/>
          <pc:sldMk cId="203379012" sldId="4292"/>
        </pc:sldMkLst>
      </pc:sldChg>
      <pc:sldChg chg="del">
        <pc:chgData name="Alex Sturtivant" userId="05ead3f8-a71e-41c6-9f9d-44406ed944f2" providerId="ADAL" clId="{44BC1F26-1176-46D8-8659-E7F40DFF063D}" dt="2022-03-24T09:29:07.724" v="1369" actId="47"/>
        <pc:sldMkLst>
          <pc:docMk/>
          <pc:sldMk cId="792607101" sldId="4293"/>
        </pc:sldMkLst>
      </pc:sldChg>
      <pc:sldChg chg="delSp modSp mod">
        <pc:chgData name="Alex Sturtivant" userId="05ead3f8-a71e-41c6-9f9d-44406ed944f2" providerId="ADAL" clId="{44BC1F26-1176-46D8-8659-E7F40DFF063D}" dt="2022-03-29T08:46:29.409" v="7926" actId="20577"/>
        <pc:sldMkLst>
          <pc:docMk/>
          <pc:sldMk cId="1128456840" sldId="4294"/>
        </pc:sldMkLst>
        <pc:spChg chg="mod">
          <ac:chgData name="Alex Sturtivant" userId="05ead3f8-a71e-41c6-9f9d-44406ed944f2" providerId="ADAL" clId="{44BC1F26-1176-46D8-8659-E7F40DFF063D}" dt="2022-03-24T09:17:06.790" v="23" actId="20577"/>
          <ac:spMkLst>
            <pc:docMk/>
            <pc:sldMk cId="1128456840" sldId="4294"/>
            <ac:spMk id="6" creationId="{E9966F86-2EE3-A840-B9DA-E69F963B7197}"/>
          </ac:spMkLst>
        </pc:spChg>
        <pc:spChg chg="mod">
          <ac:chgData name="Alex Sturtivant" userId="05ead3f8-a71e-41c6-9f9d-44406ed944f2" providerId="ADAL" clId="{44BC1F26-1176-46D8-8659-E7F40DFF063D}" dt="2022-03-29T08:46:29.409" v="7926" actId="20577"/>
          <ac:spMkLst>
            <pc:docMk/>
            <pc:sldMk cId="1128456840" sldId="4294"/>
            <ac:spMk id="8" creationId="{85640AA7-C014-DF49-89AE-429F0C2D1656}"/>
          </ac:spMkLst>
        </pc:spChg>
        <pc:picChg chg="del">
          <ac:chgData name="Alex Sturtivant" userId="05ead3f8-a71e-41c6-9f9d-44406ed944f2" providerId="ADAL" clId="{44BC1F26-1176-46D8-8659-E7F40DFF063D}" dt="2022-03-24T09:17:31.313" v="25" actId="21"/>
          <ac:picMkLst>
            <pc:docMk/>
            <pc:sldMk cId="1128456840" sldId="4294"/>
            <ac:picMk id="2" creationId="{36ED622C-4E08-4958-9950-409E790F7DCD}"/>
          </ac:picMkLst>
        </pc:picChg>
        <pc:picChg chg="del">
          <ac:chgData name="Alex Sturtivant" userId="05ead3f8-a71e-41c6-9f9d-44406ed944f2" providerId="ADAL" clId="{44BC1F26-1176-46D8-8659-E7F40DFF063D}" dt="2022-03-24T09:17:31.313" v="25" actId="21"/>
          <ac:picMkLst>
            <pc:docMk/>
            <pc:sldMk cId="1128456840" sldId="4294"/>
            <ac:picMk id="3" creationId="{78352929-60EB-4E7E-96FC-F710EAD577E5}"/>
          </ac:picMkLst>
        </pc:picChg>
      </pc:sldChg>
      <pc:sldChg chg="addSp modSp mod delCm">
        <pc:chgData name="Alex Sturtivant" userId="05ead3f8-a71e-41c6-9f9d-44406ed944f2" providerId="ADAL" clId="{44BC1F26-1176-46D8-8659-E7F40DFF063D}" dt="2022-03-28T10:25:27.273" v="7702" actId="1036"/>
        <pc:sldMkLst>
          <pc:docMk/>
          <pc:sldMk cId="1712915035" sldId="4295"/>
        </pc:sldMkLst>
        <pc:spChg chg="mod">
          <ac:chgData name="Alex Sturtivant" userId="05ead3f8-a71e-41c6-9f9d-44406ed944f2" providerId="ADAL" clId="{44BC1F26-1176-46D8-8659-E7F40DFF063D}" dt="2022-03-28T10:25:27.273" v="7702" actId="1036"/>
          <ac:spMkLst>
            <pc:docMk/>
            <pc:sldMk cId="1712915035" sldId="4295"/>
            <ac:spMk id="14" creationId="{512805EC-381E-4DD9-A8A7-F6A710E4D74E}"/>
          </ac:spMkLst>
        </pc:spChg>
        <pc:spChg chg="add mod">
          <ac:chgData name="Alex Sturtivant" userId="05ead3f8-a71e-41c6-9f9d-44406ed944f2" providerId="ADAL" clId="{44BC1F26-1176-46D8-8659-E7F40DFF063D}" dt="2022-03-24T09:19:14.327" v="87" actId="1076"/>
          <ac:spMkLst>
            <pc:docMk/>
            <pc:sldMk cId="1712915035" sldId="4295"/>
            <ac:spMk id="19" creationId="{66B16CD7-5600-4823-AD5E-E26FA1917F92}"/>
          </ac:spMkLst>
        </pc:spChg>
        <pc:picChg chg="mod">
          <ac:chgData name="Alex Sturtivant" userId="05ead3f8-a71e-41c6-9f9d-44406ed944f2" providerId="ADAL" clId="{44BC1F26-1176-46D8-8659-E7F40DFF063D}" dt="2022-03-24T09:18:43.567" v="82" actId="1076"/>
          <ac:picMkLst>
            <pc:docMk/>
            <pc:sldMk cId="1712915035" sldId="4295"/>
            <ac:picMk id="7" creationId="{DD4595C9-0964-6747-BD66-03E996E95B24}"/>
          </ac:picMkLst>
        </pc:picChg>
        <pc:picChg chg="add mod">
          <ac:chgData name="Alex Sturtivant" userId="05ead3f8-a71e-41c6-9f9d-44406ed944f2" providerId="ADAL" clId="{44BC1F26-1176-46D8-8659-E7F40DFF063D}" dt="2022-03-24T09:17:33.102" v="26"/>
          <ac:picMkLst>
            <pc:docMk/>
            <pc:sldMk cId="1712915035" sldId="4295"/>
            <ac:picMk id="17" creationId="{90C6FE3A-F099-4E74-9CCB-8E3040522029}"/>
          </ac:picMkLst>
        </pc:picChg>
        <pc:picChg chg="add mod">
          <ac:chgData name="Alex Sturtivant" userId="05ead3f8-a71e-41c6-9f9d-44406ed944f2" providerId="ADAL" clId="{44BC1F26-1176-46D8-8659-E7F40DFF063D}" dt="2022-03-24T09:17:33.102" v="26"/>
          <ac:picMkLst>
            <pc:docMk/>
            <pc:sldMk cId="1712915035" sldId="4295"/>
            <ac:picMk id="18" creationId="{07F9B194-D0DA-4047-8F6D-FD38DB1003E6}"/>
          </ac:picMkLst>
        </pc:picChg>
        <pc:picChg chg="add mod">
          <ac:chgData name="Alex Sturtivant" userId="05ead3f8-a71e-41c6-9f9d-44406ed944f2" providerId="ADAL" clId="{44BC1F26-1176-46D8-8659-E7F40DFF063D}" dt="2022-03-24T09:19:17.293" v="88" actId="1076"/>
          <ac:picMkLst>
            <pc:docMk/>
            <pc:sldMk cId="1712915035" sldId="4295"/>
            <ac:picMk id="20" creationId="{7C8024C4-7C25-4894-8DD8-735EA1D76CB5}"/>
          </ac:picMkLst>
        </pc:picChg>
      </pc:sldChg>
      <pc:sldChg chg="del">
        <pc:chgData name="Alex Sturtivant" userId="05ead3f8-a71e-41c6-9f9d-44406ed944f2" providerId="ADAL" clId="{44BC1F26-1176-46D8-8659-E7F40DFF063D}" dt="2022-03-24T09:29:07.724" v="1369" actId="47"/>
        <pc:sldMkLst>
          <pc:docMk/>
          <pc:sldMk cId="1583859122" sldId="4299"/>
        </pc:sldMkLst>
      </pc:sldChg>
      <pc:sldChg chg="del">
        <pc:chgData name="Alex Sturtivant" userId="05ead3f8-a71e-41c6-9f9d-44406ed944f2" providerId="ADAL" clId="{44BC1F26-1176-46D8-8659-E7F40DFF063D}" dt="2022-03-24T09:29:07.724" v="1369" actId="47"/>
        <pc:sldMkLst>
          <pc:docMk/>
          <pc:sldMk cId="3805192892" sldId="4300"/>
        </pc:sldMkLst>
      </pc:sldChg>
      <pc:sldChg chg="del">
        <pc:chgData name="Alex Sturtivant" userId="05ead3f8-a71e-41c6-9f9d-44406ed944f2" providerId="ADAL" clId="{44BC1F26-1176-46D8-8659-E7F40DFF063D}" dt="2022-03-24T09:29:07.724" v="1369" actId="47"/>
        <pc:sldMkLst>
          <pc:docMk/>
          <pc:sldMk cId="1145412017" sldId="4301"/>
        </pc:sldMkLst>
      </pc:sldChg>
      <pc:sldChg chg="del">
        <pc:chgData name="Alex Sturtivant" userId="05ead3f8-a71e-41c6-9f9d-44406ed944f2" providerId="ADAL" clId="{44BC1F26-1176-46D8-8659-E7F40DFF063D}" dt="2022-03-24T09:29:07.724" v="1369" actId="47"/>
        <pc:sldMkLst>
          <pc:docMk/>
          <pc:sldMk cId="2743003086" sldId="4303"/>
        </pc:sldMkLst>
      </pc:sldChg>
      <pc:sldChg chg="del">
        <pc:chgData name="Alex Sturtivant" userId="05ead3f8-a71e-41c6-9f9d-44406ed944f2" providerId="ADAL" clId="{44BC1F26-1176-46D8-8659-E7F40DFF063D}" dt="2022-03-24T09:29:07.724" v="1369" actId="47"/>
        <pc:sldMkLst>
          <pc:docMk/>
          <pc:sldMk cId="3635523634" sldId="4304"/>
        </pc:sldMkLst>
      </pc:sldChg>
      <pc:sldChg chg="del">
        <pc:chgData name="Alex Sturtivant" userId="05ead3f8-a71e-41c6-9f9d-44406ed944f2" providerId="ADAL" clId="{44BC1F26-1176-46D8-8659-E7F40DFF063D}" dt="2022-03-24T09:29:07.724" v="1369" actId="47"/>
        <pc:sldMkLst>
          <pc:docMk/>
          <pc:sldMk cId="1892126774" sldId="4305"/>
        </pc:sldMkLst>
      </pc:sldChg>
      <pc:sldChg chg="del">
        <pc:chgData name="Alex Sturtivant" userId="05ead3f8-a71e-41c6-9f9d-44406ed944f2" providerId="ADAL" clId="{44BC1F26-1176-46D8-8659-E7F40DFF063D}" dt="2022-03-24T09:29:07.724" v="1369" actId="47"/>
        <pc:sldMkLst>
          <pc:docMk/>
          <pc:sldMk cId="1686981653" sldId="4308"/>
        </pc:sldMkLst>
      </pc:sldChg>
      <pc:sldChg chg="del">
        <pc:chgData name="Alex Sturtivant" userId="05ead3f8-a71e-41c6-9f9d-44406ed944f2" providerId="ADAL" clId="{44BC1F26-1176-46D8-8659-E7F40DFF063D}" dt="2022-03-24T09:29:07.724" v="1369" actId="47"/>
        <pc:sldMkLst>
          <pc:docMk/>
          <pc:sldMk cId="1807197217" sldId="4309"/>
        </pc:sldMkLst>
      </pc:sldChg>
      <pc:sldChg chg="modSp add mod">
        <pc:chgData name="Alex Sturtivant" userId="05ead3f8-a71e-41c6-9f9d-44406ed944f2" providerId="ADAL" clId="{44BC1F26-1176-46D8-8659-E7F40DFF063D}" dt="2022-03-24T09:32:04.142" v="1564" actId="1076"/>
        <pc:sldMkLst>
          <pc:docMk/>
          <pc:sldMk cId="4149150888" sldId="4312"/>
        </pc:sldMkLst>
        <pc:spChg chg="mod">
          <ac:chgData name="Alex Sturtivant" userId="05ead3f8-a71e-41c6-9f9d-44406ed944f2" providerId="ADAL" clId="{44BC1F26-1176-46D8-8659-E7F40DFF063D}" dt="2022-03-24T09:32:04.142" v="1564" actId="1076"/>
          <ac:spMkLst>
            <pc:docMk/>
            <pc:sldMk cId="4149150888" sldId="4312"/>
            <ac:spMk id="2" creationId="{A115BE0C-66FB-458E-AB3A-87DB7CEF6E25}"/>
          </ac:spMkLst>
        </pc:spChg>
      </pc:sldChg>
      <pc:sldChg chg="modSp new del mod modNotesTx">
        <pc:chgData name="Alex Sturtivant" userId="05ead3f8-a71e-41c6-9f9d-44406ed944f2" providerId="ADAL" clId="{44BC1F26-1176-46D8-8659-E7F40DFF063D}" dt="2022-03-25T16:33:45.710" v="6003" actId="47"/>
        <pc:sldMkLst>
          <pc:docMk/>
          <pc:sldMk cId="1007522914" sldId="4313"/>
        </pc:sldMkLst>
        <pc:spChg chg="mod">
          <ac:chgData name="Alex Sturtivant" userId="05ead3f8-a71e-41c6-9f9d-44406ed944f2" providerId="ADAL" clId="{44BC1F26-1176-46D8-8659-E7F40DFF063D}" dt="2022-03-24T09:21:22.312" v="250" actId="20577"/>
          <ac:spMkLst>
            <pc:docMk/>
            <pc:sldMk cId="1007522914" sldId="4313"/>
            <ac:spMk id="2" creationId="{AC95E277-4839-440E-8839-2DE8D35B8203}"/>
          </ac:spMkLst>
        </pc:spChg>
        <pc:spChg chg="mod">
          <ac:chgData name="Alex Sturtivant" userId="05ead3f8-a71e-41c6-9f9d-44406ed944f2" providerId="ADAL" clId="{44BC1F26-1176-46D8-8659-E7F40DFF063D}" dt="2022-03-24T12:07:27.449" v="2291" actId="20577"/>
          <ac:spMkLst>
            <pc:docMk/>
            <pc:sldMk cId="1007522914" sldId="4313"/>
            <ac:spMk id="3" creationId="{99F46B60-55BC-4285-A4E5-0630B89ADC82}"/>
          </ac:spMkLst>
        </pc:spChg>
      </pc:sldChg>
      <pc:sldChg chg="addSp delSp modSp add mod ord modNotesTx">
        <pc:chgData name="Alex Sturtivant" userId="05ead3f8-a71e-41c6-9f9d-44406ed944f2" providerId="ADAL" clId="{44BC1F26-1176-46D8-8659-E7F40DFF063D}" dt="2022-03-24T11:55:07.101" v="2165" actId="20577"/>
        <pc:sldMkLst>
          <pc:docMk/>
          <pc:sldMk cId="3524706436" sldId="4314"/>
        </pc:sldMkLst>
        <pc:spChg chg="del mod">
          <ac:chgData name="Alex Sturtivant" userId="05ead3f8-a71e-41c6-9f9d-44406ed944f2" providerId="ADAL" clId="{44BC1F26-1176-46D8-8659-E7F40DFF063D}" dt="2022-03-24T11:52:56.257" v="2073" actId="478"/>
          <ac:spMkLst>
            <pc:docMk/>
            <pc:sldMk cId="3524706436" sldId="4314"/>
            <ac:spMk id="3" creationId="{99F46B60-55BC-4285-A4E5-0630B89ADC82}"/>
          </ac:spMkLst>
        </pc:spChg>
        <pc:spChg chg="add mod">
          <ac:chgData name="Alex Sturtivant" userId="05ead3f8-a71e-41c6-9f9d-44406ed944f2" providerId="ADAL" clId="{44BC1F26-1176-46D8-8659-E7F40DFF063D}" dt="2022-03-24T11:53:13.567" v="2083" actId="20577"/>
          <ac:spMkLst>
            <pc:docMk/>
            <pc:sldMk cId="3524706436" sldId="4314"/>
            <ac:spMk id="4" creationId="{D24B2D5A-62E1-4491-A3FA-BF476451C718}"/>
          </ac:spMkLst>
        </pc:spChg>
      </pc:sldChg>
      <pc:sldChg chg="modSp add mod ord modNotesTx">
        <pc:chgData name="Alex Sturtivant" userId="05ead3f8-a71e-41c6-9f9d-44406ed944f2" providerId="ADAL" clId="{44BC1F26-1176-46D8-8659-E7F40DFF063D}" dt="2022-03-24T11:56:29.272" v="2166" actId="20577"/>
        <pc:sldMkLst>
          <pc:docMk/>
          <pc:sldMk cId="1547839743" sldId="4315"/>
        </pc:sldMkLst>
        <pc:spChg chg="mod">
          <ac:chgData name="Alex Sturtivant" userId="05ead3f8-a71e-41c6-9f9d-44406ed944f2" providerId="ADAL" clId="{44BC1F26-1176-46D8-8659-E7F40DFF063D}" dt="2022-03-24T09:27:31.653" v="1074" actId="20577"/>
          <ac:spMkLst>
            <pc:docMk/>
            <pc:sldMk cId="1547839743" sldId="4315"/>
            <ac:spMk id="2" creationId="{A115BE0C-66FB-458E-AB3A-87DB7CEF6E25}"/>
          </ac:spMkLst>
        </pc:spChg>
      </pc:sldChg>
      <pc:sldChg chg="modSp add mod ord modNotesTx">
        <pc:chgData name="Alex Sturtivant" userId="05ead3f8-a71e-41c6-9f9d-44406ed944f2" providerId="ADAL" clId="{44BC1F26-1176-46D8-8659-E7F40DFF063D}" dt="2022-03-24T12:06:02.975" v="2236" actId="20577"/>
        <pc:sldMkLst>
          <pc:docMk/>
          <pc:sldMk cId="417793731" sldId="4316"/>
        </pc:sldMkLst>
        <pc:spChg chg="mod">
          <ac:chgData name="Alex Sturtivant" userId="05ead3f8-a71e-41c6-9f9d-44406ed944f2" providerId="ADAL" clId="{44BC1F26-1176-46D8-8659-E7F40DFF063D}" dt="2022-03-24T12:04:11.072" v="2215" actId="20577"/>
          <ac:spMkLst>
            <pc:docMk/>
            <pc:sldMk cId="417793731" sldId="4316"/>
            <ac:spMk id="3" creationId="{99F46B60-55BC-4285-A4E5-0630B89ADC82}"/>
          </ac:spMkLst>
        </pc:spChg>
      </pc:sldChg>
      <pc:sldChg chg="modSp add mod ord modNotesTx">
        <pc:chgData name="Alex Sturtivant" userId="05ead3f8-a71e-41c6-9f9d-44406ed944f2" providerId="ADAL" clId="{44BC1F26-1176-46D8-8659-E7F40DFF063D}" dt="2022-03-24T11:54:38.247" v="2128" actId="20577"/>
        <pc:sldMkLst>
          <pc:docMk/>
          <pc:sldMk cId="623221172" sldId="4317"/>
        </pc:sldMkLst>
        <pc:spChg chg="mod">
          <ac:chgData name="Alex Sturtivant" userId="05ead3f8-a71e-41c6-9f9d-44406ed944f2" providerId="ADAL" clId="{44BC1F26-1176-46D8-8659-E7F40DFF063D}" dt="2022-03-24T11:53:06.276" v="2078" actId="20577"/>
          <ac:spMkLst>
            <pc:docMk/>
            <pc:sldMk cId="623221172" sldId="4317"/>
            <ac:spMk id="4" creationId="{D24B2D5A-62E1-4491-A3FA-BF476451C718}"/>
          </ac:spMkLst>
        </pc:spChg>
      </pc:sldChg>
      <pc:sldChg chg="modSp new mod">
        <pc:chgData name="Alex Sturtivant" userId="05ead3f8-a71e-41c6-9f9d-44406ed944f2" providerId="ADAL" clId="{44BC1F26-1176-46D8-8659-E7F40DFF063D}" dt="2022-03-24T12:10:49.673" v="2386" actId="20577"/>
        <pc:sldMkLst>
          <pc:docMk/>
          <pc:sldMk cId="3090637352" sldId="4318"/>
        </pc:sldMkLst>
        <pc:spChg chg="mod">
          <ac:chgData name="Alex Sturtivant" userId="05ead3f8-a71e-41c6-9f9d-44406ed944f2" providerId="ADAL" clId="{44BC1F26-1176-46D8-8659-E7F40DFF063D}" dt="2022-03-24T12:10:26.664" v="2363" actId="20577"/>
          <ac:spMkLst>
            <pc:docMk/>
            <pc:sldMk cId="3090637352" sldId="4318"/>
            <ac:spMk id="2" creationId="{F4B3F6E9-E574-461F-A3E9-E8F012068317}"/>
          </ac:spMkLst>
        </pc:spChg>
        <pc:spChg chg="mod">
          <ac:chgData name="Alex Sturtivant" userId="05ead3f8-a71e-41c6-9f9d-44406ed944f2" providerId="ADAL" clId="{44BC1F26-1176-46D8-8659-E7F40DFF063D}" dt="2022-03-24T12:10:49.673" v="2386" actId="20577"/>
          <ac:spMkLst>
            <pc:docMk/>
            <pc:sldMk cId="3090637352" sldId="4318"/>
            <ac:spMk id="3" creationId="{30BAC644-202C-48F3-97FC-6B67D418E136}"/>
          </ac:spMkLst>
        </pc:spChg>
      </pc:sldChg>
      <pc:sldChg chg="modSp add mod ord">
        <pc:chgData name="Alex Sturtivant" userId="05ead3f8-a71e-41c6-9f9d-44406ed944f2" providerId="ADAL" clId="{44BC1F26-1176-46D8-8659-E7F40DFF063D}" dt="2022-03-24T12:10:58.928" v="2424" actId="20577"/>
        <pc:sldMkLst>
          <pc:docMk/>
          <pc:sldMk cId="182736694" sldId="4319"/>
        </pc:sldMkLst>
        <pc:spChg chg="mod">
          <ac:chgData name="Alex Sturtivant" userId="05ead3f8-a71e-41c6-9f9d-44406ed944f2" providerId="ADAL" clId="{44BC1F26-1176-46D8-8659-E7F40DFF063D}" dt="2022-03-24T12:10:58.928" v="2424" actId="20577"/>
          <ac:spMkLst>
            <pc:docMk/>
            <pc:sldMk cId="182736694" sldId="4319"/>
            <ac:spMk id="3" creationId="{30BAC644-202C-48F3-97FC-6B67D418E136}"/>
          </ac:spMkLst>
        </pc:spChg>
      </pc:sldChg>
      <pc:sldChg chg="addSp delSp modSp mod ord modShow">
        <pc:chgData name="Alex Sturtivant" userId="05ead3f8-a71e-41c6-9f9d-44406ed944f2" providerId="ADAL" clId="{44BC1F26-1176-46D8-8659-E7F40DFF063D}" dt="2022-03-28T14:59:23.287" v="7822"/>
        <pc:sldMkLst>
          <pc:docMk/>
          <pc:sldMk cId="2904131986" sldId="4324"/>
        </pc:sldMkLst>
        <pc:picChg chg="del">
          <ac:chgData name="Alex Sturtivant" userId="05ead3f8-a71e-41c6-9f9d-44406ed944f2" providerId="ADAL" clId="{44BC1F26-1176-46D8-8659-E7F40DFF063D}" dt="2022-03-25T14:12:38.436" v="2425" actId="478"/>
          <ac:picMkLst>
            <pc:docMk/>
            <pc:sldMk cId="2904131986" sldId="4324"/>
            <ac:picMk id="7" creationId="{94D22B15-8314-2E48-9749-C3B13477D0D0}"/>
          </ac:picMkLst>
        </pc:picChg>
        <pc:picChg chg="add mod modCrop">
          <ac:chgData name="Alex Sturtivant" userId="05ead3f8-a71e-41c6-9f9d-44406ed944f2" providerId="ADAL" clId="{44BC1F26-1176-46D8-8659-E7F40DFF063D}" dt="2022-03-25T14:13:20.887" v="2439" actId="1076"/>
          <ac:picMkLst>
            <pc:docMk/>
            <pc:sldMk cId="2904131986" sldId="4324"/>
            <ac:picMk id="8" creationId="{F1671AAD-B577-4147-8347-0AEE5D3147ED}"/>
          </ac:picMkLst>
        </pc:picChg>
      </pc:sldChg>
      <pc:sldChg chg="del">
        <pc:chgData name="Alex Sturtivant" userId="05ead3f8-a71e-41c6-9f9d-44406ed944f2" providerId="ADAL" clId="{44BC1F26-1176-46D8-8659-E7F40DFF063D}" dt="2022-03-25T14:13:49.169" v="2440" actId="47"/>
        <pc:sldMkLst>
          <pc:docMk/>
          <pc:sldMk cId="1051911129" sldId="4325"/>
        </pc:sldMkLst>
      </pc:sldChg>
      <pc:sldChg chg="addSp delSp modSp mod modNotesTx">
        <pc:chgData name="Alex Sturtivant" userId="05ead3f8-a71e-41c6-9f9d-44406ed944f2" providerId="ADAL" clId="{44BC1F26-1176-46D8-8659-E7F40DFF063D}" dt="2022-03-28T14:57:38.445" v="7709" actId="20577"/>
        <pc:sldMkLst>
          <pc:docMk/>
          <pc:sldMk cId="2211490460" sldId="4326"/>
        </pc:sldMkLst>
        <pc:spChg chg="add mod">
          <ac:chgData name="Alex Sturtivant" userId="05ead3f8-a71e-41c6-9f9d-44406ed944f2" providerId="ADAL" clId="{44BC1F26-1176-46D8-8659-E7F40DFF063D}" dt="2022-03-25T16:28:12.408" v="5536" actId="1076"/>
          <ac:spMkLst>
            <pc:docMk/>
            <pc:sldMk cId="2211490460" sldId="4326"/>
            <ac:spMk id="2" creationId="{0E8FDE0F-A1FF-4B6E-AE97-1306BD26E4B5}"/>
          </ac:spMkLst>
        </pc:spChg>
        <pc:spChg chg="mod">
          <ac:chgData name="Alex Sturtivant" userId="05ead3f8-a71e-41c6-9f9d-44406ed944f2" providerId="ADAL" clId="{44BC1F26-1176-46D8-8659-E7F40DFF063D}" dt="2022-03-25T16:31:57.205" v="5955" actId="1076"/>
          <ac:spMkLst>
            <pc:docMk/>
            <pc:sldMk cId="2211490460" sldId="4326"/>
            <ac:spMk id="3" creationId="{0201BE72-A00A-4CA7-BF4C-49923EE12B79}"/>
          </ac:spMkLst>
        </pc:spChg>
        <pc:spChg chg="mod">
          <ac:chgData name="Alex Sturtivant" userId="05ead3f8-a71e-41c6-9f9d-44406ed944f2" providerId="ADAL" clId="{44BC1F26-1176-46D8-8659-E7F40DFF063D}" dt="2022-03-25T14:14:33.009" v="2504" actId="20577"/>
          <ac:spMkLst>
            <pc:docMk/>
            <pc:sldMk cId="2211490460" sldId="4326"/>
            <ac:spMk id="6" creationId="{D40299A7-02E9-44E1-A8ED-F6CB2E14DDB7}"/>
          </ac:spMkLst>
        </pc:spChg>
        <pc:spChg chg="add del mod">
          <ac:chgData name="Alex Sturtivant" userId="05ead3f8-a71e-41c6-9f9d-44406ed944f2" providerId="ADAL" clId="{44BC1F26-1176-46D8-8659-E7F40DFF063D}" dt="2022-03-25T16:13:30.797" v="5271" actId="478"/>
          <ac:spMkLst>
            <pc:docMk/>
            <pc:sldMk cId="2211490460" sldId="4326"/>
            <ac:spMk id="7" creationId="{ADE6726E-CFCF-415B-92F8-C5D3520BDEC4}"/>
          </ac:spMkLst>
        </pc:spChg>
        <pc:spChg chg="add mod">
          <ac:chgData name="Alex Sturtivant" userId="05ead3f8-a71e-41c6-9f9d-44406ed944f2" providerId="ADAL" clId="{44BC1F26-1176-46D8-8659-E7F40DFF063D}" dt="2022-03-28T11:34:11.094" v="7703" actId="20577"/>
          <ac:spMkLst>
            <pc:docMk/>
            <pc:sldMk cId="2211490460" sldId="4326"/>
            <ac:spMk id="8" creationId="{0233AC2F-ACF1-4C9C-9874-D95DF6816D34}"/>
          </ac:spMkLst>
        </pc:spChg>
        <pc:spChg chg="add mod">
          <ac:chgData name="Alex Sturtivant" userId="05ead3f8-a71e-41c6-9f9d-44406ed944f2" providerId="ADAL" clId="{44BC1F26-1176-46D8-8659-E7F40DFF063D}" dt="2022-03-25T16:28:34.485" v="5551" actId="20577"/>
          <ac:spMkLst>
            <pc:docMk/>
            <pc:sldMk cId="2211490460" sldId="4326"/>
            <ac:spMk id="10" creationId="{BEC0A62A-3427-4A9A-BE1F-015A6E221685}"/>
          </ac:spMkLst>
        </pc:spChg>
      </pc:sldChg>
      <pc:sldChg chg="mod ord modShow">
        <pc:chgData name="Alex Sturtivant" userId="05ead3f8-a71e-41c6-9f9d-44406ed944f2" providerId="ADAL" clId="{44BC1F26-1176-46D8-8659-E7F40DFF063D}" dt="2022-03-28T14:59:23.287" v="7822"/>
        <pc:sldMkLst>
          <pc:docMk/>
          <pc:sldMk cId="1979349464" sldId="4327"/>
        </pc:sldMkLst>
      </pc:sldChg>
      <pc:sldChg chg="modSp mod">
        <pc:chgData name="Alex Sturtivant" userId="05ead3f8-a71e-41c6-9f9d-44406ed944f2" providerId="ADAL" clId="{44BC1F26-1176-46D8-8659-E7F40DFF063D}" dt="2022-03-29T08:19:58.677" v="7924" actId="20577"/>
        <pc:sldMkLst>
          <pc:docMk/>
          <pc:sldMk cId="4081590414" sldId="4330"/>
        </pc:sldMkLst>
        <pc:spChg chg="mod">
          <ac:chgData name="Alex Sturtivant" userId="05ead3f8-a71e-41c6-9f9d-44406ed944f2" providerId="ADAL" clId="{44BC1F26-1176-46D8-8659-E7F40DFF063D}" dt="2022-03-29T08:04:41.275" v="7837" actId="20577"/>
          <ac:spMkLst>
            <pc:docMk/>
            <pc:sldMk cId="4081590414" sldId="4330"/>
            <ac:spMk id="3" creationId="{ADA2F182-1968-4851-A746-101DE665A844}"/>
          </ac:spMkLst>
        </pc:spChg>
        <pc:spChg chg="mod">
          <ac:chgData name="Alex Sturtivant" userId="05ead3f8-a71e-41c6-9f9d-44406ed944f2" providerId="ADAL" clId="{44BC1F26-1176-46D8-8659-E7F40DFF063D}" dt="2022-03-29T08:19:58.677" v="7924" actId="20577"/>
          <ac:spMkLst>
            <pc:docMk/>
            <pc:sldMk cId="4081590414" sldId="4330"/>
            <ac:spMk id="4" creationId="{581A3123-5A24-414D-A8F8-155FDD29AA83}"/>
          </ac:spMkLst>
        </pc:spChg>
      </pc:sldChg>
      <pc:sldChg chg="mod ord modShow">
        <pc:chgData name="Alex Sturtivant" userId="05ead3f8-a71e-41c6-9f9d-44406ed944f2" providerId="ADAL" clId="{44BC1F26-1176-46D8-8659-E7F40DFF063D}" dt="2022-03-28T14:59:23.287" v="7822"/>
        <pc:sldMkLst>
          <pc:docMk/>
          <pc:sldMk cId="187635218" sldId="4331"/>
        </pc:sldMkLst>
      </pc:sldChg>
      <pc:sldChg chg="addSp delSp modSp mod ord modShow">
        <pc:chgData name="Alex Sturtivant" userId="05ead3f8-a71e-41c6-9f9d-44406ed944f2" providerId="ADAL" clId="{44BC1F26-1176-46D8-8659-E7F40DFF063D}" dt="2022-03-28T14:59:23.287" v="7822"/>
        <pc:sldMkLst>
          <pc:docMk/>
          <pc:sldMk cId="2056478366" sldId="4332"/>
        </pc:sldMkLst>
        <pc:spChg chg="del mod">
          <ac:chgData name="Alex Sturtivant" userId="05ead3f8-a71e-41c6-9f9d-44406ed944f2" providerId="ADAL" clId="{44BC1F26-1176-46D8-8659-E7F40DFF063D}" dt="2022-03-25T16:34:10.632" v="6069"/>
          <ac:spMkLst>
            <pc:docMk/>
            <pc:sldMk cId="2056478366" sldId="4332"/>
            <ac:spMk id="6" creationId="{D40299A7-02E9-44E1-A8ED-F6CB2E14DDB7}"/>
          </ac:spMkLst>
        </pc:spChg>
        <pc:spChg chg="add mod">
          <ac:chgData name="Alex Sturtivant" userId="05ead3f8-a71e-41c6-9f9d-44406ed944f2" providerId="ADAL" clId="{44BC1F26-1176-46D8-8659-E7F40DFF063D}" dt="2022-03-25T16:34:58.600" v="6120" actId="313"/>
          <ac:spMkLst>
            <pc:docMk/>
            <pc:sldMk cId="2056478366" sldId="4332"/>
            <ac:spMk id="7" creationId="{162C34EB-D766-4C24-A075-0443D9FED39F}"/>
          </ac:spMkLst>
        </pc:spChg>
      </pc:sldChg>
      <pc:sldChg chg="addSp delSp modSp add mod">
        <pc:chgData name="Alex Sturtivant" userId="05ead3f8-a71e-41c6-9f9d-44406ed944f2" providerId="ADAL" clId="{44BC1F26-1176-46D8-8659-E7F40DFF063D}" dt="2022-03-29T11:32:16.520" v="7985" actId="20577"/>
        <pc:sldMkLst>
          <pc:docMk/>
          <pc:sldMk cId="577763572" sldId="4337"/>
        </pc:sldMkLst>
        <pc:spChg chg="del">
          <ac:chgData name="Alex Sturtivant" userId="05ead3f8-a71e-41c6-9f9d-44406ed944f2" providerId="ADAL" clId="{44BC1F26-1176-46D8-8659-E7F40DFF063D}" dt="2022-03-25T15:52:13.435" v="3643" actId="478"/>
          <ac:spMkLst>
            <pc:docMk/>
            <pc:sldMk cId="577763572" sldId="4337"/>
            <ac:spMk id="3" creationId="{0201BE72-A00A-4CA7-BF4C-49923EE12B79}"/>
          </ac:spMkLst>
        </pc:spChg>
        <pc:spChg chg="mod">
          <ac:chgData name="Alex Sturtivant" userId="05ead3f8-a71e-41c6-9f9d-44406ed944f2" providerId="ADAL" clId="{44BC1F26-1176-46D8-8659-E7F40DFF063D}" dt="2022-03-29T11:32:16.520" v="7985" actId="20577"/>
          <ac:spMkLst>
            <pc:docMk/>
            <pc:sldMk cId="577763572" sldId="4337"/>
            <ac:spMk id="6" creationId="{D40299A7-02E9-44E1-A8ED-F6CB2E14DDB7}"/>
          </ac:spMkLst>
        </pc:spChg>
        <pc:spChg chg="add del mod">
          <ac:chgData name="Alex Sturtivant" userId="05ead3f8-a71e-41c6-9f9d-44406ed944f2" providerId="ADAL" clId="{44BC1F26-1176-46D8-8659-E7F40DFF063D}" dt="2022-03-25T15:52:18.129" v="3644" actId="478"/>
          <ac:spMkLst>
            <pc:docMk/>
            <pc:sldMk cId="577763572" sldId="4337"/>
            <ac:spMk id="7" creationId="{5A84126F-AA2E-4BE8-A396-509F89EEC91E}"/>
          </ac:spMkLst>
        </pc:spChg>
        <pc:spChg chg="add mod">
          <ac:chgData name="Alex Sturtivant" userId="05ead3f8-a71e-41c6-9f9d-44406ed944f2" providerId="ADAL" clId="{44BC1F26-1176-46D8-8659-E7F40DFF063D}" dt="2022-03-29T10:58:03.392" v="7964" actId="20577"/>
          <ac:spMkLst>
            <pc:docMk/>
            <pc:sldMk cId="577763572" sldId="4337"/>
            <ac:spMk id="8" creationId="{1DDFA50F-CDA9-4D5D-B87C-7FCA33DC0CC5}"/>
          </ac:spMkLst>
        </pc:spChg>
        <pc:spChg chg="add mod">
          <ac:chgData name="Alex Sturtivant" userId="05ead3f8-a71e-41c6-9f9d-44406ed944f2" providerId="ADAL" clId="{44BC1F26-1176-46D8-8659-E7F40DFF063D}" dt="2022-03-29T08:08:45.964" v="7847" actId="207"/>
          <ac:spMkLst>
            <pc:docMk/>
            <pc:sldMk cId="577763572" sldId="4337"/>
            <ac:spMk id="9" creationId="{475788FC-3436-47A5-8DC1-C0F633CF78CB}"/>
          </ac:spMkLst>
        </pc:spChg>
        <pc:spChg chg="add del mod">
          <ac:chgData name="Alex Sturtivant" userId="05ead3f8-a71e-41c6-9f9d-44406ed944f2" providerId="ADAL" clId="{44BC1F26-1176-46D8-8659-E7F40DFF063D}" dt="2022-03-25T15:55:17.444" v="4034" actId="478"/>
          <ac:spMkLst>
            <pc:docMk/>
            <pc:sldMk cId="577763572" sldId="4337"/>
            <ac:spMk id="10" creationId="{B0AD37D0-1D1A-4B32-8286-D71022A4E033}"/>
          </ac:spMkLst>
        </pc:spChg>
        <pc:spChg chg="add mod">
          <ac:chgData name="Alex Sturtivant" userId="05ead3f8-a71e-41c6-9f9d-44406ed944f2" providerId="ADAL" clId="{44BC1F26-1176-46D8-8659-E7F40DFF063D}" dt="2022-03-29T08:08:45.964" v="7847" actId="207"/>
          <ac:spMkLst>
            <pc:docMk/>
            <pc:sldMk cId="577763572" sldId="4337"/>
            <ac:spMk id="11" creationId="{BB5D4A16-F985-4C5B-96DF-FD331628D0BE}"/>
          </ac:spMkLst>
        </pc:spChg>
        <pc:spChg chg="add mod">
          <ac:chgData name="Alex Sturtivant" userId="05ead3f8-a71e-41c6-9f9d-44406ed944f2" providerId="ADAL" clId="{44BC1F26-1176-46D8-8659-E7F40DFF063D}" dt="2022-03-29T08:08:45.964" v="7847" actId="207"/>
          <ac:spMkLst>
            <pc:docMk/>
            <pc:sldMk cId="577763572" sldId="4337"/>
            <ac:spMk id="12" creationId="{1F544874-1E9F-43FC-A605-B693EA913909}"/>
          </ac:spMkLst>
        </pc:spChg>
        <pc:spChg chg="add del mod">
          <ac:chgData name="Alex Sturtivant" userId="05ead3f8-a71e-41c6-9f9d-44406ed944f2" providerId="ADAL" clId="{44BC1F26-1176-46D8-8659-E7F40DFF063D}" dt="2022-03-25T16:03:01.351" v="4777" actId="478"/>
          <ac:spMkLst>
            <pc:docMk/>
            <pc:sldMk cId="577763572" sldId="4337"/>
            <ac:spMk id="13" creationId="{E34F6996-1D34-480D-952F-A93D431DE7B5}"/>
          </ac:spMkLst>
        </pc:spChg>
        <pc:spChg chg="add del mod">
          <ac:chgData name="Alex Sturtivant" userId="05ead3f8-a71e-41c6-9f9d-44406ed944f2" providerId="ADAL" clId="{44BC1F26-1176-46D8-8659-E7F40DFF063D}" dt="2022-03-25T16:20:02.108" v="5372" actId="478"/>
          <ac:spMkLst>
            <pc:docMk/>
            <pc:sldMk cId="577763572" sldId="4337"/>
            <ac:spMk id="15" creationId="{38F74048-6860-4CB9-B133-26DFF8CD33F7}"/>
          </ac:spMkLst>
        </pc:spChg>
        <pc:picChg chg="add mod ord">
          <ac:chgData name="Alex Sturtivant" userId="05ead3f8-a71e-41c6-9f9d-44406ed944f2" providerId="ADAL" clId="{44BC1F26-1176-46D8-8659-E7F40DFF063D}" dt="2022-03-29T08:08:50.862" v="7848" actId="1076"/>
          <ac:picMkLst>
            <pc:docMk/>
            <pc:sldMk cId="577763572" sldId="4337"/>
            <ac:picMk id="14" creationId="{31440C03-397D-47CB-9126-23F0E647DA8E}"/>
          </ac:picMkLst>
        </pc:picChg>
      </pc:sldChg>
      <pc:sldChg chg="modSp mod">
        <pc:chgData name="Alex Sturtivant" userId="05ead3f8-a71e-41c6-9f9d-44406ed944f2" providerId="ADAL" clId="{44BC1F26-1176-46D8-8659-E7F40DFF063D}" dt="2022-03-29T11:34:59.093" v="8041" actId="20577"/>
        <pc:sldMkLst>
          <pc:docMk/>
          <pc:sldMk cId="2290221823" sldId="4338"/>
        </pc:sldMkLst>
        <pc:spChg chg="mod">
          <ac:chgData name="Alex Sturtivant" userId="05ead3f8-a71e-41c6-9f9d-44406ed944f2" providerId="ADAL" clId="{44BC1F26-1176-46D8-8659-E7F40DFF063D}" dt="2022-03-29T11:34:59.093" v="8041" actId="20577"/>
          <ac:spMkLst>
            <pc:docMk/>
            <pc:sldMk cId="2290221823" sldId="4338"/>
            <ac:spMk id="4" creationId="{581A3123-5A24-414D-A8F8-155FDD29AA83}"/>
          </ac:spMkLst>
        </pc:spChg>
        <pc:picChg chg="mod modCrop">
          <ac:chgData name="Alex Sturtivant" userId="05ead3f8-a71e-41c6-9f9d-44406ed944f2" providerId="ADAL" clId="{44BC1F26-1176-46D8-8659-E7F40DFF063D}" dt="2022-03-29T08:11:07.650" v="7883" actId="14100"/>
          <ac:picMkLst>
            <pc:docMk/>
            <pc:sldMk cId="2290221823" sldId="4338"/>
            <ac:picMk id="7" creationId="{16A13679-B575-16DF-6288-AA0A92FB2E2B}"/>
          </ac:picMkLst>
        </pc:picChg>
      </pc:sldChg>
      <pc:sldChg chg="addSp modSp mod">
        <pc:chgData name="Alex Sturtivant" userId="05ead3f8-a71e-41c6-9f9d-44406ed944f2" providerId="ADAL" clId="{44BC1F26-1176-46D8-8659-E7F40DFF063D}" dt="2022-03-29T08:10:27.757" v="7877" actId="1037"/>
        <pc:sldMkLst>
          <pc:docMk/>
          <pc:sldMk cId="3353243828" sldId="4339"/>
        </pc:sldMkLst>
        <pc:picChg chg="mod modCrop">
          <ac:chgData name="Alex Sturtivant" userId="05ead3f8-a71e-41c6-9f9d-44406ed944f2" providerId="ADAL" clId="{44BC1F26-1176-46D8-8659-E7F40DFF063D}" dt="2022-03-29T08:10:20.525" v="7869" actId="1076"/>
          <ac:picMkLst>
            <pc:docMk/>
            <pc:sldMk cId="3353243828" sldId="4339"/>
            <ac:picMk id="7" creationId="{ED2A46C2-5AA0-01B0-2FF6-B9C6820FE5CA}"/>
          </ac:picMkLst>
        </pc:picChg>
        <pc:picChg chg="add mod modCrop">
          <ac:chgData name="Alex Sturtivant" userId="05ead3f8-a71e-41c6-9f9d-44406ed944f2" providerId="ADAL" clId="{44BC1F26-1176-46D8-8659-E7F40DFF063D}" dt="2022-03-29T08:10:27.757" v="7877" actId="1037"/>
          <ac:picMkLst>
            <pc:docMk/>
            <pc:sldMk cId="3353243828" sldId="4339"/>
            <ac:picMk id="9" creationId="{55039215-0AE8-4495-A8D3-F2A187C68CB4}"/>
          </ac:picMkLst>
        </pc:picChg>
      </pc:sldChg>
      <pc:sldChg chg="addSp delSp modSp add mod modNotesTx">
        <pc:chgData name="Alex Sturtivant" userId="05ead3f8-a71e-41c6-9f9d-44406ed944f2" providerId="ADAL" clId="{44BC1F26-1176-46D8-8659-E7F40DFF063D}" dt="2022-03-29T15:38:37.192" v="8050" actId="1036"/>
        <pc:sldMkLst>
          <pc:docMk/>
          <pc:sldMk cId="3384829784" sldId="4340"/>
        </pc:sldMkLst>
        <pc:spChg chg="del mod">
          <ac:chgData name="Alex Sturtivant" userId="05ead3f8-a71e-41c6-9f9d-44406ed944f2" providerId="ADAL" clId="{44BC1F26-1176-46D8-8659-E7F40DFF063D}" dt="2022-03-25T16:16:51.864" v="5300" actId="478"/>
          <ac:spMkLst>
            <pc:docMk/>
            <pc:sldMk cId="3384829784" sldId="4340"/>
            <ac:spMk id="6" creationId="{D40299A7-02E9-44E1-A8ED-F6CB2E14DDB7}"/>
          </ac:spMkLst>
        </pc:spChg>
        <pc:spChg chg="del">
          <ac:chgData name="Alex Sturtivant" userId="05ead3f8-a71e-41c6-9f9d-44406ed944f2" providerId="ADAL" clId="{44BC1F26-1176-46D8-8659-E7F40DFF063D}" dt="2022-03-25T16:16:27.051" v="5295" actId="478"/>
          <ac:spMkLst>
            <pc:docMk/>
            <pc:sldMk cId="3384829784" sldId="4340"/>
            <ac:spMk id="8" creationId="{1DDFA50F-CDA9-4D5D-B87C-7FCA33DC0CC5}"/>
          </ac:spMkLst>
        </pc:spChg>
        <pc:spChg chg="del">
          <ac:chgData name="Alex Sturtivant" userId="05ead3f8-a71e-41c6-9f9d-44406ed944f2" providerId="ADAL" clId="{44BC1F26-1176-46D8-8659-E7F40DFF063D}" dt="2022-03-25T16:16:27.051" v="5295" actId="478"/>
          <ac:spMkLst>
            <pc:docMk/>
            <pc:sldMk cId="3384829784" sldId="4340"/>
            <ac:spMk id="9" creationId="{475788FC-3436-47A5-8DC1-C0F633CF78CB}"/>
          </ac:spMkLst>
        </pc:spChg>
        <pc:spChg chg="del">
          <ac:chgData name="Alex Sturtivant" userId="05ead3f8-a71e-41c6-9f9d-44406ed944f2" providerId="ADAL" clId="{44BC1F26-1176-46D8-8659-E7F40DFF063D}" dt="2022-03-25T16:16:27.051" v="5295" actId="478"/>
          <ac:spMkLst>
            <pc:docMk/>
            <pc:sldMk cId="3384829784" sldId="4340"/>
            <ac:spMk id="11" creationId="{BB5D4A16-F985-4C5B-96DF-FD331628D0BE}"/>
          </ac:spMkLst>
        </pc:spChg>
        <pc:spChg chg="del">
          <ac:chgData name="Alex Sturtivant" userId="05ead3f8-a71e-41c6-9f9d-44406ed944f2" providerId="ADAL" clId="{44BC1F26-1176-46D8-8659-E7F40DFF063D}" dt="2022-03-25T16:16:27.051" v="5295" actId="478"/>
          <ac:spMkLst>
            <pc:docMk/>
            <pc:sldMk cId="3384829784" sldId="4340"/>
            <ac:spMk id="12" creationId="{1F544874-1E9F-43FC-A605-B693EA913909}"/>
          </ac:spMkLst>
        </pc:spChg>
        <pc:spChg chg="add mod">
          <ac:chgData name="Alex Sturtivant" userId="05ead3f8-a71e-41c6-9f9d-44406ed944f2" providerId="ADAL" clId="{44BC1F26-1176-46D8-8659-E7F40DFF063D}" dt="2022-03-29T11:33:51.705" v="8008" actId="1035"/>
          <ac:spMkLst>
            <pc:docMk/>
            <pc:sldMk cId="3384829784" sldId="4340"/>
            <ac:spMk id="13" creationId="{B56BE740-BE4F-4B0A-9961-5F34FFDF9352}"/>
          </ac:spMkLst>
        </pc:spChg>
        <pc:spChg chg="del">
          <ac:chgData name="Alex Sturtivant" userId="05ead3f8-a71e-41c6-9f9d-44406ed944f2" providerId="ADAL" clId="{44BC1F26-1176-46D8-8659-E7F40DFF063D}" dt="2022-03-25T16:16:27.051" v="5295" actId="478"/>
          <ac:spMkLst>
            <pc:docMk/>
            <pc:sldMk cId="3384829784" sldId="4340"/>
            <ac:spMk id="15" creationId="{38F74048-6860-4CB9-B133-26DFF8CD33F7}"/>
          </ac:spMkLst>
        </pc:spChg>
        <pc:spChg chg="add mod">
          <ac:chgData name="Alex Sturtivant" userId="05ead3f8-a71e-41c6-9f9d-44406ed944f2" providerId="ADAL" clId="{44BC1F26-1176-46D8-8659-E7F40DFF063D}" dt="2022-03-29T11:33:47.896" v="8005" actId="1036"/>
          <ac:spMkLst>
            <pc:docMk/>
            <pc:sldMk cId="3384829784" sldId="4340"/>
            <ac:spMk id="16" creationId="{8982B165-7CC5-4606-B37A-C7E74FADB475}"/>
          </ac:spMkLst>
        </pc:spChg>
        <pc:spChg chg="add mod">
          <ac:chgData name="Alex Sturtivant" userId="05ead3f8-a71e-41c6-9f9d-44406ed944f2" providerId="ADAL" clId="{44BC1F26-1176-46D8-8659-E7F40DFF063D}" dt="2022-03-29T11:33:47.896" v="8005" actId="1036"/>
          <ac:spMkLst>
            <pc:docMk/>
            <pc:sldMk cId="3384829784" sldId="4340"/>
            <ac:spMk id="20" creationId="{4B4A9A82-4A56-4693-B566-90F423702CC5}"/>
          </ac:spMkLst>
        </pc:spChg>
        <pc:picChg chg="add mod modCrop">
          <ac:chgData name="Alex Sturtivant" userId="05ead3f8-a71e-41c6-9f9d-44406ed944f2" providerId="ADAL" clId="{44BC1F26-1176-46D8-8659-E7F40DFF063D}" dt="2022-03-29T11:33:47.896" v="8005" actId="1036"/>
          <ac:picMkLst>
            <pc:docMk/>
            <pc:sldMk cId="3384829784" sldId="4340"/>
            <ac:picMk id="3" creationId="{103D07BF-979A-4C35-BA69-F5301D0FEEBA}"/>
          </ac:picMkLst>
        </pc:picChg>
        <pc:picChg chg="del">
          <ac:chgData name="Alex Sturtivant" userId="05ead3f8-a71e-41c6-9f9d-44406ed944f2" providerId="ADAL" clId="{44BC1F26-1176-46D8-8659-E7F40DFF063D}" dt="2022-03-25T16:16:27.051" v="5295" actId="478"/>
          <ac:picMkLst>
            <pc:docMk/>
            <pc:sldMk cId="3384829784" sldId="4340"/>
            <ac:picMk id="14" creationId="{31440C03-397D-47CB-9126-23F0E647DA8E}"/>
          </ac:picMkLst>
        </pc:picChg>
        <pc:cxnChg chg="add mod">
          <ac:chgData name="Alex Sturtivant" userId="05ead3f8-a71e-41c6-9f9d-44406ed944f2" providerId="ADAL" clId="{44BC1F26-1176-46D8-8659-E7F40DFF063D}" dt="2022-03-29T15:38:37.192" v="8050" actId="1036"/>
          <ac:cxnSpMkLst>
            <pc:docMk/>
            <pc:sldMk cId="3384829784" sldId="4340"/>
            <ac:cxnSpMk id="10" creationId="{3F0F02C7-4B74-48A3-ADF9-6F20425DD336}"/>
          </ac:cxnSpMkLst>
        </pc:cxnChg>
      </pc:sldChg>
      <pc:sldChg chg="addSp delSp modSp add mod modNotesTx">
        <pc:chgData name="Alex Sturtivant" userId="05ead3f8-a71e-41c6-9f9d-44406ed944f2" providerId="ADAL" clId="{44BC1F26-1176-46D8-8659-E7F40DFF063D}" dt="2022-03-29T10:52:42.295" v="7962" actId="115"/>
        <pc:sldMkLst>
          <pc:docMk/>
          <pc:sldMk cId="4217050059" sldId="4341"/>
        </pc:sldMkLst>
        <pc:spChg chg="del">
          <ac:chgData name="Alex Sturtivant" userId="05ead3f8-a71e-41c6-9f9d-44406ed944f2" providerId="ADAL" clId="{44BC1F26-1176-46D8-8659-E7F40DFF063D}" dt="2022-03-25T16:29:10.389" v="5574" actId="478"/>
          <ac:spMkLst>
            <pc:docMk/>
            <pc:sldMk cId="4217050059" sldId="4341"/>
            <ac:spMk id="2" creationId="{0E8FDE0F-A1FF-4B6E-AE97-1306BD26E4B5}"/>
          </ac:spMkLst>
        </pc:spChg>
        <pc:spChg chg="del">
          <ac:chgData name="Alex Sturtivant" userId="05ead3f8-a71e-41c6-9f9d-44406ed944f2" providerId="ADAL" clId="{44BC1F26-1176-46D8-8659-E7F40DFF063D}" dt="2022-03-25T16:29:10.389" v="5574" actId="478"/>
          <ac:spMkLst>
            <pc:docMk/>
            <pc:sldMk cId="4217050059" sldId="4341"/>
            <ac:spMk id="3" creationId="{0201BE72-A00A-4CA7-BF4C-49923EE12B79}"/>
          </ac:spMkLst>
        </pc:spChg>
        <pc:spChg chg="mod">
          <ac:chgData name="Alex Sturtivant" userId="05ead3f8-a71e-41c6-9f9d-44406ed944f2" providerId="ADAL" clId="{44BC1F26-1176-46D8-8659-E7F40DFF063D}" dt="2022-03-29T10:52:42.295" v="7962" actId="115"/>
          <ac:spMkLst>
            <pc:docMk/>
            <pc:sldMk cId="4217050059" sldId="4341"/>
            <ac:spMk id="6" creationId="{D40299A7-02E9-44E1-A8ED-F6CB2E14DDB7}"/>
          </ac:spMkLst>
        </pc:spChg>
        <pc:spChg chg="del">
          <ac:chgData name="Alex Sturtivant" userId="05ead3f8-a71e-41c6-9f9d-44406ed944f2" providerId="ADAL" clId="{44BC1F26-1176-46D8-8659-E7F40DFF063D}" dt="2022-03-25T16:29:10.389" v="5574" actId="478"/>
          <ac:spMkLst>
            <pc:docMk/>
            <pc:sldMk cId="4217050059" sldId="4341"/>
            <ac:spMk id="8" creationId="{0233AC2F-ACF1-4C9C-9874-D95DF6816D34}"/>
          </ac:spMkLst>
        </pc:spChg>
        <pc:spChg chg="add del mod">
          <ac:chgData name="Alex Sturtivant" userId="05ead3f8-a71e-41c6-9f9d-44406ed944f2" providerId="ADAL" clId="{44BC1F26-1176-46D8-8659-E7F40DFF063D}" dt="2022-03-25T16:29:11.561" v="5575" actId="478"/>
          <ac:spMkLst>
            <pc:docMk/>
            <pc:sldMk cId="4217050059" sldId="4341"/>
            <ac:spMk id="9" creationId="{C1F4BD55-F1AF-4498-ACF0-64FDE4F605EE}"/>
          </ac:spMkLst>
        </pc:spChg>
        <pc:spChg chg="del">
          <ac:chgData name="Alex Sturtivant" userId="05ead3f8-a71e-41c6-9f9d-44406ed944f2" providerId="ADAL" clId="{44BC1F26-1176-46D8-8659-E7F40DFF063D}" dt="2022-03-25T16:29:10.389" v="5574" actId="478"/>
          <ac:spMkLst>
            <pc:docMk/>
            <pc:sldMk cId="4217050059" sldId="4341"/>
            <ac:spMk id="10" creationId="{BEC0A62A-3427-4A9A-BE1F-015A6E221685}"/>
          </ac:spMkLst>
        </pc:spChg>
        <pc:spChg chg="add mod">
          <ac:chgData name="Alex Sturtivant" userId="05ead3f8-a71e-41c6-9f9d-44406ed944f2" providerId="ADAL" clId="{44BC1F26-1176-46D8-8659-E7F40DFF063D}" dt="2022-03-29T08:09:17.378" v="7849" actId="20577"/>
          <ac:spMkLst>
            <pc:docMk/>
            <pc:sldMk cId="4217050059" sldId="4341"/>
            <ac:spMk id="11" creationId="{CEC07323-1E50-4DF4-880D-AAB75B20A6A0}"/>
          </ac:spMkLst>
        </pc:spChg>
        <pc:spChg chg="add mod">
          <ac:chgData name="Alex Sturtivant" userId="05ead3f8-a71e-41c6-9f9d-44406ed944f2" providerId="ADAL" clId="{44BC1F26-1176-46D8-8659-E7F40DFF063D}" dt="2022-03-29T08:09:33.026" v="7862" actId="20577"/>
          <ac:spMkLst>
            <pc:docMk/>
            <pc:sldMk cId="4217050059" sldId="4341"/>
            <ac:spMk id="12" creationId="{051F927B-586F-4794-8C82-FDAE04D7688C}"/>
          </ac:spMkLst>
        </pc:spChg>
        <pc:spChg chg="add mod">
          <ac:chgData name="Alex Sturtivant" userId="05ead3f8-a71e-41c6-9f9d-44406ed944f2" providerId="ADAL" clId="{44BC1F26-1176-46D8-8659-E7F40DFF063D}" dt="2022-03-25T16:40:22.745" v="6196" actId="1076"/>
          <ac:spMkLst>
            <pc:docMk/>
            <pc:sldMk cId="4217050059" sldId="4341"/>
            <ac:spMk id="13" creationId="{0270FA24-CAB7-45B5-8636-61FB06AB9348}"/>
          </ac:spMkLst>
        </pc:spChg>
        <pc:spChg chg="add del mod">
          <ac:chgData name="Alex Sturtivant" userId="05ead3f8-a71e-41c6-9f9d-44406ed944f2" providerId="ADAL" clId="{44BC1F26-1176-46D8-8659-E7F40DFF063D}" dt="2022-03-25T16:32:36.385" v="5993" actId="478"/>
          <ac:spMkLst>
            <pc:docMk/>
            <pc:sldMk cId="4217050059" sldId="4341"/>
            <ac:spMk id="14" creationId="{AF03215B-8C3C-4FD3-926C-4C3E6B21DB56}"/>
          </ac:spMkLst>
        </pc:spChg>
        <pc:picChg chg="add del mod">
          <ac:chgData name="Alex Sturtivant" userId="05ead3f8-a71e-41c6-9f9d-44406ed944f2" providerId="ADAL" clId="{44BC1F26-1176-46D8-8659-E7F40DFF063D}" dt="2022-03-25T16:36:42.780" v="6141" actId="478"/>
          <ac:picMkLst>
            <pc:docMk/>
            <pc:sldMk cId="4217050059" sldId="4341"/>
            <ac:picMk id="16" creationId="{B4DA5BC5-254E-4779-80DD-A210C783C3B2}"/>
          </ac:picMkLst>
        </pc:picChg>
        <pc:picChg chg="add del mod">
          <ac:chgData name="Alex Sturtivant" userId="05ead3f8-a71e-41c6-9f9d-44406ed944f2" providerId="ADAL" clId="{44BC1F26-1176-46D8-8659-E7F40DFF063D}" dt="2022-03-25T16:37:23.164" v="6150" actId="478"/>
          <ac:picMkLst>
            <pc:docMk/>
            <pc:sldMk cId="4217050059" sldId="4341"/>
            <ac:picMk id="18" creationId="{CD2725EE-3291-4E2D-B5D6-7280E668CD0E}"/>
          </ac:picMkLst>
        </pc:picChg>
        <pc:picChg chg="add del mod">
          <ac:chgData name="Alex Sturtivant" userId="05ead3f8-a71e-41c6-9f9d-44406ed944f2" providerId="ADAL" clId="{44BC1F26-1176-46D8-8659-E7F40DFF063D}" dt="2022-03-25T16:40:18.248" v="6195" actId="478"/>
          <ac:picMkLst>
            <pc:docMk/>
            <pc:sldMk cId="4217050059" sldId="4341"/>
            <ac:picMk id="20" creationId="{2C0EE508-3F9A-416D-9659-361B8D66AAB6}"/>
          </ac:picMkLst>
        </pc:picChg>
      </pc:sldChg>
      <pc:sldChg chg="addSp delSp modSp add mod">
        <pc:chgData name="Alex Sturtivant" userId="05ead3f8-a71e-41c6-9f9d-44406ed944f2" providerId="ADAL" clId="{44BC1F26-1176-46D8-8659-E7F40DFF063D}" dt="2022-03-28T08:49:30.078" v="6820" actId="108"/>
        <pc:sldMkLst>
          <pc:docMk/>
          <pc:sldMk cId="1130107364" sldId="4342"/>
        </pc:sldMkLst>
        <pc:spChg chg="mod">
          <ac:chgData name="Alex Sturtivant" userId="05ead3f8-a71e-41c6-9f9d-44406ed944f2" providerId="ADAL" clId="{44BC1F26-1176-46D8-8659-E7F40DFF063D}" dt="2022-03-25T16:44:59.698" v="6461" actId="1076"/>
          <ac:spMkLst>
            <pc:docMk/>
            <pc:sldMk cId="1130107364" sldId="4342"/>
            <ac:spMk id="10" creationId="{C9A361DC-F060-194E-A8B8-3EEB0307434F}"/>
          </ac:spMkLst>
        </pc:spChg>
        <pc:spChg chg="add mod">
          <ac:chgData name="Alex Sturtivant" userId="05ead3f8-a71e-41c6-9f9d-44406ed944f2" providerId="ADAL" clId="{44BC1F26-1176-46D8-8659-E7F40DFF063D}" dt="2022-03-28T08:48:40.170" v="6813" actId="14100"/>
          <ac:spMkLst>
            <pc:docMk/>
            <pc:sldMk cId="1130107364" sldId="4342"/>
            <ac:spMk id="12" creationId="{E438D908-B604-4051-A564-3179877A6815}"/>
          </ac:spMkLst>
        </pc:spChg>
        <pc:spChg chg="add mod">
          <ac:chgData name="Alex Sturtivant" userId="05ead3f8-a71e-41c6-9f9d-44406ed944f2" providerId="ADAL" clId="{44BC1F26-1176-46D8-8659-E7F40DFF063D}" dt="2022-03-28T08:48:40.170" v="6813" actId="14100"/>
          <ac:spMkLst>
            <pc:docMk/>
            <pc:sldMk cId="1130107364" sldId="4342"/>
            <ac:spMk id="13" creationId="{B9A610EE-B006-4691-BA6D-2B7284E8FE4A}"/>
          </ac:spMkLst>
        </pc:spChg>
        <pc:spChg chg="add mod">
          <ac:chgData name="Alex Sturtivant" userId="05ead3f8-a71e-41c6-9f9d-44406ed944f2" providerId="ADAL" clId="{44BC1F26-1176-46D8-8659-E7F40DFF063D}" dt="2022-03-28T08:48:40.170" v="6813" actId="14100"/>
          <ac:spMkLst>
            <pc:docMk/>
            <pc:sldMk cId="1130107364" sldId="4342"/>
            <ac:spMk id="14" creationId="{43914C37-362E-4D7D-9E43-8636FA806642}"/>
          </ac:spMkLst>
        </pc:spChg>
        <pc:picChg chg="add mod">
          <ac:chgData name="Alex Sturtivant" userId="05ead3f8-a71e-41c6-9f9d-44406ed944f2" providerId="ADAL" clId="{44BC1F26-1176-46D8-8659-E7F40DFF063D}" dt="2022-03-28T08:48:40.170" v="6813" actId="14100"/>
          <ac:picMkLst>
            <pc:docMk/>
            <pc:sldMk cId="1130107364" sldId="4342"/>
            <ac:picMk id="3" creationId="{FA4E0B67-B537-45D1-940A-B6CE5C70EAF9}"/>
          </ac:picMkLst>
        </pc:picChg>
        <pc:picChg chg="add mod">
          <ac:chgData name="Alex Sturtivant" userId="05ead3f8-a71e-41c6-9f9d-44406ed944f2" providerId="ADAL" clId="{44BC1F26-1176-46D8-8659-E7F40DFF063D}" dt="2022-03-28T08:48:40.170" v="6813" actId="14100"/>
          <ac:picMkLst>
            <pc:docMk/>
            <pc:sldMk cId="1130107364" sldId="4342"/>
            <ac:picMk id="8" creationId="{F1ED057C-5857-4556-A097-6974D9450D96}"/>
          </ac:picMkLst>
        </pc:picChg>
        <pc:picChg chg="add mod">
          <ac:chgData name="Alex Sturtivant" userId="05ead3f8-a71e-41c6-9f9d-44406ed944f2" providerId="ADAL" clId="{44BC1F26-1176-46D8-8659-E7F40DFF063D}" dt="2022-03-28T08:48:40.170" v="6813" actId="14100"/>
          <ac:picMkLst>
            <pc:docMk/>
            <pc:sldMk cId="1130107364" sldId="4342"/>
            <ac:picMk id="11" creationId="{36DAEE21-F0CA-4B72-B253-93FE2874EA43}"/>
          </ac:picMkLst>
        </pc:picChg>
        <pc:cxnChg chg="add del mod">
          <ac:chgData name="Alex Sturtivant" userId="05ead3f8-a71e-41c6-9f9d-44406ed944f2" providerId="ADAL" clId="{44BC1F26-1176-46D8-8659-E7F40DFF063D}" dt="2022-03-28T08:49:11.962" v="6817" actId="11529"/>
          <ac:cxnSpMkLst>
            <pc:docMk/>
            <pc:sldMk cId="1130107364" sldId="4342"/>
            <ac:cxnSpMk id="15" creationId="{BF0F4B0B-A3B3-41CA-9350-51F515075C48}"/>
          </ac:cxnSpMkLst>
        </pc:cxnChg>
        <pc:cxnChg chg="add mod">
          <ac:chgData name="Alex Sturtivant" userId="05ead3f8-a71e-41c6-9f9d-44406ed944f2" providerId="ADAL" clId="{44BC1F26-1176-46D8-8659-E7F40DFF063D}" dt="2022-03-28T08:48:40.170" v="6813" actId="14100"/>
          <ac:cxnSpMkLst>
            <pc:docMk/>
            <pc:sldMk cId="1130107364" sldId="4342"/>
            <ac:cxnSpMk id="16" creationId="{DB26E1E6-014F-45E3-AC5A-AC0B9523075B}"/>
          </ac:cxnSpMkLst>
        </pc:cxnChg>
        <pc:cxnChg chg="add mod">
          <ac:chgData name="Alex Sturtivant" userId="05ead3f8-a71e-41c6-9f9d-44406ed944f2" providerId="ADAL" clId="{44BC1F26-1176-46D8-8659-E7F40DFF063D}" dt="2022-03-28T08:48:40.170" v="6813" actId="14100"/>
          <ac:cxnSpMkLst>
            <pc:docMk/>
            <pc:sldMk cId="1130107364" sldId="4342"/>
            <ac:cxnSpMk id="18" creationId="{486DC2DD-50D2-4441-944D-0B114B8C9B93}"/>
          </ac:cxnSpMkLst>
        </pc:cxnChg>
        <pc:cxnChg chg="add mod">
          <ac:chgData name="Alex Sturtivant" userId="05ead3f8-a71e-41c6-9f9d-44406ed944f2" providerId="ADAL" clId="{44BC1F26-1176-46D8-8659-E7F40DFF063D}" dt="2022-03-28T08:49:30.078" v="6820" actId="108"/>
          <ac:cxnSpMkLst>
            <pc:docMk/>
            <pc:sldMk cId="1130107364" sldId="4342"/>
            <ac:cxnSpMk id="19" creationId="{0DC00958-0D31-4991-9CC5-6F0AD49A2B78}"/>
          </ac:cxnSpMkLst>
        </pc:cxnChg>
        <pc:cxnChg chg="add del mod">
          <ac:chgData name="Alex Sturtivant" userId="05ead3f8-a71e-41c6-9f9d-44406ed944f2" providerId="ADAL" clId="{44BC1F26-1176-46D8-8659-E7F40DFF063D}" dt="2022-03-25T16:50:45.445" v="6750" actId="11529"/>
          <ac:cxnSpMkLst>
            <pc:docMk/>
            <pc:sldMk cId="1130107364" sldId="4342"/>
            <ac:cxnSpMk id="20" creationId="{F1995AF5-DB57-4043-8DFE-15DA2C7558F0}"/>
          </ac:cxnSpMkLst>
        </pc:cxnChg>
        <pc:cxnChg chg="add del mod">
          <ac:chgData name="Alex Sturtivant" userId="05ead3f8-a71e-41c6-9f9d-44406ed944f2" providerId="ADAL" clId="{44BC1F26-1176-46D8-8659-E7F40DFF063D}" dt="2022-03-25T16:51:27.777" v="6761" actId="478"/>
          <ac:cxnSpMkLst>
            <pc:docMk/>
            <pc:sldMk cId="1130107364" sldId="4342"/>
            <ac:cxnSpMk id="22" creationId="{26511E77-81E7-4359-AA6F-A3DDA99EFB58}"/>
          </ac:cxnSpMkLst>
        </pc:cxnChg>
        <pc:cxnChg chg="add del mod">
          <ac:chgData name="Alex Sturtivant" userId="05ead3f8-a71e-41c6-9f9d-44406ed944f2" providerId="ADAL" clId="{44BC1F26-1176-46D8-8659-E7F40DFF063D}" dt="2022-03-28T08:49:01.104" v="6815" actId="478"/>
          <ac:cxnSpMkLst>
            <pc:docMk/>
            <pc:sldMk cId="1130107364" sldId="4342"/>
            <ac:cxnSpMk id="33" creationId="{E8256BEF-7100-4625-BF2C-F23F21E20183}"/>
          </ac:cxnSpMkLst>
        </pc:cxnChg>
        <pc:cxnChg chg="add del mod">
          <ac:chgData name="Alex Sturtivant" userId="05ead3f8-a71e-41c6-9f9d-44406ed944f2" providerId="ADAL" clId="{44BC1F26-1176-46D8-8659-E7F40DFF063D}" dt="2022-03-25T16:55:33.841" v="6807" actId="11529"/>
          <ac:cxnSpMkLst>
            <pc:docMk/>
            <pc:sldMk cId="1130107364" sldId="4342"/>
            <ac:cxnSpMk id="43" creationId="{869800FA-0C13-40D3-91D8-527A9CFFE183}"/>
          </ac:cxnSpMkLst>
        </pc:cxnChg>
      </pc:sldChg>
      <pc:sldChg chg="modSp mod modCm">
        <pc:chgData name="Alex Sturtivant" userId="05ead3f8-a71e-41c6-9f9d-44406ed944f2" providerId="ADAL" clId="{44BC1F26-1176-46D8-8659-E7F40DFF063D}" dt="2022-03-29T08:19:38.144" v="7919" actId="20577"/>
        <pc:sldMkLst>
          <pc:docMk/>
          <pc:sldMk cId="3810120978" sldId="4343"/>
        </pc:sldMkLst>
        <pc:spChg chg="mod">
          <ac:chgData name="Alex Sturtivant" userId="05ead3f8-a71e-41c6-9f9d-44406ed944f2" providerId="ADAL" clId="{44BC1F26-1176-46D8-8659-E7F40DFF063D}" dt="2022-03-29T08:19:38.144" v="7919" actId="20577"/>
          <ac:spMkLst>
            <pc:docMk/>
            <pc:sldMk cId="3810120978" sldId="4343"/>
            <ac:spMk id="4" creationId="{581A3123-5A24-414D-A8F8-155FDD29AA83}"/>
          </ac:spMkLst>
        </pc:spChg>
      </pc:sldChg>
      <pc:sldChg chg="addSp delSp modSp mod modCm">
        <pc:chgData name="Alex Sturtivant" userId="05ead3f8-a71e-41c6-9f9d-44406ed944f2" providerId="ADAL" clId="{44BC1F26-1176-46D8-8659-E7F40DFF063D}" dt="2022-03-29T11:11:03.245" v="7981" actId="1076"/>
        <pc:sldMkLst>
          <pc:docMk/>
          <pc:sldMk cId="3160319255" sldId="4347"/>
        </pc:sldMkLst>
        <pc:picChg chg="del">
          <ac:chgData name="Alex Sturtivant" userId="05ead3f8-a71e-41c6-9f9d-44406ed944f2" providerId="ADAL" clId="{44BC1F26-1176-46D8-8659-E7F40DFF063D}" dt="2022-03-29T11:10:56.967" v="7978" actId="478"/>
          <ac:picMkLst>
            <pc:docMk/>
            <pc:sldMk cId="3160319255" sldId="4347"/>
            <ac:picMk id="3" creationId="{E1BF2E58-D7AE-E24B-AB77-5F3B174EC66E}"/>
          </ac:picMkLst>
        </pc:picChg>
        <pc:picChg chg="add mod">
          <ac:chgData name="Alex Sturtivant" userId="05ead3f8-a71e-41c6-9f9d-44406ed944f2" providerId="ADAL" clId="{44BC1F26-1176-46D8-8659-E7F40DFF063D}" dt="2022-03-29T11:11:03.245" v="7981" actId="1076"/>
          <ac:picMkLst>
            <pc:docMk/>
            <pc:sldMk cId="3160319255" sldId="4347"/>
            <ac:picMk id="6" creationId="{4F9A3C8D-94B2-467C-84BE-ED98023CF1DA}"/>
          </ac:picMkLst>
        </pc:picChg>
      </pc:sldChg>
      <pc:sldChg chg="mod modShow">
        <pc:chgData name="Alex Sturtivant" userId="05ead3f8-a71e-41c6-9f9d-44406ed944f2" providerId="ADAL" clId="{44BC1F26-1176-46D8-8659-E7F40DFF063D}" dt="2022-03-29T08:54:37.653" v="7960" actId="729"/>
        <pc:sldMkLst>
          <pc:docMk/>
          <pc:sldMk cId="1035334485" sldId="4348"/>
        </pc:sldMkLst>
      </pc:sldChg>
      <pc:sldChg chg="modSp mod">
        <pc:chgData name="Alex Sturtivant" userId="05ead3f8-a71e-41c6-9f9d-44406ed944f2" providerId="ADAL" clId="{44BC1F26-1176-46D8-8659-E7F40DFF063D}" dt="2022-03-29T08:54:06.280" v="7959" actId="20577"/>
        <pc:sldMkLst>
          <pc:docMk/>
          <pc:sldMk cId="1725082870" sldId="4350"/>
        </pc:sldMkLst>
        <pc:spChg chg="mod">
          <ac:chgData name="Alex Sturtivant" userId="05ead3f8-a71e-41c6-9f9d-44406ed944f2" providerId="ADAL" clId="{44BC1F26-1176-46D8-8659-E7F40DFF063D}" dt="2022-03-29T08:11:22.571" v="7884" actId="2085"/>
          <ac:spMkLst>
            <pc:docMk/>
            <pc:sldMk cId="1725082870" sldId="4350"/>
            <ac:spMk id="10" creationId="{F1A89B1D-8D4E-1D11-C200-61D0D4B2C26D}"/>
          </ac:spMkLst>
        </pc:spChg>
        <pc:spChg chg="mod">
          <ac:chgData name="Alex Sturtivant" userId="05ead3f8-a71e-41c6-9f9d-44406ed944f2" providerId="ADAL" clId="{44BC1F26-1176-46D8-8659-E7F40DFF063D}" dt="2022-03-29T08:11:22.571" v="7884" actId="2085"/>
          <ac:spMkLst>
            <pc:docMk/>
            <pc:sldMk cId="1725082870" sldId="4350"/>
            <ac:spMk id="11" creationId="{0113E5C4-72DB-8FC7-7280-D71CC7367933}"/>
          </ac:spMkLst>
        </pc:spChg>
        <pc:spChg chg="mod">
          <ac:chgData name="Alex Sturtivant" userId="05ead3f8-a71e-41c6-9f9d-44406ed944f2" providerId="ADAL" clId="{44BC1F26-1176-46D8-8659-E7F40DFF063D}" dt="2022-03-29T08:54:06.280" v="7959" actId="20577"/>
          <ac:spMkLst>
            <pc:docMk/>
            <pc:sldMk cId="1725082870" sldId="4350"/>
            <ac:spMk id="12" creationId="{B1E187D7-0510-FD23-8C89-6743CB1907C8}"/>
          </ac:spMkLst>
        </pc:spChg>
      </pc:sldChg>
      <pc:sldChg chg="new del">
        <pc:chgData name="Alex Sturtivant" userId="05ead3f8-a71e-41c6-9f9d-44406ed944f2" providerId="ADAL" clId="{44BC1F26-1176-46D8-8659-E7F40DFF063D}" dt="2022-03-28T14:59:17.808" v="7820" actId="680"/>
        <pc:sldMkLst>
          <pc:docMk/>
          <pc:sldMk cId="3281644427" sldId="4351"/>
        </pc:sldMkLst>
      </pc:sldChg>
      <pc:sldChg chg="modSp mod">
        <pc:chgData name="Alex Sturtivant" userId="05ead3f8-a71e-41c6-9f9d-44406ed944f2" providerId="ADAL" clId="{44BC1F26-1176-46D8-8659-E7F40DFF063D}" dt="2022-03-29T11:35:56.553" v="8043" actId="1076"/>
        <pc:sldMkLst>
          <pc:docMk/>
          <pc:sldMk cId="4140299411" sldId="4351"/>
        </pc:sldMkLst>
        <pc:spChg chg="mod">
          <ac:chgData name="Alex Sturtivant" userId="05ead3f8-a71e-41c6-9f9d-44406ed944f2" providerId="ADAL" clId="{44BC1F26-1176-46D8-8659-E7F40DFF063D}" dt="2022-03-29T11:35:56.553" v="8043" actId="1076"/>
          <ac:spMkLst>
            <pc:docMk/>
            <pc:sldMk cId="4140299411" sldId="4351"/>
            <ac:spMk id="3" creationId="{ADA2F182-1968-4851-A746-101DE665A844}"/>
          </ac:spMkLst>
        </pc:spChg>
        <pc:spChg chg="mod">
          <ac:chgData name="Alex Sturtivant" userId="05ead3f8-a71e-41c6-9f9d-44406ed944f2" providerId="ADAL" clId="{44BC1F26-1176-46D8-8659-E7F40DFF063D}" dt="2022-03-29T08:19:41.197" v="7923" actId="20577"/>
          <ac:spMkLst>
            <pc:docMk/>
            <pc:sldMk cId="4140299411" sldId="4351"/>
            <ac:spMk id="4" creationId="{581A3123-5A24-414D-A8F8-155FDD29AA83}"/>
          </ac:spMkLst>
        </pc:spChg>
      </pc:sldChg>
      <pc:sldChg chg="modSp mod">
        <pc:chgData name="Alex Sturtivant" userId="05ead3f8-a71e-41c6-9f9d-44406ed944f2" providerId="ADAL" clId="{44BC1F26-1176-46D8-8659-E7F40DFF063D}" dt="2022-03-29T11:08:44.222" v="7974" actId="20577"/>
        <pc:sldMkLst>
          <pc:docMk/>
          <pc:sldMk cId="3322032693" sldId="4352"/>
        </pc:sldMkLst>
        <pc:spChg chg="mod">
          <ac:chgData name="Alex Sturtivant" userId="05ead3f8-a71e-41c6-9f9d-44406ed944f2" providerId="ADAL" clId="{44BC1F26-1176-46D8-8659-E7F40DFF063D}" dt="2022-03-29T11:08:37.662" v="7973" actId="1035"/>
          <ac:spMkLst>
            <pc:docMk/>
            <pc:sldMk cId="3322032693" sldId="4352"/>
            <ac:spMk id="2" creationId="{678D6E5F-4C78-6253-5B1F-3B832F27BBF2}"/>
          </ac:spMkLst>
        </pc:spChg>
        <pc:spChg chg="mod">
          <ac:chgData name="Alex Sturtivant" userId="05ead3f8-a71e-41c6-9f9d-44406ed944f2" providerId="ADAL" clId="{44BC1F26-1176-46D8-8659-E7F40DFF063D}" dt="2022-03-29T11:08:37.662" v="7973" actId="1035"/>
          <ac:spMkLst>
            <pc:docMk/>
            <pc:sldMk cId="3322032693" sldId="4352"/>
            <ac:spMk id="3" creationId="{ADA2F182-1968-4851-A746-101DE665A844}"/>
          </ac:spMkLst>
        </pc:spChg>
        <pc:spChg chg="mod">
          <ac:chgData name="Alex Sturtivant" userId="05ead3f8-a71e-41c6-9f9d-44406ed944f2" providerId="ADAL" clId="{44BC1F26-1176-46D8-8659-E7F40DFF063D}" dt="2022-03-29T11:08:37.662" v="7973" actId="1035"/>
          <ac:spMkLst>
            <pc:docMk/>
            <pc:sldMk cId="3322032693" sldId="4352"/>
            <ac:spMk id="8" creationId="{1A175226-0BF0-BFA9-D953-89131B0703CF}"/>
          </ac:spMkLst>
        </pc:spChg>
        <pc:spChg chg="mod">
          <ac:chgData name="Alex Sturtivant" userId="05ead3f8-a71e-41c6-9f9d-44406ed944f2" providerId="ADAL" clId="{44BC1F26-1176-46D8-8659-E7F40DFF063D}" dt="2022-03-29T11:08:37.662" v="7973" actId="1035"/>
          <ac:spMkLst>
            <pc:docMk/>
            <pc:sldMk cId="3322032693" sldId="4352"/>
            <ac:spMk id="9" creationId="{A38B3CC7-1503-034C-6292-5B6778F43597}"/>
          </ac:spMkLst>
        </pc:spChg>
        <pc:spChg chg="mod">
          <ac:chgData name="Alex Sturtivant" userId="05ead3f8-a71e-41c6-9f9d-44406ed944f2" providerId="ADAL" clId="{44BC1F26-1176-46D8-8659-E7F40DFF063D}" dt="2022-03-29T11:08:44.222" v="7974" actId="20577"/>
          <ac:spMkLst>
            <pc:docMk/>
            <pc:sldMk cId="3322032693" sldId="4352"/>
            <ac:spMk id="17" creationId="{F2B43340-E2AD-BAAD-AEF9-C9E68489DBED}"/>
          </ac:spMkLst>
        </pc:spChg>
        <pc:picChg chg="mod">
          <ac:chgData name="Alex Sturtivant" userId="05ead3f8-a71e-41c6-9f9d-44406ed944f2" providerId="ADAL" clId="{44BC1F26-1176-46D8-8659-E7F40DFF063D}" dt="2022-03-29T11:08:37.662" v="7973" actId="1035"/>
          <ac:picMkLst>
            <pc:docMk/>
            <pc:sldMk cId="3322032693" sldId="4352"/>
            <ac:picMk id="10" creationId="{5805D021-2534-C2FE-8097-59A336C75F42}"/>
          </ac:picMkLst>
        </pc:picChg>
        <pc:picChg chg="mod">
          <ac:chgData name="Alex Sturtivant" userId="05ead3f8-a71e-41c6-9f9d-44406ed944f2" providerId="ADAL" clId="{44BC1F26-1176-46D8-8659-E7F40DFF063D}" dt="2022-03-29T11:08:37.662" v="7973" actId="1035"/>
          <ac:picMkLst>
            <pc:docMk/>
            <pc:sldMk cId="3322032693" sldId="4352"/>
            <ac:picMk id="12" creationId="{D47D4242-6612-0AD4-B715-740F0156090B}"/>
          </ac:picMkLst>
        </pc:picChg>
        <pc:picChg chg="mod">
          <ac:chgData name="Alex Sturtivant" userId="05ead3f8-a71e-41c6-9f9d-44406ed944f2" providerId="ADAL" clId="{44BC1F26-1176-46D8-8659-E7F40DFF063D}" dt="2022-03-29T11:08:37.662" v="7973" actId="1035"/>
          <ac:picMkLst>
            <pc:docMk/>
            <pc:sldMk cId="3322032693" sldId="4352"/>
            <ac:picMk id="14" creationId="{CDA2C4A5-B598-6539-E4E4-E769A05E3C8D}"/>
          </ac:picMkLst>
        </pc:picChg>
        <pc:picChg chg="mod">
          <ac:chgData name="Alex Sturtivant" userId="05ead3f8-a71e-41c6-9f9d-44406ed944f2" providerId="ADAL" clId="{44BC1F26-1176-46D8-8659-E7F40DFF063D}" dt="2022-03-29T11:08:37.662" v="7973" actId="1035"/>
          <ac:picMkLst>
            <pc:docMk/>
            <pc:sldMk cId="3322032693" sldId="4352"/>
            <ac:picMk id="15" creationId="{495EB320-D6E7-B264-57A2-F4CB5D138AE2}"/>
          </ac:picMkLst>
        </pc:picChg>
      </pc:sldChg>
    </pc:docChg>
  </pc:docChgLst>
  <pc:docChgLst>
    <pc:chgData name="Hibak Yusuf" userId="S::hibak.yusuf@royalgreenwich.gov.uk::2e72d0f0-33c5-4690-b236-ad9371dfc37a" providerId="AD" clId="Web-{824474C0-3AC3-4064-8D1C-DB71A4752AF0}"/>
    <pc:docChg chg="modSld">
      <pc:chgData name="Hibak Yusuf" userId="S::hibak.yusuf@royalgreenwich.gov.uk::2e72d0f0-33c5-4690-b236-ad9371dfc37a" providerId="AD" clId="Web-{824474C0-3AC3-4064-8D1C-DB71A4752AF0}" dt="2022-03-29T10:46:17.602" v="89" actId="20577"/>
      <pc:docMkLst>
        <pc:docMk/>
      </pc:docMkLst>
      <pc:sldChg chg="modSp">
        <pc:chgData name="Hibak Yusuf" userId="S::hibak.yusuf@royalgreenwich.gov.uk::2e72d0f0-33c5-4690-b236-ad9371dfc37a" providerId="AD" clId="Web-{824474C0-3AC3-4064-8D1C-DB71A4752AF0}" dt="2022-03-29T10:46:17.602" v="89" actId="20577"/>
        <pc:sldMkLst>
          <pc:docMk/>
          <pc:sldMk cId="1075852321" sldId="4154"/>
        </pc:sldMkLst>
        <pc:spChg chg="mod">
          <ac:chgData name="Hibak Yusuf" userId="S::hibak.yusuf@royalgreenwich.gov.uk::2e72d0f0-33c5-4690-b236-ad9371dfc37a" providerId="AD" clId="Web-{824474C0-3AC3-4064-8D1C-DB71A4752AF0}" dt="2022-03-29T10:46:17.602" v="89" actId="20577"/>
          <ac:spMkLst>
            <pc:docMk/>
            <pc:sldMk cId="1075852321" sldId="4154"/>
            <ac:spMk id="8" creationId="{85640AA7-C014-DF49-89AE-429F0C2D1656}"/>
          </ac:spMkLst>
        </pc:spChg>
      </pc:sldChg>
    </pc:docChg>
  </pc:docChgLst>
  <pc:docChgLst>
    <pc:chgData name="Steve Ollier" userId="S::steve.ollier@royalgreenwich.gov.uk::1be9cb31-e9ce-41c3-9097-b2da242c8190" providerId="AD" clId="Web-{35D868B0-ED6B-41EE-9E71-D04970EF391D}"/>
    <pc:docChg chg="modSld">
      <pc:chgData name="Steve Ollier" userId="S::steve.ollier@royalgreenwich.gov.uk::1be9cb31-e9ce-41c3-9097-b2da242c8190" providerId="AD" clId="Web-{35D868B0-ED6B-41EE-9E71-D04970EF391D}" dt="2022-03-25T16:31:36.748" v="265" actId="20577"/>
      <pc:docMkLst>
        <pc:docMk/>
      </pc:docMkLst>
      <pc:sldChg chg="addSp delSp modSp">
        <pc:chgData name="Steve Ollier" userId="S::steve.ollier@royalgreenwich.gov.uk::1be9cb31-e9ce-41c3-9097-b2da242c8190" providerId="AD" clId="Web-{35D868B0-ED6B-41EE-9E71-D04970EF391D}" dt="2022-03-25T16:31:36.748" v="265" actId="20577"/>
        <pc:sldMkLst>
          <pc:docMk/>
          <pc:sldMk cId="4081590414" sldId="4330"/>
        </pc:sldMkLst>
        <pc:spChg chg="del">
          <ac:chgData name="Steve Ollier" userId="S::steve.ollier@royalgreenwich.gov.uk::1be9cb31-e9ce-41c3-9097-b2da242c8190" providerId="AD" clId="Web-{35D868B0-ED6B-41EE-9E71-D04970EF391D}" dt="2022-03-25T16:23:04.575" v="230"/>
          <ac:spMkLst>
            <pc:docMk/>
            <pc:sldMk cId="4081590414" sldId="4330"/>
            <ac:spMk id="2" creationId="{9AD60192-99D1-FF69-33F7-DD081DF946BD}"/>
          </ac:spMkLst>
        </pc:spChg>
        <pc:spChg chg="mod">
          <ac:chgData name="Steve Ollier" userId="S::steve.ollier@royalgreenwich.gov.uk::1be9cb31-e9ce-41c3-9097-b2da242c8190" providerId="AD" clId="Web-{35D868B0-ED6B-41EE-9E71-D04970EF391D}" dt="2022-03-25T16:31:36.748" v="265" actId="20577"/>
          <ac:spMkLst>
            <pc:docMk/>
            <pc:sldMk cId="4081590414" sldId="4330"/>
            <ac:spMk id="3" creationId="{ADA2F182-1968-4851-A746-101DE665A844}"/>
          </ac:spMkLst>
        </pc:spChg>
        <pc:spChg chg="ord">
          <ac:chgData name="Steve Ollier" userId="S::steve.ollier@royalgreenwich.gov.uk::1be9cb31-e9ce-41c3-9097-b2da242c8190" providerId="AD" clId="Web-{35D868B0-ED6B-41EE-9E71-D04970EF391D}" dt="2022-03-25T16:29:41.850" v="248"/>
          <ac:spMkLst>
            <pc:docMk/>
            <pc:sldMk cId="4081590414" sldId="4330"/>
            <ac:spMk id="5" creationId="{5076EA50-D931-7A4A-A2BF-3BA849A0C2DC}"/>
          </ac:spMkLst>
        </pc:spChg>
        <pc:picChg chg="add del mod ord">
          <ac:chgData name="Steve Ollier" userId="S::steve.ollier@royalgreenwich.gov.uk::1be9cb31-e9ce-41c3-9097-b2da242c8190" providerId="AD" clId="Web-{35D868B0-ED6B-41EE-9E71-D04970EF391D}" dt="2022-03-25T16:28:41.690" v="237"/>
          <ac:picMkLst>
            <pc:docMk/>
            <pc:sldMk cId="4081590414" sldId="4330"/>
            <ac:picMk id="7" creationId="{3062AB29-2E05-0230-A24D-10EA38346687}"/>
          </ac:picMkLst>
        </pc:picChg>
        <pc:picChg chg="add mod">
          <ac:chgData name="Steve Ollier" userId="S::steve.ollier@royalgreenwich.gov.uk::1be9cb31-e9ce-41c3-9097-b2da242c8190" providerId="AD" clId="Web-{35D868B0-ED6B-41EE-9E71-D04970EF391D}" dt="2022-03-25T16:29:47.038" v="249" actId="14100"/>
          <ac:picMkLst>
            <pc:docMk/>
            <pc:sldMk cId="4081590414" sldId="4330"/>
            <ac:picMk id="8" creationId="{6B4D2E47-E340-F663-FDB5-89BBCA798284}"/>
          </ac:picMkLst>
        </pc:picChg>
      </pc:sldChg>
      <pc:sldChg chg="modNotes">
        <pc:chgData name="Steve Ollier" userId="S::steve.ollier@royalgreenwich.gov.uk::1be9cb31-e9ce-41c3-9097-b2da242c8190" providerId="AD" clId="Web-{35D868B0-ED6B-41EE-9E71-D04970EF391D}" dt="2022-03-25T16:18:45.653" v="84"/>
        <pc:sldMkLst>
          <pc:docMk/>
          <pc:sldMk cId="3353243828" sldId="4339"/>
        </pc:sldMkLst>
      </pc:sldChg>
    </pc:docChg>
  </pc:docChgLst>
  <pc:docChgLst>
    <pc:chgData name="Alysia-Marie Annett" userId="S::alysia-marie.annett@royalgreenwich.gov.uk::e7bf688c-ccea-4248-8dab-8092b7e4c7ff" providerId="AD" clId="Web-{CA03DA61-D146-EF10-284C-6E18FB199543}"/>
    <pc:docChg chg="addSld delSld modSld sldOrd">
      <pc:chgData name="Alysia-Marie Annett" userId="S::alysia-marie.annett@royalgreenwich.gov.uk::e7bf688c-ccea-4248-8dab-8092b7e4c7ff" providerId="AD" clId="Web-{CA03DA61-D146-EF10-284C-6E18FB199543}" dt="2022-03-24T12:33:24.398" v="68" actId="20577"/>
      <pc:docMkLst>
        <pc:docMk/>
      </pc:docMkLst>
      <pc:sldChg chg="del">
        <pc:chgData name="Alysia-Marie Annett" userId="S::alysia-marie.annett@royalgreenwich.gov.uk::e7bf688c-ccea-4248-8dab-8092b7e4c7ff" providerId="AD" clId="Web-{CA03DA61-D146-EF10-284C-6E18FB199543}" dt="2022-03-24T12:25:21.370" v="40"/>
        <pc:sldMkLst>
          <pc:docMk/>
          <pc:sldMk cId="623221172" sldId="4317"/>
        </pc:sldMkLst>
      </pc:sldChg>
      <pc:sldChg chg="addSp delSp modSp add ord replId">
        <pc:chgData name="Alysia-Marie Annett" userId="S::alysia-marie.annett@royalgreenwich.gov.uk::e7bf688c-ccea-4248-8dab-8092b7e4c7ff" providerId="AD" clId="Web-{CA03DA61-D146-EF10-284C-6E18FB199543}" dt="2022-03-24T12:33:24.398" v="68" actId="20577"/>
        <pc:sldMkLst>
          <pc:docMk/>
          <pc:sldMk cId="76078833" sldId="4322"/>
        </pc:sldMkLst>
        <pc:spChg chg="mod">
          <ac:chgData name="Alysia-Marie Annett" userId="S::alysia-marie.annett@royalgreenwich.gov.uk::e7bf688c-ccea-4248-8dab-8092b7e4c7ff" providerId="AD" clId="Web-{CA03DA61-D146-EF10-284C-6E18FB199543}" dt="2022-03-24T12:33:24.398" v="68" actId="20577"/>
          <ac:spMkLst>
            <pc:docMk/>
            <pc:sldMk cId="76078833" sldId="4322"/>
            <ac:spMk id="3" creationId="{ADA2F182-1968-4851-A746-101DE665A844}"/>
          </ac:spMkLst>
        </pc:spChg>
        <pc:spChg chg="mod">
          <ac:chgData name="Alysia-Marie Annett" userId="S::alysia-marie.annett@royalgreenwich.gov.uk::e7bf688c-ccea-4248-8dab-8092b7e4c7ff" providerId="AD" clId="Web-{CA03DA61-D146-EF10-284C-6E18FB199543}" dt="2022-03-24T12:25:05.479" v="34" actId="20577"/>
          <ac:spMkLst>
            <pc:docMk/>
            <pc:sldMk cId="76078833" sldId="4322"/>
            <ac:spMk id="4" creationId="{581A3123-5A24-414D-A8F8-155FDD29AA83}"/>
          </ac:spMkLst>
        </pc:spChg>
        <pc:picChg chg="add del">
          <ac:chgData name="Alysia-Marie Annett" userId="S::alysia-marie.annett@royalgreenwich.gov.uk::e7bf688c-ccea-4248-8dab-8092b7e4c7ff" providerId="AD" clId="Web-{CA03DA61-D146-EF10-284C-6E18FB199543}" dt="2022-03-24T12:25:02.418" v="33"/>
          <ac:picMkLst>
            <pc:docMk/>
            <pc:sldMk cId="76078833" sldId="4322"/>
            <ac:picMk id="7" creationId="{87FEB058-C533-714D-B213-57903AAFD595}"/>
          </ac:picMkLst>
        </pc:picChg>
      </pc:sldChg>
    </pc:docChg>
  </pc:docChgLst>
  <pc:docChgLst>
    <pc:chgData name="Yu-Hsuan Ho" userId="7280e5fb-ee59-4ff5-9a5c-6781f40a6885" providerId="ADAL" clId="{1CF41C79-3DEE-E447-9D7D-26175986F57D}"/>
    <pc:docChg chg="undo redo custSel addSld delSld modSld">
      <pc:chgData name="Yu-Hsuan Ho" userId="7280e5fb-ee59-4ff5-9a5c-6781f40a6885" providerId="ADAL" clId="{1CF41C79-3DEE-E447-9D7D-26175986F57D}" dt="2022-03-29T15:12:11.206" v="3009" actId="20577"/>
      <pc:docMkLst>
        <pc:docMk/>
      </pc:docMkLst>
      <pc:sldChg chg="addSp delSp modSp add mod">
        <pc:chgData name="Yu-Hsuan Ho" userId="7280e5fb-ee59-4ff5-9a5c-6781f40a6885" providerId="ADAL" clId="{1CF41C79-3DEE-E447-9D7D-26175986F57D}" dt="2022-03-24T13:22:00.045" v="186" actId="20577"/>
        <pc:sldMkLst>
          <pc:docMk/>
          <pc:sldMk cId="3164804334" sldId="4287"/>
        </pc:sldMkLst>
        <pc:spChg chg="del mod">
          <ac:chgData name="Yu-Hsuan Ho" userId="7280e5fb-ee59-4ff5-9a5c-6781f40a6885" providerId="ADAL" clId="{1CF41C79-3DEE-E447-9D7D-26175986F57D}" dt="2022-03-24T13:21:49.260" v="151" actId="478"/>
          <ac:spMkLst>
            <pc:docMk/>
            <pc:sldMk cId="3164804334" sldId="4287"/>
            <ac:spMk id="3" creationId="{ADA2F182-1968-4851-A746-101DE665A844}"/>
          </ac:spMkLst>
        </pc:spChg>
        <pc:spChg chg="add del mod">
          <ac:chgData name="Yu-Hsuan Ho" userId="7280e5fb-ee59-4ff5-9a5c-6781f40a6885" providerId="ADAL" clId="{1CF41C79-3DEE-E447-9D7D-26175986F57D}" dt="2022-03-24T13:21:51.545" v="152" actId="478"/>
          <ac:spMkLst>
            <pc:docMk/>
            <pc:sldMk cId="3164804334" sldId="4287"/>
            <ac:spMk id="8" creationId="{307BDFB6-D011-094A-8DFC-314F03437DF7}"/>
          </ac:spMkLst>
        </pc:spChg>
        <pc:spChg chg="add mod">
          <ac:chgData name="Yu-Hsuan Ho" userId="7280e5fb-ee59-4ff5-9a5c-6781f40a6885" providerId="ADAL" clId="{1CF41C79-3DEE-E447-9D7D-26175986F57D}" dt="2022-03-24T13:22:00.045" v="186" actId="20577"/>
          <ac:spMkLst>
            <pc:docMk/>
            <pc:sldMk cId="3164804334" sldId="4287"/>
            <ac:spMk id="9" creationId="{1B0F6F96-D1CE-3448-A3FC-B81D0C0E0F63}"/>
          </ac:spMkLst>
        </pc:spChg>
      </pc:sldChg>
      <pc:sldChg chg="addSp delSp modSp">
        <pc:chgData name="Yu-Hsuan Ho" userId="7280e5fb-ee59-4ff5-9a5c-6781f40a6885" providerId="ADAL" clId="{1CF41C79-3DEE-E447-9D7D-26175986F57D}" dt="2022-03-24T13:09:16.291" v="87"/>
        <pc:sldMkLst>
          <pc:docMk/>
          <pc:sldMk cId="1007522914" sldId="4313"/>
        </pc:sldMkLst>
        <pc:spChg chg="add del mod">
          <ac:chgData name="Yu-Hsuan Ho" userId="7280e5fb-ee59-4ff5-9a5c-6781f40a6885" providerId="ADAL" clId="{1CF41C79-3DEE-E447-9D7D-26175986F57D}" dt="2022-03-24T13:09:16.291" v="87"/>
          <ac:spMkLst>
            <pc:docMk/>
            <pc:sldMk cId="1007522914" sldId="4313"/>
            <ac:spMk id="4" creationId="{E385D559-0411-424A-AFA3-44A7B5037E2B}"/>
          </ac:spMkLst>
        </pc:spChg>
      </pc:sldChg>
      <pc:sldChg chg="del">
        <pc:chgData name="Yu-Hsuan Ho" userId="7280e5fb-ee59-4ff5-9a5c-6781f40a6885" providerId="ADAL" clId="{1CF41C79-3DEE-E447-9D7D-26175986F57D}" dt="2022-03-24T12:17:21.351" v="38" actId="2696"/>
        <pc:sldMkLst>
          <pc:docMk/>
          <pc:sldMk cId="3090637352" sldId="4318"/>
        </pc:sldMkLst>
      </pc:sldChg>
      <pc:sldChg chg="del">
        <pc:chgData name="Yu-Hsuan Ho" userId="7280e5fb-ee59-4ff5-9a5c-6781f40a6885" providerId="ADAL" clId="{1CF41C79-3DEE-E447-9D7D-26175986F57D}" dt="2022-03-24T12:16:51.505" v="33" actId="2696"/>
        <pc:sldMkLst>
          <pc:docMk/>
          <pc:sldMk cId="182736694" sldId="4319"/>
        </pc:sldMkLst>
      </pc:sldChg>
      <pc:sldChg chg="modSp add mod">
        <pc:chgData name="Yu-Hsuan Ho" userId="7280e5fb-ee59-4ff5-9a5c-6781f40a6885" providerId="ADAL" clId="{1CF41C79-3DEE-E447-9D7D-26175986F57D}" dt="2022-03-24T13:21:41.941" v="150" actId="1076"/>
        <pc:sldMkLst>
          <pc:docMk/>
          <pc:sldMk cId="1146225731" sldId="4321"/>
        </pc:sldMkLst>
        <pc:spChg chg="mod">
          <ac:chgData name="Yu-Hsuan Ho" userId="7280e5fb-ee59-4ff5-9a5c-6781f40a6885" providerId="ADAL" clId="{1CF41C79-3DEE-E447-9D7D-26175986F57D}" dt="2022-03-24T13:21:41.941" v="150" actId="1076"/>
          <ac:spMkLst>
            <pc:docMk/>
            <pc:sldMk cId="1146225731" sldId="4321"/>
            <ac:spMk id="3" creationId="{ADA2F182-1968-4851-A746-101DE665A844}"/>
          </ac:spMkLst>
        </pc:spChg>
      </pc:sldChg>
      <pc:sldChg chg="modSp mod">
        <pc:chgData name="Yu-Hsuan Ho" userId="7280e5fb-ee59-4ff5-9a5c-6781f40a6885" providerId="ADAL" clId="{1CF41C79-3DEE-E447-9D7D-26175986F57D}" dt="2022-03-24T13:21:21.125" v="148" actId="1076"/>
        <pc:sldMkLst>
          <pc:docMk/>
          <pc:sldMk cId="76078833" sldId="4322"/>
        </pc:sldMkLst>
        <pc:spChg chg="mod">
          <ac:chgData name="Yu-Hsuan Ho" userId="7280e5fb-ee59-4ff5-9a5c-6781f40a6885" providerId="ADAL" clId="{1CF41C79-3DEE-E447-9D7D-26175986F57D}" dt="2022-03-24T13:21:21.125" v="148" actId="1076"/>
          <ac:spMkLst>
            <pc:docMk/>
            <pc:sldMk cId="76078833" sldId="4322"/>
            <ac:spMk id="3" creationId="{ADA2F182-1968-4851-A746-101DE665A844}"/>
          </ac:spMkLst>
        </pc:spChg>
      </pc:sldChg>
      <pc:sldChg chg="modSp new del mod">
        <pc:chgData name="Yu-Hsuan Ho" userId="7280e5fb-ee59-4ff5-9a5c-6781f40a6885" providerId="ADAL" clId="{1CF41C79-3DEE-E447-9D7D-26175986F57D}" dt="2022-03-24T13:08:52.914" v="64" actId="2696"/>
        <pc:sldMkLst>
          <pc:docMk/>
          <pc:sldMk cId="3807908281" sldId="4323"/>
        </pc:sldMkLst>
        <pc:spChg chg="mod">
          <ac:chgData name="Yu-Hsuan Ho" userId="7280e5fb-ee59-4ff5-9a5c-6781f40a6885" providerId="ADAL" clId="{1CF41C79-3DEE-E447-9D7D-26175986F57D}" dt="2022-03-24T13:06:44.652" v="60" actId="20577"/>
          <ac:spMkLst>
            <pc:docMk/>
            <pc:sldMk cId="3807908281" sldId="4323"/>
            <ac:spMk id="2" creationId="{E1A310D8-6D0B-E64D-AE29-FE724F3D19E7}"/>
          </ac:spMkLst>
        </pc:spChg>
      </pc:sldChg>
      <pc:sldChg chg="addSp modSp add mod modNotesTx">
        <pc:chgData name="Yu-Hsuan Ho" userId="7280e5fb-ee59-4ff5-9a5c-6781f40a6885" providerId="ADAL" clId="{1CF41C79-3DEE-E447-9D7D-26175986F57D}" dt="2022-03-24T15:45:31.531" v="768" actId="113"/>
        <pc:sldMkLst>
          <pc:docMk/>
          <pc:sldMk cId="2904131986" sldId="4324"/>
        </pc:sldMkLst>
        <pc:spChg chg="mod">
          <ac:chgData name="Yu-Hsuan Ho" userId="7280e5fb-ee59-4ff5-9a5c-6781f40a6885" providerId="ADAL" clId="{1CF41C79-3DEE-E447-9D7D-26175986F57D}" dt="2022-03-24T15:45:31.531" v="768" actId="113"/>
          <ac:spMkLst>
            <pc:docMk/>
            <pc:sldMk cId="2904131986" sldId="4324"/>
            <ac:spMk id="3" creationId="{0201BE72-A00A-4CA7-BF4C-49923EE12B79}"/>
          </ac:spMkLst>
        </pc:spChg>
        <pc:spChg chg="mod">
          <ac:chgData name="Yu-Hsuan Ho" userId="7280e5fb-ee59-4ff5-9a5c-6781f40a6885" providerId="ADAL" clId="{1CF41C79-3DEE-E447-9D7D-26175986F57D}" dt="2022-03-24T13:12:21.987" v="147" actId="166"/>
          <ac:spMkLst>
            <pc:docMk/>
            <pc:sldMk cId="2904131986" sldId="4324"/>
            <ac:spMk id="6" creationId="{D40299A7-02E9-44E1-A8ED-F6CB2E14DDB7}"/>
          </ac:spMkLst>
        </pc:spChg>
        <pc:picChg chg="add mod">
          <ac:chgData name="Yu-Hsuan Ho" userId="7280e5fb-ee59-4ff5-9a5c-6781f40a6885" providerId="ADAL" clId="{1CF41C79-3DEE-E447-9D7D-26175986F57D}" dt="2022-03-24T15:31:59.181" v="529" actId="1076"/>
          <ac:picMkLst>
            <pc:docMk/>
            <pc:sldMk cId="2904131986" sldId="4324"/>
            <ac:picMk id="7" creationId="{94D22B15-8314-2E48-9749-C3B13477D0D0}"/>
          </ac:picMkLst>
        </pc:picChg>
      </pc:sldChg>
      <pc:sldChg chg="modSp add mod modNotesTx">
        <pc:chgData name="Yu-Hsuan Ho" userId="7280e5fb-ee59-4ff5-9a5c-6781f40a6885" providerId="ADAL" clId="{1CF41C79-3DEE-E447-9D7D-26175986F57D}" dt="2022-03-24T15:32:38.800" v="533" actId="20577"/>
        <pc:sldMkLst>
          <pc:docMk/>
          <pc:sldMk cId="1051911129" sldId="4325"/>
        </pc:sldMkLst>
        <pc:spChg chg="mod">
          <ac:chgData name="Yu-Hsuan Ho" userId="7280e5fb-ee59-4ff5-9a5c-6781f40a6885" providerId="ADAL" clId="{1CF41C79-3DEE-E447-9D7D-26175986F57D}" dt="2022-03-24T13:10:32.170" v="127" actId="20577"/>
          <ac:spMkLst>
            <pc:docMk/>
            <pc:sldMk cId="1051911129" sldId="4325"/>
            <ac:spMk id="6" creationId="{D40299A7-02E9-44E1-A8ED-F6CB2E14DDB7}"/>
          </ac:spMkLst>
        </pc:spChg>
      </pc:sldChg>
      <pc:sldChg chg="modSp add mod modNotesTx">
        <pc:chgData name="Yu-Hsuan Ho" userId="7280e5fb-ee59-4ff5-9a5c-6781f40a6885" providerId="ADAL" clId="{1CF41C79-3DEE-E447-9D7D-26175986F57D}" dt="2022-03-29T08:04:24.682" v="2485" actId="255"/>
        <pc:sldMkLst>
          <pc:docMk/>
          <pc:sldMk cId="2211490460" sldId="4326"/>
        </pc:sldMkLst>
        <pc:spChg chg="mod">
          <ac:chgData name="Yu-Hsuan Ho" userId="7280e5fb-ee59-4ff5-9a5c-6781f40a6885" providerId="ADAL" clId="{1CF41C79-3DEE-E447-9D7D-26175986F57D}" dt="2022-03-29T08:04:14.403" v="2483" actId="2711"/>
          <ac:spMkLst>
            <pc:docMk/>
            <pc:sldMk cId="2211490460" sldId="4326"/>
            <ac:spMk id="2" creationId="{0E8FDE0F-A1FF-4B6E-AE97-1306BD26E4B5}"/>
          </ac:spMkLst>
        </pc:spChg>
        <pc:spChg chg="mod">
          <ac:chgData name="Yu-Hsuan Ho" userId="7280e5fb-ee59-4ff5-9a5c-6781f40a6885" providerId="ADAL" clId="{1CF41C79-3DEE-E447-9D7D-26175986F57D}" dt="2022-03-29T08:04:24.682" v="2485" actId="255"/>
          <ac:spMkLst>
            <pc:docMk/>
            <pc:sldMk cId="2211490460" sldId="4326"/>
            <ac:spMk id="3" creationId="{0201BE72-A00A-4CA7-BF4C-49923EE12B79}"/>
          </ac:spMkLst>
        </pc:spChg>
        <pc:spChg chg="mod">
          <ac:chgData name="Yu-Hsuan Ho" userId="7280e5fb-ee59-4ff5-9a5c-6781f40a6885" providerId="ADAL" clId="{1CF41C79-3DEE-E447-9D7D-26175986F57D}" dt="2022-03-24T13:09:41.840" v="93"/>
          <ac:spMkLst>
            <pc:docMk/>
            <pc:sldMk cId="2211490460" sldId="4326"/>
            <ac:spMk id="6" creationId="{D40299A7-02E9-44E1-A8ED-F6CB2E14DDB7}"/>
          </ac:spMkLst>
        </pc:spChg>
        <pc:spChg chg="mod">
          <ac:chgData name="Yu-Hsuan Ho" userId="7280e5fb-ee59-4ff5-9a5c-6781f40a6885" providerId="ADAL" clId="{1CF41C79-3DEE-E447-9D7D-26175986F57D}" dt="2022-03-29T08:04:14.403" v="2483" actId="2711"/>
          <ac:spMkLst>
            <pc:docMk/>
            <pc:sldMk cId="2211490460" sldId="4326"/>
            <ac:spMk id="8" creationId="{0233AC2F-ACF1-4C9C-9874-D95DF6816D34}"/>
          </ac:spMkLst>
        </pc:spChg>
        <pc:spChg chg="mod">
          <ac:chgData name="Yu-Hsuan Ho" userId="7280e5fb-ee59-4ff5-9a5c-6781f40a6885" providerId="ADAL" clId="{1CF41C79-3DEE-E447-9D7D-26175986F57D}" dt="2022-03-29T08:04:24.682" v="2485" actId="255"/>
          <ac:spMkLst>
            <pc:docMk/>
            <pc:sldMk cId="2211490460" sldId="4326"/>
            <ac:spMk id="10" creationId="{BEC0A62A-3427-4A9A-BE1F-015A6E221685}"/>
          </ac:spMkLst>
        </pc:spChg>
      </pc:sldChg>
      <pc:sldChg chg="modSp add mod modNotesTx">
        <pc:chgData name="Yu-Hsuan Ho" userId="7280e5fb-ee59-4ff5-9a5c-6781f40a6885" providerId="ADAL" clId="{1CF41C79-3DEE-E447-9D7D-26175986F57D}" dt="2022-03-24T16:30:25.407" v="2236" actId="20577"/>
        <pc:sldMkLst>
          <pc:docMk/>
          <pc:sldMk cId="1979349464" sldId="4327"/>
        </pc:sldMkLst>
        <pc:spChg chg="mod">
          <ac:chgData name="Yu-Hsuan Ho" userId="7280e5fb-ee59-4ff5-9a5c-6781f40a6885" providerId="ADAL" clId="{1CF41C79-3DEE-E447-9D7D-26175986F57D}" dt="2022-03-24T15:42:00.452" v="661" actId="20577"/>
          <ac:spMkLst>
            <pc:docMk/>
            <pc:sldMk cId="1979349464" sldId="4327"/>
            <ac:spMk id="3" creationId="{0201BE72-A00A-4CA7-BF4C-49923EE12B79}"/>
          </ac:spMkLst>
        </pc:spChg>
        <pc:spChg chg="mod">
          <ac:chgData name="Yu-Hsuan Ho" userId="7280e5fb-ee59-4ff5-9a5c-6781f40a6885" providerId="ADAL" clId="{1CF41C79-3DEE-E447-9D7D-26175986F57D}" dt="2022-03-24T15:37:18.017" v="573" actId="1076"/>
          <ac:spMkLst>
            <pc:docMk/>
            <pc:sldMk cId="1979349464" sldId="4327"/>
            <ac:spMk id="4" creationId="{5FED667D-5446-2242-8829-953EE723E67D}"/>
          </ac:spMkLst>
        </pc:spChg>
        <pc:spChg chg="mod">
          <ac:chgData name="Yu-Hsuan Ho" userId="7280e5fb-ee59-4ff5-9a5c-6781f40a6885" providerId="ADAL" clId="{1CF41C79-3DEE-E447-9D7D-26175986F57D}" dt="2022-03-24T15:38:55.193" v="631" actId="20577"/>
          <ac:spMkLst>
            <pc:docMk/>
            <pc:sldMk cId="1979349464" sldId="4327"/>
            <ac:spMk id="6" creationId="{D40299A7-02E9-44E1-A8ED-F6CB2E14DDB7}"/>
          </ac:spMkLst>
        </pc:spChg>
      </pc:sldChg>
      <pc:sldChg chg="modSp mod">
        <pc:chgData name="Yu-Hsuan Ho" userId="7280e5fb-ee59-4ff5-9a5c-6781f40a6885" providerId="ADAL" clId="{1CF41C79-3DEE-E447-9D7D-26175986F57D}" dt="2022-03-24T15:48:51.050" v="921" actId="139"/>
        <pc:sldMkLst>
          <pc:docMk/>
          <pc:sldMk cId="2615296075" sldId="4329"/>
        </pc:sldMkLst>
        <pc:spChg chg="mod">
          <ac:chgData name="Yu-Hsuan Ho" userId="7280e5fb-ee59-4ff5-9a5c-6781f40a6885" providerId="ADAL" clId="{1CF41C79-3DEE-E447-9D7D-26175986F57D}" dt="2022-03-24T15:48:51.050" v="921" actId="139"/>
          <ac:spMkLst>
            <pc:docMk/>
            <pc:sldMk cId="2615296075" sldId="4329"/>
            <ac:spMk id="3" creationId="{ADA2F182-1968-4851-A746-101DE665A844}"/>
          </ac:spMkLst>
        </pc:spChg>
      </pc:sldChg>
      <pc:sldChg chg="modSp mod">
        <pc:chgData name="Yu-Hsuan Ho" userId="7280e5fb-ee59-4ff5-9a5c-6781f40a6885" providerId="ADAL" clId="{1CF41C79-3DEE-E447-9D7D-26175986F57D}" dt="2022-03-29T08:55:27.837" v="2562" actId="14100"/>
        <pc:sldMkLst>
          <pc:docMk/>
          <pc:sldMk cId="4081590414" sldId="4330"/>
        </pc:sldMkLst>
        <pc:spChg chg="mod">
          <ac:chgData name="Yu-Hsuan Ho" userId="7280e5fb-ee59-4ff5-9a5c-6781f40a6885" providerId="ADAL" clId="{1CF41C79-3DEE-E447-9D7D-26175986F57D}" dt="2022-03-29T08:55:22.990" v="2561" actId="1076"/>
          <ac:spMkLst>
            <pc:docMk/>
            <pc:sldMk cId="4081590414" sldId="4330"/>
            <ac:spMk id="3" creationId="{ADA2F182-1968-4851-A746-101DE665A844}"/>
          </ac:spMkLst>
        </pc:spChg>
        <pc:picChg chg="mod">
          <ac:chgData name="Yu-Hsuan Ho" userId="7280e5fb-ee59-4ff5-9a5c-6781f40a6885" providerId="ADAL" clId="{1CF41C79-3DEE-E447-9D7D-26175986F57D}" dt="2022-03-29T08:55:27.837" v="2562" actId="14100"/>
          <ac:picMkLst>
            <pc:docMk/>
            <pc:sldMk cId="4081590414" sldId="4330"/>
            <ac:picMk id="7" creationId="{B9C09E97-C2BD-7D1C-BFCD-6C3EF0903414}"/>
          </ac:picMkLst>
        </pc:picChg>
      </pc:sldChg>
      <pc:sldChg chg="modSp add mod modNotesTx">
        <pc:chgData name="Yu-Hsuan Ho" userId="7280e5fb-ee59-4ff5-9a5c-6781f40a6885" providerId="ADAL" clId="{1CF41C79-3DEE-E447-9D7D-26175986F57D}" dt="2022-03-24T16:31:31.094" v="2269" actId="20577"/>
        <pc:sldMkLst>
          <pc:docMk/>
          <pc:sldMk cId="187635218" sldId="4331"/>
        </pc:sldMkLst>
        <pc:spChg chg="mod">
          <ac:chgData name="Yu-Hsuan Ho" userId="7280e5fb-ee59-4ff5-9a5c-6781f40a6885" providerId="ADAL" clId="{1CF41C79-3DEE-E447-9D7D-26175986F57D}" dt="2022-03-24T15:41:08.318" v="657" actId="12"/>
          <ac:spMkLst>
            <pc:docMk/>
            <pc:sldMk cId="187635218" sldId="4331"/>
            <ac:spMk id="3" creationId="{0201BE72-A00A-4CA7-BF4C-49923EE12B79}"/>
          </ac:spMkLst>
        </pc:spChg>
        <pc:spChg chg="mod">
          <ac:chgData name="Yu-Hsuan Ho" userId="7280e5fb-ee59-4ff5-9a5c-6781f40a6885" providerId="ADAL" clId="{1CF41C79-3DEE-E447-9D7D-26175986F57D}" dt="2022-03-24T15:47:45.954" v="908" actId="20577"/>
          <ac:spMkLst>
            <pc:docMk/>
            <pc:sldMk cId="187635218" sldId="4331"/>
            <ac:spMk id="6" creationId="{D40299A7-02E9-44E1-A8ED-F6CB2E14DDB7}"/>
          </ac:spMkLst>
        </pc:spChg>
      </pc:sldChg>
      <pc:sldChg chg="addSp delSp modSp add del mod modNotesTx">
        <pc:chgData name="Yu-Hsuan Ho" userId="7280e5fb-ee59-4ff5-9a5c-6781f40a6885" providerId="ADAL" clId="{1CF41C79-3DEE-E447-9D7D-26175986F57D}" dt="2022-03-24T16:25:35.495" v="2106" actId="20577"/>
        <pc:sldMkLst>
          <pc:docMk/>
          <pc:sldMk cId="2056478366" sldId="4332"/>
        </pc:sldMkLst>
        <pc:spChg chg="del mod">
          <ac:chgData name="Yu-Hsuan Ho" userId="7280e5fb-ee59-4ff5-9a5c-6781f40a6885" providerId="ADAL" clId="{1CF41C79-3DEE-E447-9D7D-26175986F57D}" dt="2022-03-24T16:05:55.286" v="1034" actId="478"/>
          <ac:spMkLst>
            <pc:docMk/>
            <pc:sldMk cId="2056478366" sldId="4332"/>
            <ac:spMk id="3" creationId="{0201BE72-A00A-4CA7-BF4C-49923EE12B79}"/>
          </ac:spMkLst>
        </pc:spChg>
        <pc:spChg chg="mod">
          <ac:chgData name="Yu-Hsuan Ho" userId="7280e5fb-ee59-4ff5-9a5c-6781f40a6885" providerId="ADAL" clId="{1CF41C79-3DEE-E447-9D7D-26175986F57D}" dt="2022-03-24T15:49:30.416" v="1018" actId="20577"/>
          <ac:spMkLst>
            <pc:docMk/>
            <pc:sldMk cId="2056478366" sldId="4332"/>
            <ac:spMk id="6" creationId="{D40299A7-02E9-44E1-A8ED-F6CB2E14DDB7}"/>
          </ac:spMkLst>
        </pc:spChg>
        <pc:spChg chg="add del mod">
          <ac:chgData name="Yu-Hsuan Ho" userId="7280e5fb-ee59-4ff5-9a5c-6781f40a6885" providerId="ADAL" clId="{1CF41C79-3DEE-E447-9D7D-26175986F57D}" dt="2022-03-24T16:05:58.275" v="1035" actId="478"/>
          <ac:spMkLst>
            <pc:docMk/>
            <pc:sldMk cId="2056478366" sldId="4332"/>
            <ac:spMk id="7" creationId="{8C202DD1-B46E-D946-B209-FF2CC7D5DB22}"/>
          </ac:spMkLst>
        </pc:spChg>
        <pc:spChg chg="add del mod">
          <ac:chgData name="Yu-Hsuan Ho" userId="7280e5fb-ee59-4ff5-9a5c-6781f40a6885" providerId="ADAL" clId="{1CF41C79-3DEE-E447-9D7D-26175986F57D}" dt="2022-03-24T16:09:13.958" v="1107" actId="478"/>
          <ac:spMkLst>
            <pc:docMk/>
            <pc:sldMk cId="2056478366" sldId="4332"/>
            <ac:spMk id="8" creationId="{2050D0C2-3008-864E-AFDE-462DFB20D185}"/>
          </ac:spMkLst>
        </pc:spChg>
        <pc:spChg chg="add del mod">
          <ac:chgData name="Yu-Hsuan Ho" userId="7280e5fb-ee59-4ff5-9a5c-6781f40a6885" providerId="ADAL" clId="{1CF41C79-3DEE-E447-9D7D-26175986F57D}" dt="2022-03-24T16:09:15.221" v="1108" actId="478"/>
          <ac:spMkLst>
            <pc:docMk/>
            <pc:sldMk cId="2056478366" sldId="4332"/>
            <ac:spMk id="9" creationId="{87492675-F56E-4348-91C1-B39CA2D37A63}"/>
          </ac:spMkLst>
        </pc:spChg>
        <pc:spChg chg="add mod">
          <ac:chgData name="Yu-Hsuan Ho" userId="7280e5fb-ee59-4ff5-9a5c-6781f40a6885" providerId="ADAL" clId="{1CF41C79-3DEE-E447-9D7D-26175986F57D}" dt="2022-03-24T16:22:57.949" v="2032" actId="20577"/>
          <ac:spMkLst>
            <pc:docMk/>
            <pc:sldMk cId="2056478366" sldId="4332"/>
            <ac:spMk id="10" creationId="{C9A361DC-F060-194E-A8B8-3EEB0307434F}"/>
          </ac:spMkLst>
        </pc:spChg>
      </pc:sldChg>
      <pc:sldChg chg="modSp add mod">
        <pc:chgData name="Yu-Hsuan Ho" userId="7280e5fb-ee59-4ff5-9a5c-6781f40a6885" providerId="ADAL" clId="{1CF41C79-3DEE-E447-9D7D-26175986F57D}" dt="2022-03-24T15:50:29.180" v="1032" actId="20577"/>
        <pc:sldMkLst>
          <pc:docMk/>
          <pc:sldMk cId="2771513261" sldId="4333"/>
        </pc:sldMkLst>
        <pc:spChg chg="mod">
          <ac:chgData name="Yu-Hsuan Ho" userId="7280e5fb-ee59-4ff5-9a5c-6781f40a6885" providerId="ADAL" clId="{1CF41C79-3DEE-E447-9D7D-26175986F57D}" dt="2022-03-24T15:50:29.180" v="1032" actId="20577"/>
          <ac:spMkLst>
            <pc:docMk/>
            <pc:sldMk cId="2771513261" sldId="4333"/>
            <ac:spMk id="6" creationId="{D40299A7-02E9-44E1-A8ED-F6CB2E14DDB7}"/>
          </ac:spMkLst>
        </pc:spChg>
      </pc:sldChg>
      <pc:sldChg chg="modSp mod">
        <pc:chgData name="Yu-Hsuan Ho" userId="7280e5fb-ee59-4ff5-9a5c-6781f40a6885" providerId="ADAL" clId="{1CF41C79-3DEE-E447-9D7D-26175986F57D}" dt="2022-03-29T08:02:05.374" v="2468" actId="2711"/>
        <pc:sldMkLst>
          <pc:docMk/>
          <pc:sldMk cId="452046899" sldId="4336"/>
        </pc:sldMkLst>
        <pc:spChg chg="mod">
          <ac:chgData name="Yu-Hsuan Ho" userId="7280e5fb-ee59-4ff5-9a5c-6781f40a6885" providerId="ADAL" clId="{1CF41C79-3DEE-E447-9D7D-26175986F57D}" dt="2022-03-29T08:02:05.374" v="2468" actId="2711"/>
          <ac:spMkLst>
            <pc:docMk/>
            <pc:sldMk cId="452046899" sldId="4336"/>
            <ac:spMk id="3" creationId="{0201BE72-A00A-4CA7-BF4C-49923EE12B79}"/>
          </ac:spMkLst>
        </pc:spChg>
      </pc:sldChg>
      <pc:sldChg chg="modSp mod">
        <pc:chgData name="Yu-Hsuan Ho" userId="7280e5fb-ee59-4ff5-9a5c-6781f40a6885" providerId="ADAL" clId="{1CF41C79-3DEE-E447-9D7D-26175986F57D}" dt="2022-03-29T08:54:00.225" v="2558" actId="2710"/>
        <pc:sldMkLst>
          <pc:docMk/>
          <pc:sldMk cId="577763572" sldId="4337"/>
        </pc:sldMkLst>
        <pc:spChg chg="mod">
          <ac:chgData name="Yu-Hsuan Ho" userId="7280e5fb-ee59-4ff5-9a5c-6781f40a6885" providerId="ADAL" clId="{1CF41C79-3DEE-E447-9D7D-26175986F57D}" dt="2022-03-29T08:03:26.096" v="2478" actId="14100"/>
          <ac:spMkLst>
            <pc:docMk/>
            <pc:sldMk cId="577763572" sldId="4337"/>
            <ac:spMk id="8" creationId="{1DDFA50F-CDA9-4D5D-B87C-7FCA33DC0CC5}"/>
          </ac:spMkLst>
        </pc:spChg>
        <pc:spChg chg="mod">
          <ac:chgData name="Yu-Hsuan Ho" userId="7280e5fb-ee59-4ff5-9a5c-6781f40a6885" providerId="ADAL" clId="{1CF41C79-3DEE-E447-9D7D-26175986F57D}" dt="2022-03-29T08:03:26.096" v="2478" actId="14100"/>
          <ac:spMkLst>
            <pc:docMk/>
            <pc:sldMk cId="577763572" sldId="4337"/>
            <ac:spMk id="9" creationId="{475788FC-3436-47A5-8DC1-C0F633CF78CB}"/>
          </ac:spMkLst>
        </pc:spChg>
        <pc:spChg chg="mod">
          <ac:chgData name="Yu-Hsuan Ho" userId="7280e5fb-ee59-4ff5-9a5c-6781f40a6885" providerId="ADAL" clId="{1CF41C79-3DEE-E447-9D7D-26175986F57D}" dt="2022-03-29T08:54:00.225" v="2558" actId="2710"/>
          <ac:spMkLst>
            <pc:docMk/>
            <pc:sldMk cId="577763572" sldId="4337"/>
            <ac:spMk id="11" creationId="{BB5D4A16-F985-4C5B-96DF-FD331628D0BE}"/>
          </ac:spMkLst>
        </pc:spChg>
        <pc:spChg chg="mod">
          <ac:chgData name="Yu-Hsuan Ho" userId="7280e5fb-ee59-4ff5-9a5c-6781f40a6885" providerId="ADAL" clId="{1CF41C79-3DEE-E447-9D7D-26175986F57D}" dt="2022-03-29T08:03:26.096" v="2478" actId="14100"/>
          <ac:spMkLst>
            <pc:docMk/>
            <pc:sldMk cId="577763572" sldId="4337"/>
            <ac:spMk id="12" creationId="{1F544874-1E9F-43FC-A605-B693EA913909}"/>
          </ac:spMkLst>
        </pc:spChg>
        <pc:picChg chg="mod">
          <ac:chgData name="Yu-Hsuan Ho" userId="7280e5fb-ee59-4ff5-9a5c-6781f40a6885" providerId="ADAL" clId="{1CF41C79-3DEE-E447-9D7D-26175986F57D}" dt="2022-03-29T08:03:37.346" v="2479" actId="167"/>
          <ac:picMkLst>
            <pc:docMk/>
            <pc:sldMk cId="577763572" sldId="4337"/>
            <ac:picMk id="14" creationId="{31440C03-397D-47CB-9126-23F0E647DA8E}"/>
          </ac:picMkLst>
        </pc:picChg>
      </pc:sldChg>
      <pc:sldChg chg="modSp mod">
        <pc:chgData name="Yu-Hsuan Ho" userId="7280e5fb-ee59-4ff5-9a5c-6781f40a6885" providerId="ADAL" clId="{1CF41C79-3DEE-E447-9D7D-26175986F57D}" dt="2022-03-29T08:05:30.518" v="2495" actId="1076"/>
        <pc:sldMkLst>
          <pc:docMk/>
          <pc:sldMk cId="3353243828" sldId="4339"/>
        </pc:sldMkLst>
        <pc:picChg chg="mod">
          <ac:chgData name="Yu-Hsuan Ho" userId="7280e5fb-ee59-4ff5-9a5c-6781f40a6885" providerId="ADAL" clId="{1CF41C79-3DEE-E447-9D7D-26175986F57D}" dt="2022-03-29T08:05:30.518" v="2495" actId="1076"/>
          <ac:picMkLst>
            <pc:docMk/>
            <pc:sldMk cId="3353243828" sldId="4339"/>
            <ac:picMk id="7" creationId="{ED2A46C2-5AA0-01B0-2FF6-B9C6820FE5CA}"/>
          </ac:picMkLst>
        </pc:picChg>
      </pc:sldChg>
      <pc:sldChg chg="modSp mod modNotesTx">
        <pc:chgData name="Yu-Hsuan Ho" userId="7280e5fb-ee59-4ff5-9a5c-6781f40a6885" providerId="ADAL" clId="{1CF41C79-3DEE-E447-9D7D-26175986F57D}" dt="2022-03-29T15:12:11.206" v="3009" actId="20577"/>
        <pc:sldMkLst>
          <pc:docMk/>
          <pc:sldMk cId="3384829784" sldId="4340"/>
        </pc:sldMkLst>
        <pc:spChg chg="mod">
          <ac:chgData name="Yu-Hsuan Ho" userId="7280e5fb-ee59-4ff5-9a5c-6781f40a6885" providerId="ADAL" clId="{1CF41C79-3DEE-E447-9D7D-26175986F57D}" dt="2022-03-29T11:37:42.131" v="2874" actId="1037"/>
          <ac:spMkLst>
            <pc:docMk/>
            <pc:sldMk cId="3384829784" sldId="4340"/>
            <ac:spMk id="13" creationId="{B56BE740-BE4F-4B0A-9961-5F34FFDF9352}"/>
          </ac:spMkLst>
        </pc:spChg>
        <pc:spChg chg="mod">
          <ac:chgData name="Yu-Hsuan Ho" userId="7280e5fb-ee59-4ff5-9a5c-6781f40a6885" providerId="ADAL" clId="{1CF41C79-3DEE-E447-9D7D-26175986F57D}" dt="2022-03-29T11:37:15.696" v="2862" actId="1036"/>
          <ac:spMkLst>
            <pc:docMk/>
            <pc:sldMk cId="3384829784" sldId="4340"/>
            <ac:spMk id="16" creationId="{8982B165-7CC5-4606-B37A-C7E74FADB475}"/>
          </ac:spMkLst>
        </pc:spChg>
        <pc:spChg chg="mod">
          <ac:chgData name="Yu-Hsuan Ho" userId="7280e5fb-ee59-4ff5-9a5c-6781f40a6885" providerId="ADAL" clId="{1CF41C79-3DEE-E447-9D7D-26175986F57D}" dt="2022-03-29T11:37:15.696" v="2862" actId="1036"/>
          <ac:spMkLst>
            <pc:docMk/>
            <pc:sldMk cId="3384829784" sldId="4340"/>
            <ac:spMk id="20" creationId="{4B4A9A82-4A56-4693-B566-90F423702CC5}"/>
          </ac:spMkLst>
        </pc:spChg>
        <pc:picChg chg="mod">
          <ac:chgData name="Yu-Hsuan Ho" userId="7280e5fb-ee59-4ff5-9a5c-6781f40a6885" providerId="ADAL" clId="{1CF41C79-3DEE-E447-9D7D-26175986F57D}" dt="2022-03-29T11:37:26.300" v="2867" actId="1035"/>
          <ac:picMkLst>
            <pc:docMk/>
            <pc:sldMk cId="3384829784" sldId="4340"/>
            <ac:picMk id="3" creationId="{103D07BF-979A-4C35-BA69-F5301D0FEEBA}"/>
          </ac:picMkLst>
        </pc:picChg>
      </pc:sldChg>
      <pc:sldChg chg="modSp mod">
        <pc:chgData name="Yu-Hsuan Ho" userId="7280e5fb-ee59-4ff5-9a5c-6781f40a6885" providerId="ADAL" clId="{1CF41C79-3DEE-E447-9D7D-26175986F57D}" dt="2022-03-29T08:05:06.459" v="2494" actId="404"/>
        <pc:sldMkLst>
          <pc:docMk/>
          <pc:sldMk cId="4217050059" sldId="4341"/>
        </pc:sldMkLst>
        <pc:spChg chg="mod">
          <ac:chgData name="Yu-Hsuan Ho" userId="7280e5fb-ee59-4ff5-9a5c-6781f40a6885" providerId="ADAL" clId="{1CF41C79-3DEE-E447-9D7D-26175986F57D}" dt="2022-03-29T08:05:06.459" v="2494" actId="404"/>
          <ac:spMkLst>
            <pc:docMk/>
            <pc:sldMk cId="4217050059" sldId="4341"/>
            <ac:spMk id="11" creationId="{CEC07323-1E50-4DF4-880D-AAB75B20A6A0}"/>
          </ac:spMkLst>
        </pc:spChg>
        <pc:spChg chg="mod">
          <ac:chgData name="Yu-Hsuan Ho" userId="7280e5fb-ee59-4ff5-9a5c-6781f40a6885" providerId="ADAL" clId="{1CF41C79-3DEE-E447-9D7D-26175986F57D}" dt="2022-03-29T08:05:06.459" v="2494" actId="404"/>
          <ac:spMkLst>
            <pc:docMk/>
            <pc:sldMk cId="4217050059" sldId="4341"/>
            <ac:spMk id="12" creationId="{051F927B-586F-4794-8C82-FDAE04D7688C}"/>
          </ac:spMkLst>
        </pc:spChg>
        <pc:spChg chg="mod">
          <ac:chgData name="Yu-Hsuan Ho" userId="7280e5fb-ee59-4ff5-9a5c-6781f40a6885" providerId="ADAL" clId="{1CF41C79-3DEE-E447-9D7D-26175986F57D}" dt="2022-03-29T08:05:06.459" v="2494" actId="404"/>
          <ac:spMkLst>
            <pc:docMk/>
            <pc:sldMk cId="4217050059" sldId="4341"/>
            <ac:spMk id="13" creationId="{0270FA24-CAB7-45B5-8636-61FB06AB9348}"/>
          </ac:spMkLst>
        </pc:spChg>
      </pc:sldChg>
      <pc:sldChg chg="modSp mod modNotesTx">
        <pc:chgData name="Yu-Hsuan Ho" userId="7280e5fb-ee59-4ff5-9a5c-6781f40a6885" providerId="ADAL" clId="{1CF41C79-3DEE-E447-9D7D-26175986F57D}" dt="2022-03-29T14:54:47.321" v="2953" actId="20577"/>
        <pc:sldMkLst>
          <pc:docMk/>
          <pc:sldMk cId="1130107364" sldId="4342"/>
        </pc:sldMkLst>
        <pc:spChg chg="mod">
          <ac:chgData name="Yu-Hsuan Ho" userId="7280e5fb-ee59-4ff5-9a5c-6781f40a6885" providerId="ADAL" clId="{1CF41C79-3DEE-E447-9D7D-26175986F57D}" dt="2022-03-29T09:52:42.424" v="2686" actId="1076"/>
          <ac:spMkLst>
            <pc:docMk/>
            <pc:sldMk cId="1130107364" sldId="4342"/>
            <ac:spMk id="12" creationId="{E438D908-B604-4051-A564-3179877A6815}"/>
          </ac:spMkLst>
        </pc:spChg>
        <pc:spChg chg="mod">
          <ac:chgData name="Yu-Hsuan Ho" userId="7280e5fb-ee59-4ff5-9a5c-6781f40a6885" providerId="ADAL" clId="{1CF41C79-3DEE-E447-9D7D-26175986F57D}" dt="2022-03-29T09:52:48.362" v="2687" actId="1076"/>
          <ac:spMkLst>
            <pc:docMk/>
            <pc:sldMk cId="1130107364" sldId="4342"/>
            <ac:spMk id="13" creationId="{B9A610EE-B006-4691-BA6D-2B7284E8FE4A}"/>
          </ac:spMkLst>
        </pc:spChg>
        <pc:spChg chg="mod">
          <ac:chgData name="Yu-Hsuan Ho" userId="7280e5fb-ee59-4ff5-9a5c-6781f40a6885" providerId="ADAL" clId="{1CF41C79-3DEE-E447-9D7D-26175986F57D}" dt="2022-03-29T09:52:52.515" v="2688" actId="1076"/>
          <ac:spMkLst>
            <pc:docMk/>
            <pc:sldMk cId="1130107364" sldId="4342"/>
            <ac:spMk id="14" creationId="{43914C37-362E-4D7D-9E43-8636FA806642}"/>
          </ac:spMkLst>
        </pc:spChg>
        <pc:cxnChg chg="mod">
          <ac:chgData name="Yu-Hsuan Ho" userId="7280e5fb-ee59-4ff5-9a5c-6781f40a6885" providerId="ADAL" clId="{1CF41C79-3DEE-E447-9D7D-26175986F57D}" dt="2022-03-29T09:53:05.136" v="2696" actId="14100"/>
          <ac:cxnSpMkLst>
            <pc:docMk/>
            <pc:sldMk cId="1130107364" sldId="4342"/>
            <ac:cxnSpMk id="19" creationId="{0DC00958-0D31-4991-9CC5-6F0AD49A2B78}"/>
          </ac:cxnSpMkLst>
        </pc:cxnChg>
      </pc:sldChg>
      <pc:sldChg chg="addSp delSp modSp mod">
        <pc:chgData name="Yu-Hsuan Ho" userId="7280e5fb-ee59-4ff5-9a5c-6781f40a6885" providerId="ADAL" clId="{1CF41C79-3DEE-E447-9D7D-26175986F57D}" dt="2022-03-29T08:06:19.993" v="2504" actId="12"/>
        <pc:sldMkLst>
          <pc:docMk/>
          <pc:sldMk cId="3810120978" sldId="4343"/>
        </pc:sldMkLst>
        <pc:spChg chg="mod">
          <ac:chgData name="Yu-Hsuan Ho" userId="7280e5fb-ee59-4ff5-9a5c-6781f40a6885" providerId="ADAL" clId="{1CF41C79-3DEE-E447-9D7D-26175986F57D}" dt="2022-03-29T08:06:19.993" v="2504" actId="12"/>
          <ac:spMkLst>
            <pc:docMk/>
            <pc:sldMk cId="3810120978" sldId="4343"/>
            <ac:spMk id="3" creationId="{ADA2F182-1968-4851-A746-101DE665A844}"/>
          </ac:spMkLst>
        </pc:spChg>
        <pc:graphicFrameChg chg="add del mod">
          <ac:chgData name="Yu-Hsuan Ho" userId="7280e5fb-ee59-4ff5-9a5c-6781f40a6885" providerId="ADAL" clId="{1CF41C79-3DEE-E447-9D7D-26175986F57D}" dt="2022-03-29T07:58:30.458" v="2451"/>
          <ac:graphicFrameMkLst>
            <pc:docMk/>
            <pc:sldMk cId="3810120978" sldId="4343"/>
            <ac:graphicFrameMk id="8" creationId="{CF244736-E498-7C4F-B6D7-97C4594DC801}"/>
          </ac:graphicFrameMkLst>
        </pc:graphicFrameChg>
      </pc:sldChg>
      <pc:sldChg chg="modSp mod">
        <pc:chgData name="Yu-Hsuan Ho" userId="7280e5fb-ee59-4ff5-9a5c-6781f40a6885" providerId="ADAL" clId="{1CF41C79-3DEE-E447-9D7D-26175986F57D}" dt="2022-03-29T08:02:21.006" v="2469" actId="2711"/>
        <pc:sldMkLst>
          <pc:docMk/>
          <pc:sldMk cId="1379164421" sldId="4346"/>
        </pc:sldMkLst>
        <pc:spChg chg="mod">
          <ac:chgData name="Yu-Hsuan Ho" userId="7280e5fb-ee59-4ff5-9a5c-6781f40a6885" providerId="ADAL" clId="{1CF41C79-3DEE-E447-9D7D-26175986F57D}" dt="2022-03-29T08:02:21.006" v="2469" actId="2711"/>
          <ac:spMkLst>
            <pc:docMk/>
            <pc:sldMk cId="1379164421" sldId="4346"/>
            <ac:spMk id="7" creationId="{2B8A9DAA-DACF-F043-8908-FC6C6FEE32B5}"/>
          </ac:spMkLst>
        </pc:spChg>
      </pc:sldChg>
      <pc:sldChg chg="modSp mod">
        <pc:chgData name="Yu-Hsuan Ho" userId="7280e5fb-ee59-4ff5-9a5c-6781f40a6885" providerId="ADAL" clId="{1CF41C79-3DEE-E447-9D7D-26175986F57D}" dt="2022-03-29T08:50:19.806" v="2550" actId="14100"/>
        <pc:sldMkLst>
          <pc:docMk/>
          <pc:sldMk cId="3160319255" sldId="4347"/>
        </pc:sldMkLst>
        <pc:spChg chg="mod">
          <ac:chgData name="Yu-Hsuan Ho" userId="7280e5fb-ee59-4ff5-9a5c-6781f40a6885" providerId="ADAL" clId="{1CF41C79-3DEE-E447-9D7D-26175986F57D}" dt="2022-03-29T08:02:47.017" v="2470" actId="2711"/>
          <ac:spMkLst>
            <pc:docMk/>
            <pc:sldMk cId="3160319255" sldId="4347"/>
            <ac:spMk id="7" creationId="{2B8A9DAA-DACF-F043-8908-FC6C6FEE32B5}"/>
          </ac:spMkLst>
        </pc:spChg>
        <pc:picChg chg="mod">
          <ac:chgData name="Yu-Hsuan Ho" userId="7280e5fb-ee59-4ff5-9a5c-6781f40a6885" providerId="ADAL" clId="{1CF41C79-3DEE-E447-9D7D-26175986F57D}" dt="2022-03-29T08:50:19.806" v="2550" actId="14100"/>
          <ac:picMkLst>
            <pc:docMk/>
            <pc:sldMk cId="3160319255" sldId="4347"/>
            <ac:picMk id="3" creationId="{E1BF2E58-D7AE-E24B-AB77-5F3B174EC66E}"/>
          </ac:picMkLst>
        </pc:picChg>
      </pc:sldChg>
      <pc:sldChg chg="modSp mod">
        <pc:chgData name="Yu-Hsuan Ho" userId="7280e5fb-ee59-4ff5-9a5c-6781f40a6885" providerId="ADAL" clId="{1CF41C79-3DEE-E447-9D7D-26175986F57D}" dt="2022-03-29T07:57:08.937" v="2433" actId="404"/>
        <pc:sldMkLst>
          <pc:docMk/>
          <pc:sldMk cId="1725082870" sldId="4350"/>
        </pc:sldMkLst>
        <pc:spChg chg="mod">
          <ac:chgData name="Yu-Hsuan Ho" userId="7280e5fb-ee59-4ff5-9a5c-6781f40a6885" providerId="ADAL" clId="{1CF41C79-3DEE-E447-9D7D-26175986F57D}" dt="2022-03-29T07:57:08.937" v="2433" actId="404"/>
          <ac:spMkLst>
            <pc:docMk/>
            <pc:sldMk cId="1725082870" sldId="4350"/>
            <ac:spMk id="10" creationId="{F1A89B1D-8D4E-1D11-C200-61D0D4B2C26D}"/>
          </ac:spMkLst>
        </pc:spChg>
        <pc:spChg chg="mod">
          <ac:chgData name="Yu-Hsuan Ho" userId="7280e5fb-ee59-4ff5-9a5c-6781f40a6885" providerId="ADAL" clId="{1CF41C79-3DEE-E447-9D7D-26175986F57D}" dt="2022-03-29T07:57:08.937" v="2433" actId="404"/>
          <ac:spMkLst>
            <pc:docMk/>
            <pc:sldMk cId="1725082870" sldId="4350"/>
            <ac:spMk id="11" creationId="{0113E5C4-72DB-8FC7-7280-D71CC7367933}"/>
          </ac:spMkLst>
        </pc:spChg>
        <pc:spChg chg="mod">
          <ac:chgData name="Yu-Hsuan Ho" userId="7280e5fb-ee59-4ff5-9a5c-6781f40a6885" providerId="ADAL" clId="{1CF41C79-3DEE-E447-9D7D-26175986F57D}" dt="2022-03-29T07:57:00.412" v="2430" actId="2711"/>
          <ac:spMkLst>
            <pc:docMk/>
            <pc:sldMk cId="1725082870" sldId="4350"/>
            <ac:spMk id="12" creationId="{B1E187D7-0510-FD23-8C89-6743CB1907C8}"/>
          </ac:spMkLst>
        </pc:spChg>
        <pc:spChg chg="mod">
          <ac:chgData name="Yu-Hsuan Ho" userId="7280e5fb-ee59-4ff5-9a5c-6781f40a6885" providerId="ADAL" clId="{1CF41C79-3DEE-E447-9D7D-26175986F57D}" dt="2022-03-29T07:57:00.412" v="2430" actId="2711"/>
          <ac:spMkLst>
            <pc:docMk/>
            <pc:sldMk cId="1725082870" sldId="4350"/>
            <ac:spMk id="14" creationId="{FCE1017F-196F-F194-62E8-8D9D88C35A44}"/>
          </ac:spMkLst>
        </pc:spChg>
        <pc:spChg chg="mod">
          <ac:chgData name="Yu-Hsuan Ho" userId="7280e5fb-ee59-4ff5-9a5c-6781f40a6885" providerId="ADAL" clId="{1CF41C79-3DEE-E447-9D7D-26175986F57D}" dt="2022-03-29T07:57:00.412" v="2430" actId="2711"/>
          <ac:spMkLst>
            <pc:docMk/>
            <pc:sldMk cId="1725082870" sldId="4350"/>
            <ac:spMk id="15" creationId="{1733C6C7-81D1-5FFD-0041-43F1A82907E1}"/>
          </ac:spMkLst>
        </pc:spChg>
        <pc:spChg chg="mod">
          <ac:chgData name="Yu-Hsuan Ho" userId="7280e5fb-ee59-4ff5-9a5c-6781f40a6885" providerId="ADAL" clId="{1CF41C79-3DEE-E447-9D7D-26175986F57D}" dt="2022-03-29T07:57:00.412" v="2430" actId="2711"/>
          <ac:spMkLst>
            <pc:docMk/>
            <pc:sldMk cId="1725082870" sldId="4350"/>
            <ac:spMk id="16" creationId="{7643FE16-95D6-9CBD-6985-2E2662C4B2E0}"/>
          </ac:spMkLst>
        </pc:spChg>
        <pc:spChg chg="mod">
          <ac:chgData name="Yu-Hsuan Ho" userId="7280e5fb-ee59-4ff5-9a5c-6781f40a6885" providerId="ADAL" clId="{1CF41C79-3DEE-E447-9D7D-26175986F57D}" dt="2022-03-29T07:57:00.412" v="2430" actId="2711"/>
          <ac:spMkLst>
            <pc:docMk/>
            <pc:sldMk cId="1725082870" sldId="4350"/>
            <ac:spMk id="17" creationId="{BED49C6A-2409-3A13-D0B7-44F4C3752013}"/>
          </ac:spMkLst>
        </pc:spChg>
      </pc:sldChg>
      <pc:sldChg chg="modSp mod">
        <pc:chgData name="Yu-Hsuan Ho" userId="7280e5fb-ee59-4ff5-9a5c-6781f40a6885" providerId="ADAL" clId="{1CF41C79-3DEE-E447-9D7D-26175986F57D}" dt="2022-03-29T08:54:54.804" v="2560" actId="14100"/>
        <pc:sldMkLst>
          <pc:docMk/>
          <pc:sldMk cId="4140299411" sldId="4351"/>
        </pc:sldMkLst>
        <pc:spChg chg="mod">
          <ac:chgData name="Yu-Hsuan Ho" userId="7280e5fb-ee59-4ff5-9a5c-6781f40a6885" providerId="ADAL" clId="{1CF41C79-3DEE-E447-9D7D-26175986F57D}" dt="2022-03-29T08:54:54.804" v="2560" actId="14100"/>
          <ac:spMkLst>
            <pc:docMk/>
            <pc:sldMk cId="4140299411" sldId="4351"/>
            <ac:spMk id="3" creationId="{ADA2F182-1968-4851-A746-101DE665A844}"/>
          </ac:spMkLst>
        </pc:spChg>
      </pc:sldChg>
      <pc:sldChg chg="modSp mod">
        <pc:chgData name="Yu-Hsuan Ho" userId="7280e5fb-ee59-4ff5-9a5c-6781f40a6885" providerId="ADAL" clId="{1CF41C79-3DEE-E447-9D7D-26175986F57D}" dt="2022-03-29T08:53:22.956" v="2556" actId="255"/>
        <pc:sldMkLst>
          <pc:docMk/>
          <pc:sldMk cId="3322032693" sldId="4352"/>
        </pc:sldMkLst>
        <pc:spChg chg="mod">
          <ac:chgData name="Yu-Hsuan Ho" userId="7280e5fb-ee59-4ff5-9a5c-6781f40a6885" providerId="ADAL" clId="{1CF41C79-3DEE-E447-9D7D-26175986F57D}" dt="2022-03-29T08:53:22.956" v="2556" actId="255"/>
          <ac:spMkLst>
            <pc:docMk/>
            <pc:sldMk cId="3322032693" sldId="4352"/>
            <ac:spMk id="17" creationId="{F2B43340-E2AD-BAAD-AEF9-C9E68489DBED}"/>
          </ac:spMkLst>
        </pc:spChg>
      </pc:sldChg>
    </pc:docChg>
  </pc:docChgLst>
  <pc:docChgLst>
    <pc:chgData name="Jenny Thai" userId="f6367c5b-f076-4a86-b04b-58dc94368136" providerId="ADAL" clId="{00E0D344-D2F7-1D4C-90A4-388ABF0A36BC}"/>
    <pc:docChg chg="undo custSel addSld delSld modSld modSection">
      <pc:chgData name="Jenny Thai" userId="f6367c5b-f076-4a86-b04b-58dc94368136" providerId="ADAL" clId="{00E0D344-D2F7-1D4C-90A4-388ABF0A36BC}" dt="2022-03-29T15:08:04.268" v="8208" actId="20577"/>
      <pc:docMkLst>
        <pc:docMk/>
      </pc:docMkLst>
      <pc:sldChg chg="modNotesTx">
        <pc:chgData name="Jenny Thai" userId="f6367c5b-f076-4a86-b04b-58dc94368136" providerId="ADAL" clId="{00E0D344-D2F7-1D4C-90A4-388ABF0A36BC}" dt="2022-03-29T15:08:04.268" v="8208" actId="20577"/>
        <pc:sldMkLst>
          <pc:docMk/>
          <pc:sldMk cId="1547839743" sldId="4315"/>
        </pc:sldMkLst>
      </pc:sldChg>
      <pc:sldChg chg="del mod modShow addCm">
        <pc:chgData name="Jenny Thai" userId="f6367c5b-f076-4a86-b04b-58dc94368136" providerId="ADAL" clId="{00E0D344-D2F7-1D4C-90A4-388ABF0A36BC}" dt="2022-03-29T09:10:19.197" v="3725" actId="2696"/>
        <pc:sldMkLst>
          <pc:docMk/>
          <pc:sldMk cId="417793731" sldId="4316"/>
        </pc:sldMkLst>
      </pc:sldChg>
      <pc:sldChg chg="addCm modCm">
        <pc:chgData name="Jenny Thai" userId="f6367c5b-f076-4a86-b04b-58dc94368136" providerId="ADAL" clId="{00E0D344-D2F7-1D4C-90A4-388ABF0A36BC}" dt="2022-03-28T13:05:52.244" v="2611"/>
        <pc:sldMkLst>
          <pc:docMk/>
          <pc:sldMk cId="76078833" sldId="4322"/>
        </pc:sldMkLst>
      </pc:sldChg>
      <pc:sldChg chg="modSp add del mod addCm delCm modNotesTx">
        <pc:chgData name="Jenny Thai" userId="f6367c5b-f076-4a86-b04b-58dc94368136" providerId="ADAL" clId="{00E0D344-D2F7-1D4C-90A4-388ABF0A36BC}" dt="2022-03-29T12:22:31.034" v="7080" actId="20577"/>
        <pc:sldMkLst>
          <pc:docMk/>
          <pc:sldMk cId="2771513261" sldId="4333"/>
        </pc:sldMkLst>
        <pc:spChg chg="mod">
          <ac:chgData name="Jenny Thai" userId="f6367c5b-f076-4a86-b04b-58dc94368136" providerId="ADAL" clId="{00E0D344-D2F7-1D4C-90A4-388ABF0A36BC}" dt="2022-03-29T11:52:31.905" v="6331" actId="20577"/>
          <ac:spMkLst>
            <pc:docMk/>
            <pc:sldMk cId="2771513261" sldId="4333"/>
            <ac:spMk id="3" creationId="{0201BE72-A00A-4CA7-BF4C-49923EE12B79}"/>
          </ac:spMkLst>
        </pc:spChg>
        <pc:spChg chg="mod">
          <ac:chgData name="Jenny Thai" userId="f6367c5b-f076-4a86-b04b-58dc94368136" providerId="ADAL" clId="{00E0D344-D2F7-1D4C-90A4-388ABF0A36BC}" dt="2022-03-25T11:38:52.778" v="44" actId="20577"/>
          <ac:spMkLst>
            <pc:docMk/>
            <pc:sldMk cId="2771513261" sldId="4333"/>
            <ac:spMk id="6" creationId="{D40299A7-02E9-44E1-A8ED-F6CB2E14DDB7}"/>
          </ac:spMkLst>
        </pc:spChg>
        <pc:spChg chg="mod">
          <ac:chgData name="Jenny Thai" userId="f6367c5b-f076-4a86-b04b-58dc94368136" providerId="ADAL" clId="{00E0D344-D2F7-1D4C-90A4-388ABF0A36BC}" dt="2022-03-29T10:52:55.995" v="4138" actId="1076"/>
          <ac:spMkLst>
            <pc:docMk/>
            <pc:sldMk cId="2771513261" sldId="4333"/>
            <ac:spMk id="7" creationId="{433C0ED1-EB56-7747-92C1-E342B58B23D4}"/>
          </ac:spMkLst>
        </pc:spChg>
      </pc:sldChg>
      <pc:sldChg chg="add del">
        <pc:chgData name="Jenny Thai" userId="f6367c5b-f076-4a86-b04b-58dc94368136" providerId="ADAL" clId="{00E0D344-D2F7-1D4C-90A4-388ABF0A36BC}" dt="2022-03-28T12:15:56.395" v="1258" actId="2696"/>
        <pc:sldMkLst>
          <pc:docMk/>
          <pc:sldMk cId="2071471419" sldId="4334"/>
        </pc:sldMkLst>
      </pc:sldChg>
      <pc:sldChg chg="modSp add del mod">
        <pc:chgData name="Jenny Thai" userId="f6367c5b-f076-4a86-b04b-58dc94368136" providerId="ADAL" clId="{00E0D344-D2F7-1D4C-90A4-388ABF0A36BC}" dt="2022-03-28T11:51:04.917" v="355" actId="2696"/>
        <pc:sldMkLst>
          <pc:docMk/>
          <pc:sldMk cId="1487344257" sldId="4335"/>
        </pc:sldMkLst>
        <pc:spChg chg="mod">
          <ac:chgData name="Jenny Thai" userId="f6367c5b-f076-4a86-b04b-58dc94368136" providerId="ADAL" clId="{00E0D344-D2F7-1D4C-90A4-388ABF0A36BC}" dt="2022-03-25T11:43:47.033" v="174" actId="20577"/>
          <ac:spMkLst>
            <pc:docMk/>
            <pc:sldMk cId="1487344257" sldId="4335"/>
            <ac:spMk id="6" creationId="{D40299A7-02E9-44E1-A8ED-F6CB2E14DDB7}"/>
          </ac:spMkLst>
        </pc:spChg>
      </pc:sldChg>
      <pc:sldChg chg="addSp delSp modSp add del mod modNotesTx">
        <pc:chgData name="Jenny Thai" userId="f6367c5b-f076-4a86-b04b-58dc94368136" providerId="ADAL" clId="{00E0D344-D2F7-1D4C-90A4-388ABF0A36BC}" dt="2022-03-29T13:22:27.617" v="7249" actId="20577"/>
        <pc:sldMkLst>
          <pc:docMk/>
          <pc:sldMk cId="452046899" sldId="4336"/>
        </pc:sldMkLst>
        <pc:spChg chg="mod">
          <ac:chgData name="Jenny Thai" userId="f6367c5b-f076-4a86-b04b-58dc94368136" providerId="ADAL" clId="{00E0D344-D2F7-1D4C-90A4-388ABF0A36BC}" dt="2022-03-29T11:42:50.895" v="5522" actId="20577"/>
          <ac:spMkLst>
            <pc:docMk/>
            <pc:sldMk cId="452046899" sldId="4336"/>
            <ac:spMk id="3" creationId="{0201BE72-A00A-4CA7-BF4C-49923EE12B79}"/>
          </ac:spMkLst>
        </pc:spChg>
        <pc:spChg chg="mod">
          <ac:chgData name="Jenny Thai" userId="f6367c5b-f076-4a86-b04b-58dc94368136" providerId="ADAL" clId="{00E0D344-D2F7-1D4C-90A4-388ABF0A36BC}" dt="2022-03-29T11:48:50.123" v="6272" actId="1036"/>
          <ac:spMkLst>
            <pc:docMk/>
            <pc:sldMk cId="452046899" sldId="4336"/>
            <ac:spMk id="6" creationId="{D40299A7-02E9-44E1-A8ED-F6CB2E14DDB7}"/>
          </ac:spMkLst>
        </pc:spChg>
        <pc:spChg chg="mod">
          <ac:chgData name="Jenny Thai" userId="f6367c5b-f076-4a86-b04b-58dc94368136" providerId="ADAL" clId="{00E0D344-D2F7-1D4C-90A4-388ABF0A36BC}" dt="2022-03-29T11:41:29.690" v="5447" actId="20577"/>
          <ac:spMkLst>
            <pc:docMk/>
            <pc:sldMk cId="452046899" sldId="4336"/>
            <ac:spMk id="8" creationId="{9FC37A3F-E2AF-E446-81A7-5E83AFB5E682}"/>
          </ac:spMkLst>
        </pc:spChg>
        <pc:spChg chg="mod">
          <ac:chgData name="Jenny Thai" userId="f6367c5b-f076-4a86-b04b-58dc94368136" providerId="ADAL" clId="{00E0D344-D2F7-1D4C-90A4-388ABF0A36BC}" dt="2022-03-29T11:48:50.123" v="6272" actId="1036"/>
          <ac:spMkLst>
            <pc:docMk/>
            <pc:sldMk cId="452046899" sldId="4336"/>
            <ac:spMk id="9" creationId="{8B30EC47-7E29-254A-99BF-9547C7D41F48}"/>
          </ac:spMkLst>
        </pc:spChg>
        <pc:spChg chg="add mod">
          <ac:chgData name="Jenny Thai" userId="f6367c5b-f076-4a86-b04b-58dc94368136" providerId="ADAL" clId="{00E0D344-D2F7-1D4C-90A4-388ABF0A36BC}" dt="2022-03-29T11:48:50.123" v="6272" actId="1036"/>
          <ac:spMkLst>
            <pc:docMk/>
            <pc:sldMk cId="452046899" sldId="4336"/>
            <ac:spMk id="10" creationId="{6DC4983B-AEAD-F640-AAA7-AD85978D5460}"/>
          </ac:spMkLst>
        </pc:spChg>
        <pc:spChg chg="mod">
          <ac:chgData name="Jenny Thai" userId="f6367c5b-f076-4a86-b04b-58dc94368136" providerId="ADAL" clId="{00E0D344-D2F7-1D4C-90A4-388ABF0A36BC}" dt="2022-03-29T13:22:27.617" v="7249" actId="20577"/>
          <ac:spMkLst>
            <pc:docMk/>
            <pc:sldMk cId="452046899" sldId="4336"/>
            <ac:spMk id="11" creationId="{52DAC233-A145-944F-9926-94E9EFCCA47C}"/>
          </ac:spMkLst>
        </pc:spChg>
        <pc:spChg chg="add del mod">
          <ac:chgData name="Jenny Thai" userId="f6367c5b-f076-4a86-b04b-58dc94368136" providerId="ADAL" clId="{00E0D344-D2F7-1D4C-90A4-388ABF0A36BC}" dt="2022-03-29T11:05:01.372" v="4329" actId="478"/>
          <ac:spMkLst>
            <pc:docMk/>
            <pc:sldMk cId="452046899" sldId="4336"/>
            <ac:spMk id="13" creationId="{F769D305-251C-104A-A843-9DFB91513EF5}"/>
          </ac:spMkLst>
        </pc:spChg>
        <pc:spChg chg="add del mod">
          <ac:chgData name="Jenny Thai" userId="f6367c5b-f076-4a86-b04b-58dc94368136" providerId="ADAL" clId="{00E0D344-D2F7-1D4C-90A4-388ABF0A36BC}" dt="2022-03-29T11:06:20.337" v="4351" actId="478"/>
          <ac:spMkLst>
            <pc:docMk/>
            <pc:sldMk cId="452046899" sldId="4336"/>
            <ac:spMk id="14" creationId="{1647CBDB-9F0F-514E-8251-6B2C1476DCDE}"/>
          </ac:spMkLst>
        </pc:spChg>
        <pc:spChg chg="add del mod">
          <ac:chgData name="Jenny Thai" userId="f6367c5b-f076-4a86-b04b-58dc94368136" providerId="ADAL" clId="{00E0D344-D2F7-1D4C-90A4-388ABF0A36BC}" dt="2022-03-29T10:48:19.323" v="4036" actId="478"/>
          <ac:spMkLst>
            <pc:docMk/>
            <pc:sldMk cId="452046899" sldId="4336"/>
            <ac:spMk id="15" creationId="{99687E6D-06D8-124C-B8BC-870018B819B3}"/>
          </ac:spMkLst>
        </pc:spChg>
        <pc:picChg chg="add del mod modCrop">
          <ac:chgData name="Jenny Thai" userId="f6367c5b-f076-4a86-b04b-58dc94368136" providerId="ADAL" clId="{00E0D344-D2F7-1D4C-90A4-388ABF0A36BC}" dt="2022-03-28T11:56:20.805" v="650" actId="478"/>
          <ac:picMkLst>
            <pc:docMk/>
            <pc:sldMk cId="452046899" sldId="4336"/>
            <ac:picMk id="12" creationId="{29E20041-B3CC-A84F-B1E5-538954178059}"/>
          </ac:picMkLst>
        </pc:picChg>
        <pc:picChg chg="add mod modCrop">
          <ac:chgData name="Jenny Thai" userId="f6367c5b-f076-4a86-b04b-58dc94368136" providerId="ADAL" clId="{00E0D344-D2F7-1D4C-90A4-388ABF0A36BC}" dt="2022-03-29T11:48:50.123" v="6272" actId="1036"/>
          <ac:picMkLst>
            <pc:docMk/>
            <pc:sldMk cId="452046899" sldId="4336"/>
            <ac:picMk id="16" creationId="{92FA9CE0-E089-C34D-AA4A-181B8CA89249}"/>
          </ac:picMkLst>
        </pc:picChg>
        <pc:picChg chg="add mod modCrop">
          <ac:chgData name="Jenny Thai" userId="f6367c5b-f076-4a86-b04b-58dc94368136" providerId="ADAL" clId="{00E0D344-D2F7-1D4C-90A4-388ABF0A36BC}" dt="2022-03-29T11:48:50.123" v="6272" actId="1036"/>
          <ac:picMkLst>
            <pc:docMk/>
            <pc:sldMk cId="452046899" sldId="4336"/>
            <ac:picMk id="17" creationId="{D75D6E5D-85A5-694F-8C3C-AF0791740D4F}"/>
          </ac:picMkLst>
        </pc:picChg>
        <pc:picChg chg="add mod modCrop">
          <ac:chgData name="Jenny Thai" userId="f6367c5b-f076-4a86-b04b-58dc94368136" providerId="ADAL" clId="{00E0D344-D2F7-1D4C-90A4-388ABF0A36BC}" dt="2022-03-29T11:48:50.123" v="6272" actId="1036"/>
          <ac:picMkLst>
            <pc:docMk/>
            <pc:sldMk cId="452046899" sldId="4336"/>
            <ac:picMk id="18" creationId="{E2E70BFC-16EF-A94B-93E9-8748BB4266E2}"/>
          </ac:picMkLst>
        </pc:picChg>
        <pc:picChg chg="add mod modCrop">
          <ac:chgData name="Jenny Thai" userId="f6367c5b-f076-4a86-b04b-58dc94368136" providerId="ADAL" clId="{00E0D344-D2F7-1D4C-90A4-388ABF0A36BC}" dt="2022-03-29T11:48:50.123" v="6272" actId="1036"/>
          <ac:picMkLst>
            <pc:docMk/>
            <pc:sldMk cId="452046899" sldId="4336"/>
            <ac:picMk id="19" creationId="{EA020D65-25B3-0543-8EE4-0B662046A333}"/>
          </ac:picMkLst>
        </pc:picChg>
        <pc:cxnChg chg="mod">
          <ac:chgData name="Jenny Thai" userId="f6367c5b-f076-4a86-b04b-58dc94368136" providerId="ADAL" clId="{00E0D344-D2F7-1D4C-90A4-388ABF0A36BC}" dt="2022-03-29T11:48:50.123" v="6272" actId="1036"/>
          <ac:cxnSpMkLst>
            <pc:docMk/>
            <pc:sldMk cId="452046899" sldId="4336"/>
            <ac:cxnSpMk id="7" creationId="{658DCABF-FACE-5C49-96F9-EBC7C02B44BE}"/>
          </ac:cxnSpMkLst>
        </pc:cxnChg>
      </pc:sldChg>
      <pc:sldChg chg="add del">
        <pc:chgData name="Jenny Thai" userId="f6367c5b-f076-4a86-b04b-58dc94368136" providerId="ADAL" clId="{00E0D344-D2F7-1D4C-90A4-388ABF0A36BC}" dt="2022-03-25T16:44:55.006" v="236" actId="2696"/>
        <pc:sldMkLst>
          <pc:docMk/>
          <pc:sldMk cId="3220370980" sldId="4343"/>
        </pc:sldMkLst>
      </pc:sldChg>
      <pc:sldChg chg="addSp delSp modSp add mod addCm delCm modNotesTx">
        <pc:chgData name="Jenny Thai" userId="f6367c5b-f076-4a86-b04b-58dc94368136" providerId="ADAL" clId="{00E0D344-D2F7-1D4C-90A4-388ABF0A36BC}" dt="2022-03-29T13:23:01.748" v="7260" actId="20577"/>
        <pc:sldMkLst>
          <pc:docMk/>
          <pc:sldMk cId="3987715470" sldId="4344"/>
        </pc:sldMkLst>
        <pc:spChg chg="mod">
          <ac:chgData name="Jenny Thai" userId="f6367c5b-f076-4a86-b04b-58dc94368136" providerId="ADAL" clId="{00E0D344-D2F7-1D4C-90A4-388ABF0A36BC}" dt="2022-03-29T13:23:01.748" v="7260" actId="20577"/>
          <ac:spMkLst>
            <pc:docMk/>
            <pc:sldMk cId="3987715470" sldId="4344"/>
            <ac:spMk id="3" creationId="{0201BE72-A00A-4CA7-BF4C-49923EE12B79}"/>
          </ac:spMkLst>
        </pc:spChg>
        <pc:spChg chg="mod">
          <ac:chgData name="Jenny Thai" userId="f6367c5b-f076-4a86-b04b-58dc94368136" providerId="ADAL" clId="{00E0D344-D2F7-1D4C-90A4-388ABF0A36BC}" dt="2022-03-29T08:33:48.948" v="2691" actId="20577"/>
          <ac:spMkLst>
            <pc:docMk/>
            <pc:sldMk cId="3987715470" sldId="4344"/>
            <ac:spMk id="6" creationId="{D40299A7-02E9-44E1-A8ED-F6CB2E14DDB7}"/>
          </ac:spMkLst>
        </pc:spChg>
        <pc:spChg chg="add del mod">
          <ac:chgData name="Jenny Thai" userId="f6367c5b-f076-4a86-b04b-58dc94368136" providerId="ADAL" clId="{00E0D344-D2F7-1D4C-90A4-388ABF0A36BC}" dt="2022-03-28T12:18:10.213" v="1462" actId="478"/>
          <ac:spMkLst>
            <pc:docMk/>
            <pc:sldMk cId="3987715470" sldId="4344"/>
            <ac:spMk id="7" creationId="{A943B481-6907-414B-ADB1-632CDA53E0DB}"/>
          </ac:spMkLst>
        </pc:spChg>
        <pc:spChg chg="add del mod">
          <ac:chgData name="Jenny Thai" userId="f6367c5b-f076-4a86-b04b-58dc94368136" providerId="ADAL" clId="{00E0D344-D2F7-1D4C-90A4-388ABF0A36BC}" dt="2022-03-28T12:27:55.123" v="2205" actId="478"/>
          <ac:spMkLst>
            <pc:docMk/>
            <pc:sldMk cId="3987715470" sldId="4344"/>
            <ac:spMk id="8" creationId="{399BA70D-C098-B84D-AAB4-9B7689DF74EA}"/>
          </ac:spMkLst>
        </pc:spChg>
        <pc:spChg chg="add del mod">
          <ac:chgData name="Jenny Thai" userId="f6367c5b-f076-4a86-b04b-58dc94368136" providerId="ADAL" clId="{00E0D344-D2F7-1D4C-90A4-388ABF0A36BC}" dt="2022-03-29T10:53:02.163" v="4140" actId="478"/>
          <ac:spMkLst>
            <pc:docMk/>
            <pc:sldMk cId="3987715470" sldId="4344"/>
            <ac:spMk id="9" creationId="{3A80D191-BF03-9B4D-BB34-6331909E221A}"/>
          </ac:spMkLst>
        </pc:spChg>
        <pc:spChg chg="add del mod">
          <ac:chgData name="Jenny Thai" userId="f6367c5b-f076-4a86-b04b-58dc94368136" providerId="ADAL" clId="{00E0D344-D2F7-1D4C-90A4-388ABF0A36BC}" dt="2022-03-29T11:58:27.802" v="6435"/>
          <ac:spMkLst>
            <pc:docMk/>
            <pc:sldMk cId="3987715470" sldId="4344"/>
            <ac:spMk id="23" creationId="{C90F16AA-D582-C144-B4A2-179CE34B4B51}"/>
          </ac:spMkLst>
        </pc:spChg>
        <pc:spChg chg="add mod">
          <ac:chgData name="Jenny Thai" userId="f6367c5b-f076-4a86-b04b-58dc94368136" providerId="ADAL" clId="{00E0D344-D2F7-1D4C-90A4-388ABF0A36BC}" dt="2022-03-29T12:11:55.485" v="6528" actId="1076"/>
          <ac:spMkLst>
            <pc:docMk/>
            <pc:sldMk cId="3987715470" sldId="4344"/>
            <ac:spMk id="24" creationId="{CBF0467B-37AC-8240-B854-26C8E4E23F52}"/>
          </ac:spMkLst>
        </pc:spChg>
        <pc:spChg chg="add mod">
          <ac:chgData name="Jenny Thai" userId="f6367c5b-f076-4a86-b04b-58dc94368136" providerId="ADAL" clId="{00E0D344-D2F7-1D4C-90A4-388ABF0A36BC}" dt="2022-03-29T12:11:55.485" v="6528" actId="1076"/>
          <ac:spMkLst>
            <pc:docMk/>
            <pc:sldMk cId="3987715470" sldId="4344"/>
            <ac:spMk id="26" creationId="{56012ECB-52C9-7848-A904-F1D1F95B8196}"/>
          </ac:spMkLst>
        </pc:spChg>
        <pc:spChg chg="add mod">
          <ac:chgData name="Jenny Thai" userId="f6367c5b-f076-4a86-b04b-58dc94368136" providerId="ADAL" clId="{00E0D344-D2F7-1D4C-90A4-388ABF0A36BC}" dt="2022-03-29T12:12:03.181" v="6531" actId="1076"/>
          <ac:spMkLst>
            <pc:docMk/>
            <pc:sldMk cId="3987715470" sldId="4344"/>
            <ac:spMk id="28" creationId="{7C3A1E50-7A3F-BD4F-AE96-6F195C327481}"/>
          </ac:spMkLst>
        </pc:spChg>
        <pc:spChg chg="add mod">
          <ac:chgData name="Jenny Thai" userId="f6367c5b-f076-4a86-b04b-58dc94368136" providerId="ADAL" clId="{00E0D344-D2F7-1D4C-90A4-388ABF0A36BC}" dt="2022-03-29T12:12:37.429" v="6600" actId="313"/>
          <ac:spMkLst>
            <pc:docMk/>
            <pc:sldMk cId="3987715470" sldId="4344"/>
            <ac:spMk id="30" creationId="{A5E788DB-D643-9444-8826-0EF22671D172}"/>
          </ac:spMkLst>
        </pc:spChg>
        <pc:picChg chg="add del mod">
          <ac:chgData name="Jenny Thai" userId="f6367c5b-f076-4a86-b04b-58dc94368136" providerId="ADAL" clId="{00E0D344-D2F7-1D4C-90A4-388ABF0A36BC}" dt="2022-03-29T10:50:00.518" v="4105" actId="21"/>
          <ac:picMkLst>
            <pc:docMk/>
            <pc:sldMk cId="3987715470" sldId="4344"/>
            <ac:picMk id="11" creationId="{CD1A938F-1C4C-0641-9187-5DCF06610AE3}"/>
          </ac:picMkLst>
        </pc:picChg>
        <pc:picChg chg="add mod modCrop">
          <ac:chgData name="Jenny Thai" userId="f6367c5b-f076-4a86-b04b-58dc94368136" providerId="ADAL" clId="{00E0D344-D2F7-1D4C-90A4-388ABF0A36BC}" dt="2022-03-29T12:11:55.485" v="6528" actId="1076"/>
          <ac:picMkLst>
            <pc:docMk/>
            <pc:sldMk cId="3987715470" sldId="4344"/>
            <ac:picMk id="12" creationId="{821FD572-FD64-1945-B803-A35BC37E52B7}"/>
          </ac:picMkLst>
        </pc:picChg>
        <pc:picChg chg="add del mod">
          <ac:chgData name="Jenny Thai" userId="f6367c5b-f076-4a86-b04b-58dc94368136" providerId="ADAL" clId="{00E0D344-D2F7-1D4C-90A4-388ABF0A36BC}" dt="2022-03-29T10:54:49.289" v="4146" actId="21"/>
          <ac:picMkLst>
            <pc:docMk/>
            <pc:sldMk cId="3987715470" sldId="4344"/>
            <ac:picMk id="14" creationId="{9EF7F558-A9F2-A042-91A1-F8956E502DA5}"/>
          </ac:picMkLst>
        </pc:picChg>
        <pc:picChg chg="add del mod">
          <ac:chgData name="Jenny Thai" userId="f6367c5b-f076-4a86-b04b-58dc94368136" providerId="ADAL" clId="{00E0D344-D2F7-1D4C-90A4-388ABF0A36BC}" dt="2022-03-29T11:04:32.418" v="4302" actId="21"/>
          <ac:picMkLst>
            <pc:docMk/>
            <pc:sldMk cId="3987715470" sldId="4344"/>
            <ac:picMk id="16" creationId="{F622E650-74A6-CC45-97DF-70159C1DD36D}"/>
          </ac:picMkLst>
        </pc:picChg>
        <pc:picChg chg="add del mod">
          <ac:chgData name="Jenny Thai" userId="f6367c5b-f076-4a86-b04b-58dc94368136" providerId="ADAL" clId="{00E0D344-D2F7-1D4C-90A4-388ABF0A36BC}" dt="2022-03-29T11:04:32.418" v="4302" actId="21"/>
          <ac:picMkLst>
            <pc:docMk/>
            <pc:sldMk cId="3987715470" sldId="4344"/>
            <ac:picMk id="18" creationId="{B03936D9-322B-0B47-859A-E1CBBFB2223F}"/>
          </ac:picMkLst>
        </pc:picChg>
        <pc:picChg chg="add del mod">
          <ac:chgData name="Jenny Thai" userId="f6367c5b-f076-4a86-b04b-58dc94368136" providerId="ADAL" clId="{00E0D344-D2F7-1D4C-90A4-388ABF0A36BC}" dt="2022-03-29T11:04:32.418" v="4302" actId="21"/>
          <ac:picMkLst>
            <pc:docMk/>
            <pc:sldMk cId="3987715470" sldId="4344"/>
            <ac:picMk id="20" creationId="{BC484871-5046-7344-8C0D-DCB045CA9571}"/>
          </ac:picMkLst>
        </pc:picChg>
        <pc:picChg chg="add del mod">
          <ac:chgData name="Jenny Thai" userId="f6367c5b-f076-4a86-b04b-58dc94368136" providerId="ADAL" clId="{00E0D344-D2F7-1D4C-90A4-388ABF0A36BC}" dt="2022-03-29T11:04:32.418" v="4302" actId="21"/>
          <ac:picMkLst>
            <pc:docMk/>
            <pc:sldMk cId="3987715470" sldId="4344"/>
            <ac:picMk id="22" creationId="{EA363F61-3B36-A54E-A26C-B254049DCB17}"/>
          </ac:picMkLst>
        </pc:picChg>
        <pc:picChg chg="add mod modCrop">
          <ac:chgData name="Jenny Thai" userId="f6367c5b-f076-4a86-b04b-58dc94368136" providerId="ADAL" clId="{00E0D344-D2F7-1D4C-90A4-388ABF0A36BC}" dt="2022-03-29T12:12:03.181" v="6531" actId="1076"/>
          <ac:picMkLst>
            <pc:docMk/>
            <pc:sldMk cId="3987715470" sldId="4344"/>
            <ac:picMk id="27" creationId="{F2E9CD21-585F-E74C-8AAD-16A71CA18DCF}"/>
          </ac:picMkLst>
        </pc:picChg>
        <pc:picChg chg="add mod">
          <ac:chgData name="Jenny Thai" userId="f6367c5b-f076-4a86-b04b-58dc94368136" providerId="ADAL" clId="{00E0D344-D2F7-1D4C-90A4-388ABF0A36BC}" dt="2022-03-29T12:11:55.485" v="6528" actId="1076"/>
          <ac:picMkLst>
            <pc:docMk/>
            <pc:sldMk cId="3987715470" sldId="4344"/>
            <ac:picMk id="2050" creationId="{E3E5312E-C558-5444-8915-8E16EC10A6AA}"/>
          </ac:picMkLst>
        </pc:picChg>
        <pc:picChg chg="add mod">
          <ac:chgData name="Jenny Thai" userId="f6367c5b-f076-4a86-b04b-58dc94368136" providerId="ADAL" clId="{00E0D344-D2F7-1D4C-90A4-388ABF0A36BC}" dt="2022-03-29T12:12:05.721" v="6532" actId="1076"/>
          <ac:picMkLst>
            <pc:docMk/>
            <pc:sldMk cId="3987715470" sldId="4344"/>
            <ac:picMk id="2052" creationId="{E3ED532D-0377-434B-86AA-895AB7425683}"/>
          </ac:picMkLst>
        </pc:picChg>
      </pc:sldChg>
      <pc:sldChg chg="addSp delSp modSp add mod modShow addCm modCm modNotesTx">
        <pc:chgData name="Jenny Thai" userId="f6367c5b-f076-4a86-b04b-58dc94368136" providerId="ADAL" clId="{00E0D344-D2F7-1D4C-90A4-388ABF0A36BC}" dt="2022-03-29T13:54:13.785" v="7979" actId="1076"/>
        <pc:sldMkLst>
          <pc:docMk/>
          <pc:sldMk cId="3932979627" sldId="4345"/>
        </pc:sldMkLst>
        <pc:spChg chg="del mod">
          <ac:chgData name="Jenny Thai" userId="f6367c5b-f076-4a86-b04b-58dc94368136" providerId="ADAL" clId="{00E0D344-D2F7-1D4C-90A4-388ABF0A36BC}" dt="2022-03-28T12:04:27.782" v="830"/>
          <ac:spMkLst>
            <pc:docMk/>
            <pc:sldMk cId="3932979627" sldId="4345"/>
            <ac:spMk id="3" creationId="{0201BE72-A00A-4CA7-BF4C-49923EE12B79}"/>
          </ac:spMkLst>
        </pc:spChg>
        <pc:spChg chg="del">
          <ac:chgData name="Jenny Thai" userId="f6367c5b-f076-4a86-b04b-58dc94368136" providerId="ADAL" clId="{00E0D344-D2F7-1D4C-90A4-388ABF0A36BC}" dt="2022-03-28T11:57:01.790" v="668" actId="478"/>
          <ac:spMkLst>
            <pc:docMk/>
            <pc:sldMk cId="3932979627" sldId="4345"/>
            <ac:spMk id="6" creationId="{D40299A7-02E9-44E1-A8ED-F6CB2E14DDB7}"/>
          </ac:spMkLst>
        </pc:spChg>
        <pc:spChg chg="mod">
          <ac:chgData name="Jenny Thai" userId="f6367c5b-f076-4a86-b04b-58dc94368136" providerId="ADAL" clId="{00E0D344-D2F7-1D4C-90A4-388ABF0A36BC}" dt="2022-03-28T12:14:21.896" v="1195" actId="20577"/>
          <ac:spMkLst>
            <pc:docMk/>
            <pc:sldMk cId="3932979627" sldId="4345"/>
            <ac:spMk id="8" creationId="{9FC37A3F-E2AF-E446-81A7-5E83AFB5E682}"/>
          </ac:spMkLst>
        </pc:spChg>
        <pc:spChg chg="del">
          <ac:chgData name="Jenny Thai" userId="f6367c5b-f076-4a86-b04b-58dc94368136" providerId="ADAL" clId="{00E0D344-D2F7-1D4C-90A4-388ABF0A36BC}" dt="2022-03-28T11:57:01.790" v="668" actId="478"/>
          <ac:spMkLst>
            <pc:docMk/>
            <pc:sldMk cId="3932979627" sldId="4345"/>
            <ac:spMk id="9" creationId="{8B30EC47-7E29-254A-99BF-9547C7D41F48}"/>
          </ac:spMkLst>
        </pc:spChg>
        <pc:spChg chg="del">
          <ac:chgData name="Jenny Thai" userId="f6367c5b-f076-4a86-b04b-58dc94368136" providerId="ADAL" clId="{00E0D344-D2F7-1D4C-90A4-388ABF0A36BC}" dt="2022-03-28T11:57:01.790" v="668" actId="478"/>
          <ac:spMkLst>
            <pc:docMk/>
            <pc:sldMk cId="3932979627" sldId="4345"/>
            <ac:spMk id="10" creationId="{6DC4983B-AEAD-F640-AAA7-AD85978D5460}"/>
          </ac:spMkLst>
        </pc:spChg>
        <pc:spChg chg="del">
          <ac:chgData name="Jenny Thai" userId="f6367c5b-f076-4a86-b04b-58dc94368136" providerId="ADAL" clId="{00E0D344-D2F7-1D4C-90A4-388ABF0A36BC}" dt="2022-03-28T11:57:01.790" v="668" actId="478"/>
          <ac:spMkLst>
            <pc:docMk/>
            <pc:sldMk cId="3932979627" sldId="4345"/>
            <ac:spMk id="11" creationId="{52DAC233-A145-944F-9926-94E9EFCCA47C}"/>
          </ac:spMkLst>
        </pc:spChg>
        <pc:spChg chg="add mod">
          <ac:chgData name="Jenny Thai" userId="f6367c5b-f076-4a86-b04b-58dc94368136" providerId="ADAL" clId="{00E0D344-D2F7-1D4C-90A4-388ABF0A36BC}" dt="2022-03-29T11:56:37.257" v="6352" actId="1076"/>
          <ac:spMkLst>
            <pc:docMk/>
            <pc:sldMk cId="3932979627" sldId="4345"/>
            <ac:spMk id="23" creationId="{B6129BE1-5E49-2949-88BC-D691092DD10A}"/>
          </ac:spMkLst>
        </pc:spChg>
        <pc:spChg chg="add del mod">
          <ac:chgData name="Jenny Thai" userId="f6367c5b-f076-4a86-b04b-58dc94368136" providerId="ADAL" clId="{00E0D344-D2F7-1D4C-90A4-388ABF0A36BC}" dt="2022-03-29T10:50:03.924" v="4107" actId="478"/>
          <ac:spMkLst>
            <pc:docMk/>
            <pc:sldMk cId="3932979627" sldId="4345"/>
            <ac:spMk id="25" creationId="{ED617505-A5AF-1048-BDEA-E110DBC6DE24}"/>
          </ac:spMkLst>
        </pc:spChg>
        <pc:picChg chg="add mod modCrop">
          <ac:chgData name="Jenny Thai" userId="f6367c5b-f076-4a86-b04b-58dc94368136" providerId="ADAL" clId="{00E0D344-D2F7-1D4C-90A4-388ABF0A36BC}" dt="2022-03-29T13:53:48.153" v="7971" actId="1076"/>
          <ac:picMkLst>
            <pc:docMk/>
            <pc:sldMk cId="3932979627" sldId="4345"/>
            <ac:picMk id="12" creationId="{8E7DB429-BB3F-244C-929C-19C53EF11B9E}"/>
          </ac:picMkLst>
        </pc:picChg>
        <pc:picChg chg="add mod modCrop">
          <ac:chgData name="Jenny Thai" userId="f6367c5b-f076-4a86-b04b-58dc94368136" providerId="ADAL" clId="{00E0D344-D2F7-1D4C-90A4-388ABF0A36BC}" dt="2022-03-29T13:53:47.802" v="7970" actId="1076"/>
          <ac:picMkLst>
            <pc:docMk/>
            <pc:sldMk cId="3932979627" sldId="4345"/>
            <ac:picMk id="14" creationId="{521A42F9-5429-C844-9E6F-FE6BD266536C}"/>
          </ac:picMkLst>
        </pc:picChg>
        <pc:picChg chg="add del mod">
          <ac:chgData name="Jenny Thai" userId="f6367c5b-f076-4a86-b04b-58dc94368136" providerId="ADAL" clId="{00E0D344-D2F7-1D4C-90A4-388ABF0A36BC}" dt="2022-03-28T12:12:14.574" v="1082" actId="478"/>
          <ac:picMkLst>
            <pc:docMk/>
            <pc:sldMk cId="3932979627" sldId="4345"/>
            <ac:picMk id="16" creationId="{ED5F187F-4269-D34C-990E-E1B1D1C122CE}"/>
          </ac:picMkLst>
        </pc:picChg>
        <pc:picChg chg="add del mod">
          <ac:chgData name="Jenny Thai" userId="f6367c5b-f076-4a86-b04b-58dc94368136" providerId="ADAL" clId="{00E0D344-D2F7-1D4C-90A4-388ABF0A36BC}" dt="2022-03-28T12:12:14.574" v="1082" actId="478"/>
          <ac:picMkLst>
            <pc:docMk/>
            <pc:sldMk cId="3932979627" sldId="4345"/>
            <ac:picMk id="18" creationId="{D9238131-6DC8-4F4C-8921-B9139439A82C}"/>
          </ac:picMkLst>
        </pc:picChg>
        <pc:picChg chg="add del mod">
          <ac:chgData name="Jenny Thai" userId="f6367c5b-f076-4a86-b04b-58dc94368136" providerId="ADAL" clId="{00E0D344-D2F7-1D4C-90A4-388ABF0A36BC}" dt="2022-03-28T12:12:14.574" v="1082" actId="478"/>
          <ac:picMkLst>
            <pc:docMk/>
            <pc:sldMk cId="3932979627" sldId="4345"/>
            <ac:picMk id="20" creationId="{F61A3B9A-BB66-8A48-BC47-6DA399FEB002}"/>
          </ac:picMkLst>
        </pc:picChg>
        <pc:picChg chg="add del mod">
          <ac:chgData name="Jenny Thai" userId="f6367c5b-f076-4a86-b04b-58dc94368136" providerId="ADAL" clId="{00E0D344-D2F7-1D4C-90A4-388ABF0A36BC}" dt="2022-03-28T12:07:23.874" v="856" actId="21"/>
          <ac:picMkLst>
            <pc:docMk/>
            <pc:sldMk cId="3932979627" sldId="4345"/>
            <ac:picMk id="22" creationId="{357DAB47-08FD-284C-8CBC-7A00412C1597}"/>
          </ac:picMkLst>
        </pc:picChg>
        <pc:picChg chg="add del mod">
          <ac:chgData name="Jenny Thai" userId="f6367c5b-f076-4a86-b04b-58dc94368136" providerId="ADAL" clId="{00E0D344-D2F7-1D4C-90A4-388ABF0A36BC}" dt="2022-03-29T09:03:45.328" v="3420" actId="478"/>
          <ac:picMkLst>
            <pc:docMk/>
            <pc:sldMk cId="3932979627" sldId="4345"/>
            <ac:picMk id="24" creationId="{10304874-6832-9B48-B5E6-DEDA08EE5CDF}"/>
          </ac:picMkLst>
        </pc:picChg>
        <pc:picChg chg="add mod modCrop">
          <ac:chgData name="Jenny Thai" userId="f6367c5b-f076-4a86-b04b-58dc94368136" providerId="ADAL" clId="{00E0D344-D2F7-1D4C-90A4-388ABF0A36BC}" dt="2022-03-29T13:54:08.945" v="7977" actId="1076"/>
          <ac:picMkLst>
            <pc:docMk/>
            <pc:sldMk cId="3932979627" sldId="4345"/>
            <ac:picMk id="26" creationId="{B31F8231-96B6-7448-B37E-756CD7CFFC5D}"/>
          </ac:picMkLst>
        </pc:picChg>
        <pc:picChg chg="add mod modCrop">
          <ac:chgData name="Jenny Thai" userId="f6367c5b-f076-4a86-b04b-58dc94368136" providerId="ADAL" clId="{00E0D344-D2F7-1D4C-90A4-388ABF0A36BC}" dt="2022-03-29T13:54:08.945" v="7977" actId="1076"/>
          <ac:picMkLst>
            <pc:docMk/>
            <pc:sldMk cId="3932979627" sldId="4345"/>
            <ac:picMk id="27" creationId="{95627EEF-2634-024A-BADD-014A7B82A853}"/>
          </ac:picMkLst>
        </pc:picChg>
        <pc:picChg chg="add mod">
          <ac:chgData name="Jenny Thai" userId="f6367c5b-f076-4a86-b04b-58dc94368136" providerId="ADAL" clId="{00E0D344-D2F7-1D4C-90A4-388ABF0A36BC}" dt="2022-03-29T13:54:13.785" v="7979" actId="1076"/>
          <ac:picMkLst>
            <pc:docMk/>
            <pc:sldMk cId="3932979627" sldId="4345"/>
            <ac:picMk id="29" creationId="{380C332E-F003-C24F-8AB9-2D6E5FAB7114}"/>
          </ac:picMkLst>
        </pc:picChg>
        <pc:picChg chg="add mod">
          <ac:chgData name="Jenny Thai" userId="f6367c5b-f076-4a86-b04b-58dc94368136" providerId="ADAL" clId="{00E0D344-D2F7-1D4C-90A4-388ABF0A36BC}" dt="2022-03-29T13:54:12.055" v="7978" actId="1076"/>
          <ac:picMkLst>
            <pc:docMk/>
            <pc:sldMk cId="3932979627" sldId="4345"/>
            <ac:picMk id="1026" creationId="{743F78D2-23BF-9D41-B533-542ECFEB2A01}"/>
          </ac:picMkLst>
        </pc:picChg>
        <pc:picChg chg="add mod">
          <ac:chgData name="Jenny Thai" userId="f6367c5b-f076-4a86-b04b-58dc94368136" providerId="ADAL" clId="{00E0D344-D2F7-1D4C-90A4-388ABF0A36BC}" dt="2022-03-29T13:54:05.844" v="7976" actId="1076"/>
          <ac:picMkLst>
            <pc:docMk/>
            <pc:sldMk cId="3932979627" sldId="4345"/>
            <ac:picMk id="1028" creationId="{AAE5EBF3-E485-F348-B570-356E846A3EDA}"/>
          </ac:picMkLst>
        </pc:picChg>
        <pc:cxnChg chg="del">
          <ac:chgData name="Jenny Thai" userId="f6367c5b-f076-4a86-b04b-58dc94368136" providerId="ADAL" clId="{00E0D344-D2F7-1D4C-90A4-388ABF0A36BC}" dt="2022-03-28T11:57:01.790" v="668" actId="478"/>
          <ac:cxnSpMkLst>
            <pc:docMk/>
            <pc:sldMk cId="3932979627" sldId="4345"/>
            <ac:cxnSpMk id="7" creationId="{658DCABF-FACE-5C49-96F9-EBC7C02B44BE}"/>
          </ac:cxnSpMkLst>
        </pc:cxnChg>
      </pc:sldChg>
      <pc:sldChg chg="addSp delSp modSp add mod modShow">
        <pc:chgData name="Jenny Thai" userId="f6367c5b-f076-4a86-b04b-58dc94368136" providerId="ADAL" clId="{00E0D344-D2F7-1D4C-90A4-388ABF0A36BC}" dt="2022-03-29T12:07:36.277" v="6472" actId="21"/>
        <pc:sldMkLst>
          <pc:docMk/>
          <pc:sldMk cId="1379164421" sldId="4346"/>
        </pc:sldMkLst>
        <pc:spChg chg="del mod">
          <ac:chgData name="Jenny Thai" userId="f6367c5b-f076-4a86-b04b-58dc94368136" providerId="ADAL" clId="{00E0D344-D2F7-1D4C-90A4-388ABF0A36BC}" dt="2022-03-28T12:15:03.478" v="1228" actId="478"/>
          <ac:spMkLst>
            <pc:docMk/>
            <pc:sldMk cId="1379164421" sldId="4346"/>
            <ac:spMk id="3" creationId="{0201BE72-A00A-4CA7-BF4C-49923EE12B79}"/>
          </ac:spMkLst>
        </pc:spChg>
        <pc:spChg chg="add mod">
          <ac:chgData name="Jenny Thai" userId="f6367c5b-f076-4a86-b04b-58dc94368136" providerId="ADAL" clId="{00E0D344-D2F7-1D4C-90A4-388ABF0A36BC}" dt="2022-03-29T11:49:15.226" v="6287" actId="20577"/>
          <ac:spMkLst>
            <pc:docMk/>
            <pc:sldMk cId="1379164421" sldId="4346"/>
            <ac:spMk id="7" creationId="{2B8A9DAA-DACF-F043-8908-FC6C6FEE32B5}"/>
          </ac:spMkLst>
        </pc:spChg>
        <pc:spChg chg="mod">
          <ac:chgData name="Jenny Thai" userId="f6367c5b-f076-4a86-b04b-58dc94368136" providerId="ADAL" clId="{00E0D344-D2F7-1D4C-90A4-388ABF0A36BC}" dt="2022-03-28T12:16:34.888" v="1345" actId="20577"/>
          <ac:spMkLst>
            <pc:docMk/>
            <pc:sldMk cId="1379164421" sldId="4346"/>
            <ac:spMk id="8" creationId="{9FC37A3F-E2AF-E446-81A7-5E83AFB5E682}"/>
          </ac:spMkLst>
        </pc:spChg>
        <pc:picChg chg="add del mod">
          <ac:chgData name="Jenny Thai" userId="f6367c5b-f076-4a86-b04b-58dc94368136" providerId="ADAL" clId="{00E0D344-D2F7-1D4C-90A4-388ABF0A36BC}" dt="2022-03-28T12:15:41.179" v="1254" actId="21"/>
          <ac:picMkLst>
            <pc:docMk/>
            <pc:sldMk cId="1379164421" sldId="4346"/>
            <ac:picMk id="6" creationId="{40821628-D6AA-DB48-9893-EE9BF73FEAA7}"/>
          </ac:picMkLst>
        </pc:picChg>
        <pc:picChg chg="add del mod">
          <ac:chgData name="Jenny Thai" userId="f6367c5b-f076-4a86-b04b-58dc94368136" providerId="ADAL" clId="{00E0D344-D2F7-1D4C-90A4-388ABF0A36BC}" dt="2022-03-29T12:07:36.277" v="6472" actId="21"/>
          <ac:picMkLst>
            <pc:docMk/>
            <pc:sldMk cId="1379164421" sldId="4346"/>
            <ac:picMk id="10" creationId="{71FC19F1-0E7D-9E49-AEC6-D0E98CE7748F}"/>
          </ac:picMkLst>
        </pc:picChg>
      </pc:sldChg>
      <pc:sldChg chg="addSp modSp add mod addCm modCm modNotesTx">
        <pc:chgData name="Jenny Thai" userId="f6367c5b-f076-4a86-b04b-58dc94368136" providerId="ADAL" clId="{00E0D344-D2F7-1D4C-90A4-388ABF0A36BC}" dt="2022-03-29T14:17:49.919" v="8070" actId="14100"/>
        <pc:sldMkLst>
          <pc:docMk/>
          <pc:sldMk cId="3160319255" sldId="4347"/>
        </pc:sldMkLst>
        <pc:spChg chg="mod">
          <ac:chgData name="Jenny Thai" userId="f6367c5b-f076-4a86-b04b-58dc94368136" providerId="ADAL" clId="{00E0D344-D2F7-1D4C-90A4-388ABF0A36BC}" dt="2022-03-29T11:13:53.444" v="4542" actId="20577"/>
          <ac:spMkLst>
            <pc:docMk/>
            <pc:sldMk cId="3160319255" sldId="4347"/>
            <ac:spMk id="7" creationId="{2B8A9DAA-DACF-F043-8908-FC6C6FEE32B5}"/>
          </ac:spMkLst>
        </pc:spChg>
        <pc:spChg chg="mod">
          <ac:chgData name="Jenny Thai" userId="f6367c5b-f076-4a86-b04b-58dc94368136" providerId="ADAL" clId="{00E0D344-D2F7-1D4C-90A4-388ABF0A36BC}" dt="2022-03-29T13:24:33.705" v="7277" actId="20577"/>
          <ac:spMkLst>
            <pc:docMk/>
            <pc:sldMk cId="3160319255" sldId="4347"/>
            <ac:spMk id="8" creationId="{9FC37A3F-E2AF-E446-81A7-5E83AFB5E682}"/>
          </ac:spMkLst>
        </pc:spChg>
        <pc:spChg chg="add mod">
          <ac:chgData name="Jenny Thai" userId="f6367c5b-f076-4a86-b04b-58dc94368136" providerId="ADAL" clId="{00E0D344-D2F7-1D4C-90A4-388ABF0A36BC}" dt="2022-03-29T13:28:06.680" v="7959" actId="1076"/>
          <ac:spMkLst>
            <pc:docMk/>
            <pc:sldMk cId="3160319255" sldId="4347"/>
            <ac:spMk id="9" creationId="{84782E0F-0412-BE4B-9F1F-8FB8041602DA}"/>
          </ac:spMkLst>
        </pc:spChg>
        <pc:spChg chg="add mod">
          <ac:chgData name="Jenny Thai" userId="f6367c5b-f076-4a86-b04b-58dc94368136" providerId="ADAL" clId="{00E0D344-D2F7-1D4C-90A4-388ABF0A36BC}" dt="2022-03-29T11:14:01.216" v="4543" actId="1076"/>
          <ac:spMkLst>
            <pc:docMk/>
            <pc:sldMk cId="3160319255" sldId="4347"/>
            <ac:spMk id="10" creationId="{A5ED2836-5498-9540-8AB2-D1DC655193CB}"/>
          </ac:spMkLst>
        </pc:spChg>
        <pc:spChg chg="add mod">
          <ac:chgData name="Jenny Thai" userId="f6367c5b-f076-4a86-b04b-58dc94368136" providerId="ADAL" clId="{00E0D344-D2F7-1D4C-90A4-388ABF0A36BC}" dt="2022-03-29T11:14:03.268" v="4544" actId="1076"/>
          <ac:spMkLst>
            <pc:docMk/>
            <pc:sldMk cId="3160319255" sldId="4347"/>
            <ac:spMk id="11" creationId="{1FC8C57B-6CFD-9843-9092-99073BC98EB6}"/>
          </ac:spMkLst>
        </pc:spChg>
        <pc:spChg chg="add mod">
          <ac:chgData name="Jenny Thai" userId="f6367c5b-f076-4a86-b04b-58dc94368136" providerId="ADAL" clId="{00E0D344-D2F7-1D4C-90A4-388ABF0A36BC}" dt="2022-03-29T14:17:49.919" v="8070" actId="14100"/>
          <ac:spMkLst>
            <pc:docMk/>
            <pc:sldMk cId="3160319255" sldId="4347"/>
            <ac:spMk id="12" creationId="{35C7152E-66BF-224C-952D-DE213C03ABC6}"/>
          </ac:spMkLst>
        </pc:spChg>
        <pc:spChg chg="add mod">
          <ac:chgData name="Jenny Thai" userId="f6367c5b-f076-4a86-b04b-58dc94368136" providerId="ADAL" clId="{00E0D344-D2F7-1D4C-90A4-388ABF0A36BC}" dt="2022-03-29T14:17:44.054" v="8069" actId="554"/>
          <ac:spMkLst>
            <pc:docMk/>
            <pc:sldMk cId="3160319255" sldId="4347"/>
            <ac:spMk id="14" creationId="{47691BCD-6AAD-7246-AF20-272D8643A876}"/>
          </ac:spMkLst>
        </pc:spChg>
        <pc:spChg chg="add mod">
          <ac:chgData name="Jenny Thai" userId="f6367c5b-f076-4a86-b04b-58dc94368136" providerId="ADAL" clId="{00E0D344-D2F7-1D4C-90A4-388ABF0A36BC}" dt="2022-03-29T14:17:44.054" v="8069" actId="554"/>
          <ac:spMkLst>
            <pc:docMk/>
            <pc:sldMk cId="3160319255" sldId="4347"/>
            <ac:spMk id="15" creationId="{815471D1-B2F2-6044-B8DA-671EE543930C}"/>
          </ac:spMkLst>
        </pc:spChg>
        <pc:spChg chg="add mod">
          <ac:chgData name="Jenny Thai" userId="f6367c5b-f076-4a86-b04b-58dc94368136" providerId="ADAL" clId="{00E0D344-D2F7-1D4C-90A4-388ABF0A36BC}" dt="2022-03-29T14:17:44.054" v="8069" actId="554"/>
          <ac:spMkLst>
            <pc:docMk/>
            <pc:sldMk cId="3160319255" sldId="4347"/>
            <ac:spMk id="16" creationId="{377DB2C0-A43C-D84F-86F8-033490A1132C}"/>
          </ac:spMkLst>
        </pc:spChg>
        <pc:spChg chg="add mod">
          <ac:chgData name="Jenny Thai" userId="f6367c5b-f076-4a86-b04b-58dc94368136" providerId="ADAL" clId="{00E0D344-D2F7-1D4C-90A4-388ABF0A36BC}" dt="2022-03-29T14:17:44.054" v="8069" actId="554"/>
          <ac:spMkLst>
            <pc:docMk/>
            <pc:sldMk cId="3160319255" sldId="4347"/>
            <ac:spMk id="17" creationId="{A555E8BC-9789-1947-9956-EEC627896043}"/>
          </ac:spMkLst>
        </pc:spChg>
        <pc:picChg chg="add mod modCrop">
          <ac:chgData name="Jenny Thai" userId="f6367c5b-f076-4a86-b04b-58dc94368136" providerId="ADAL" clId="{00E0D344-D2F7-1D4C-90A4-388ABF0A36BC}" dt="2022-03-29T09:30:15.311" v="4027" actId="1076"/>
          <ac:picMkLst>
            <pc:docMk/>
            <pc:sldMk cId="3160319255" sldId="4347"/>
            <ac:picMk id="3" creationId="{E1BF2E58-D7AE-E24B-AB77-5F3B174EC66E}"/>
          </ac:picMkLst>
        </pc:picChg>
        <pc:picChg chg="mod modCrop">
          <ac:chgData name="Jenny Thai" userId="f6367c5b-f076-4a86-b04b-58dc94368136" providerId="ADAL" clId="{00E0D344-D2F7-1D4C-90A4-388ABF0A36BC}" dt="2022-03-29T14:17:14.467" v="8061" actId="732"/>
          <ac:picMkLst>
            <pc:docMk/>
            <pc:sldMk cId="3160319255" sldId="4347"/>
            <ac:picMk id="6" creationId="{4F9A3C8D-94B2-467C-84BE-ED98023CF1DA}"/>
          </ac:picMkLst>
        </pc:picChg>
        <pc:picChg chg="add mod modCrop">
          <ac:chgData name="Jenny Thai" userId="f6367c5b-f076-4a86-b04b-58dc94368136" providerId="ADAL" clId="{00E0D344-D2F7-1D4C-90A4-388ABF0A36BC}" dt="2022-03-29T11:16:26.905" v="4584" actId="732"/>
          <ac:picMkLst>
            <pc:docMk/>
            <pc:sldMk cId="3160319255" sldId="4347"/>
            <ac:picMk id="13" creationId="{242C5096-B336-494E-9958-58BC01D7E335}"/>
          </ac:picMkLst>
        </pc:picChg>
      </pc:sldChg>
      <pc:sldChg chg="delSp modSp add del mod">
        <pc:chgData name="Jenny Thai" userId="f6367c5b-f076-4a86-b04b-58dc94368136" providerId="ADAL" clId="{00E0D344-D2F7-1D4C-90A4-388ABF0A36BC}" dt="2022-03-29T12:04:17.511" v="6470" actId="2696"/>
        <pc:sldMkLst>
          <pc:docMk/>
          <pc:sldMk cId="1446750824" sldId="4353"/>
        </pc:sldMkLst>
        <pc:spChg chg="mod">
          <ac:chgData name="Jenny Thai" userId="f6367c5b-f076-4a86-b04b-58dc94368136" providerId="ADAL" clId="{00E0D344-D2F7-1D4C-90A4-388ABF0A36BC}" dt="2022-03-29T12:03:46.704" v="6458" actId="1076"/>
          <ac:spMkLst>
            <pc:docMk/>
            <pc:sldMk cId="1446750824" sldId="4353"/>
            <ac:spMk id="8" creationId="{9FC37A3F-E2AF-E446-81A7-5E83AFB5E682}"/>
          </ac:spMkLst>
        </pc:spChg>
        <pc:spChg chg="del mod">
          <ac:chgData name="Jenny Thai" userId="f6367c5b-f076-4a86-b04b-58dc94368136" providerId="ADAL" clId="{00E0D344-D2F7-1D4C-90A4-388ABF0A36BC}" dt="2022-03-29T12:03:44.770" v="6456" actId="478"/>
          <ac:spMkLst>
            <pc:docMk/>
            <pc:sldMk cId="1446750824" sldId="4353"/>
            <ac:spMk id="23" creationId="{B6129BE1-5E49-2949-88BC-D691092DD10A}"/>
          </ac:spMkLst>
        </pc:spChg>
        <pc:picChg chg="mod">
          <ac:chgData name="Jenny Thai" userId="f6367c5b-f076-4a86-b04b-58dc94368136" providerId="ADAL" clId="{00E0D344-D2F7-1D4C-90A4-388ABF0A36BC}" dt="2022-03-29T12:03:51.396" v="6461" actId="1076"/>
          <ac:picMkLst>
            <pc:docMk/>
            <pc:sldMk cId="1446750824" sldId="4353"/>
            <ac:picMk id="12" creationId="{8E7DB429-BB3F-244C-929C-19C53EF11B9E}"/>
          </ac:picMkLst>
        </pc:picChg>
        <pc:picChg chg="mod">
          <ac:chgData name="Jenny Thai" userId="f6367c5b-f076-4a86-b04b-58dc94368136" providerId="ADAL" clId="{00E0D344-D2F7-1D4C-90A4-388ABF0A36BC}" dt="2022-03-29T12:04:01.401" v="6465" actId="1076"/>
          <ac:picMkLst>
            <pc:docMk/>
            <pc:sldMk cId="1446750824" sldId="4353"/>
            <ac:picMk id="14" creationId="{521A42F9-5429-C844-9E6F-FE6BD266536C}"/>
          </ac:picMkLst>
        </pc:picChg>
        <pc:picChg chg="mod">
          <ac:chgData name="Jenny Thai" userId="f6367c5b-f076-4a86-b04b-58dc94368136" providerId="ADAL" clId="{00E0D344-D2F7-1D4C-90A4-388ABF0A36BC}" dt="2022-03-29T12:04:05.386" v="6467" actId="14100"/>
          <ac:picMkLst>
            <pc:docMk/>
            <pc:sldMk cId="1446750824" sldId="4353"/>
            <ac:picMk id="26" creationId="{B31F8231-96B6-7448-B37E-756CD7CFFC5D}"/>
          </ac:picMkLst>
        </pc:picChg>
        <pc:picChg chg="mod">
          <ac:chgData name="Jenny Thai" userId="f6367c5b-f076-4a86-b04b-58dc94368136" providerId="ADAL" clId="{00E0D344-D2F7-1D4C-90A4-388ABF0A36BC}" dt="2022-03-29T12:03:59.304" v="6464" actId="1076"/>
          <ac:picMkLst>
            <pc:docMk/>
            <pc:sldMk cId="1446750824" sldId="4353"/>
            <ac:picMk id="27" creationId="{95627EEF-2634-024A-BADD-014A7B82A853}"/>
          </ac:picMkLst>
        </pc:picChg>
        <pc:picChg chg="mod">
          <ac:chgData name="Jenny Thai" userId="f6367c5b-f076-4a86-b04b-58dc94368136" providerId="ADAL" clId="{00E0D344-D2F7-1D4C-90A4-388ABF0A36BC}" dt="2022-03-29T12:04:08.700" v="6469" actId="14100"/>
          <ac:picMkLst>
            <pc:docMk/>
            <pc:sldMk cId="1446750824" sldId="4353"/>
            <ac:picMk id="29" creationId="{380C332E-F003-C24F-8AB9-2D6E5FAB7114}"/>
          </ac:picMkLst>
        </pc:picChg>
      </pc:sldChg>
    </pc:docChg>
  </pc:docChgLst>
  <pc:docChgLst>
    <pc:chgData name="Bethany Mindham" userId="S::bethany.mindham@royalgreenwich.gov.uk::335b0bfb-97a9-434b-9485-cdce9611e571" providerId="AD" clId="Web-{C587122E-C583-2A04-D24E-1EC3D1B3363D}"/>
    <pc:docChg chg="modSld">
      <pc:chgData name="Bethany Mindham" userId="S::bethany.mindham@royalgreenwich.gov.uk::335b0bfb-97a9-434b-9485-cdce9611e571" providerId="AD" clId="Web-{C587122E-C583-2A04-D24E-1EC3D1B3363D}" dt="2022-03-29T08:38:48.496" v="532" actId="1076"/>
      <pc:docMkLst>
        <pc:docMk/>
      </pc:docMkLst>
      <pc:sldChg chg="modSp">
        <pc:chgData name="Bethany Mindham" userId="S::bethany.mindham@royalgreenwich.gov.uk::335b0bfb-97a9-434b-9485-cdce9611e571" providerId="AD" clId="Web-{C587122E-C583-2A04-D24E-1EC3D1B3363D}" dt="2022-03-29T08:38:48.496" v="532" actId="1076"/>
        <pc:sldMkLst>
          <pc:docMk/>
          <pc:sldMk cId="697085115" sldId="4171"/>
        </pc:sldMkLst>
        <pc:spChg chg="mod">
          <ac:chgData name="Bethany Mindham" userId="S::bethany.mindham@royalgreenwich.gov.uk::335b0bfb-97a9-434b-9485-cdce9611e571" providerId="AD" clId="Web-{C587122E-C583-2A04-D24E-1EC3D1B3363D}" dt="2022-03-29T08:38:48.496" v="532" actId="1076"/>
          <ac:spMkLst>
            <pc:docMk/>
            <pc:sldMk cId="697085115" sldId="4171"/>
            <ac:spMk id="2" creationId="{3BCE52F7-5E65-49B7-9B57-DCDF61FDF5E1}"/>
          </ac:spMkLst>
        </pc:spChg>
      </pc:sldChg>
    </pc:docChg>
  </pc:docChgLst>
  <pc:docChgLst>
    <pc:chgData name="Alysia-Marie Annett" userId="S::alysia-marie.annett@royalgreenwich.gov.uk::e7bf688c-ccea-4248-8dab-8092b7e4c7ff" providerId="AD" clId="Web-{32C5EBDE-550F-34AC-B94D-97940F0EE121}"/>
    <pc:docChg chg="modSld">
      <pc:chgData name="Alysia-Marie Annett" userId="S::alysia-marie.annett@royalgreenwich.gov.uk::e7bf688c-ccea-4248-8dab-8092b7e4c7ff" providerId="AD" clId="Web-{32C5EBDE-550F-34AC-B94D-97940F0EE121}" dt="2022-03-24T16:43:38.730" v="1412" actId="20577"/>
      <pc:docMkLst>
        <pc:docMk/>
      </pc:docMkLst>
      <pc:sldChg chg="modSp">
        <pc:chgData name="Alysia-Marie Annett" userId="S::alysia-marie.annett@royalgreenwich.gov.uk::e7bf688c-ccea-4248-8dab-8092b7e4c7ff" providerId="AD" clId="Web-{32C5EBDE-550F-34AC-B94D-97940F0EE121}" dt="2022-03-24T16:43:38.730" v="1412" actId="20577"/>
        <pc:sldMkLst>
          <pc:docMk/>
          <pc:sldMk cId="76078833" sldId="4322"/>
        </pc:sldMkLst>
        <pc:spChg chg="mod">
          <ac:chgData name="Alysia-Marie Annett" userId="S::alysia-marie.annett@royalgreenwich.gov.uk::e7bf688c-ccea-4248-8dab-8092b7e4c7ff" providerId="AD" clId="Web-{32C5EBDE-550F-34AC-B94D-97940F0EE121}" dt="2022-03-24T16:43:38.730" v="1412" actId="20577"/>
          <ac:spMkLst>
            <pc:docMk/>
            <pc:sldMk cId="76078833" sldId="4322"/>
            <ac:spMk id="3" creationId="{ADA2F182-1968-4851-A746-101DE665A844}"/>
          </ac:spMkLst>
        </pc:spChg>
      </pc:sldChg>
    </pc:docChg>
  </pc:docChgLst>
  <pc:docChgLst>
    <pc:chgData name="Bethany Mindham" userId="S::bethany.mindham@royalgreenwich.gov.uk::335b0bfb-97a9-434b-9485-cdce9611e571" providerId="AD" clId="Web-{C23FA65D-4AC8-F5F9-E9B1-AA993C0F4373}"/>
    <pc:docChg chg="modSld">
      <pc:chgData name="Bethany Mindham" userId="S::bethany.mindham@royalgreenwich.gov.uk::335b0bfb-97a9-434b-9485-cdce9611e571" providerId="AD" clId="Web-{C23FA65D-4AC8-F5F9-E9B1-AA993C0F4373}" dt="2022-03-28T12:32:01.798" v="111" actId="20577"/>
      <pc:docMkLst>
        <pc:docMk/>
      </pc:docMkLst>
      <pc:sldChg chg="modSp">
        <pc:chgData name="Bethany Mindham" userId="S::bethany.mindham@royalgreenwich.gov.uk::335b0bfb-97a9-434b-9485-cdce9611e571" providerId="AD" clId="Web-{C23FA65D-4AC8-F5F9-E9B1-AA993C0F4373}" dt="2022-03-28T12:32:01.798" v="111" actId="20577"/>
        <pc:sldMkLst>
          <pc:docMk/>
          <pc:sldMk cId="697085115" sldId="4171"/>
        </pc:sldMkLst>
        <pc:spChg chg="mod">
          <ac:chgData name="Bethany Mindham" userId="S::bethany.mindham@royalgreenwich.gov.uk::335b0bfb-97a9-434b-9485-cdce9611e571" providerId="AD" clId="Web-{C23FA65D-4AC8-F5F9-E9B1-AA993C0F4373}" dt="2022-03-28T12:32:01.798" v="111" actId="20577"/>
          <ac:spMkLst>
            <pc:docMk/>
            <pc:sldMk cId="697085115" sldId="4171"/>
            <ac:spMk id="2" creationId="{3BCE52F7-5E65-49B7-9B57-DCDF61FDF5E1}"/>
          </ac:spMkLst>
        </pc:spChg>
      </pc:sldChg>
    </pc:docChg>
  </pc:docChgLst>
  <pc:docChgLst>
    <pc:chgData name="Alexia Fergus" userId="S::alexia.fergus@royalgreenwich.gov.uk::ecce3143-338a-4d0e-be58-530c360508c0" providerId="AD" clId="Web-{4D729174-723A-4E44-A19D-2A2E00DB34C5}"/>
    <pc:docChg chg="addSld modSld">
      <pc:chgData name="Alexia Fergus" userId="S::alexia.fergus@royalgreenwich.gov.uk::ecce3143-338a-4d0e-be58-530c360508c0" providerId="AD" clId="Web-{4D729174-723A-4E44-A19D-2A2E00DB34C5}" dt="2022-03-28T13:28:11.433" v="8" actId="1076"/>
      <pc:docMkLst>
        <pc:docMk/>
      </pc:docMkLst>
      <pc:sldChg chg="addSp delSp modSp new">
        <pc:chgData name="Alexia Fergus" userId="S::alexia.fergus@royalgreenwich.gov.uk::ecce3143-338a-4d0e-be58-530c360508c0" providerId="AD" clId="Web-{4D729174-723A-4E44-A19D-2A2E00DB34C5}" dt="2022-03-28T13:28:11.433" v="8" actId="1076"/>
        <pc:sldMkLst>
          <pc:docMk/>
          <pc:sldMk cId="1035334485" sldId="4348"/>
        </pc:sldMkLst>
        <pc:spChg chg="del">
          <ac:chgData name="Alexia Fergus" userId="S::alexia.fergus@royalgreenwich.gov.uk::ecce3143-338a-4d0e-be58-530c360508c0" providerId="AD" clId="Web-{4D729174-723A-4E44-A19D-2A2E00DB34C5}" dt="2022-03-28T13:26:25.582" v="2"/>
          <ac:spMkLst>
            <pc:docMk/>
            <pc:sldMk cId="1035334485" sldId="4348"/>
            <ac:spMk id="2" creationId="{513C8980-A6B5-4876-2E98-9583B53044EF}"/>
          </ac:spMkLst>
        </pc:spChg>
        <pc:spChg chg="del">
          <ac:chgData name="Alexia Fergus" userId="S::alexia.fergus@royalgreenwich.gov.uk::ecce3143-338a-4d0e-be58-530c360508c0" providerId="AD" clId="Web-{4D729174-723A-4E44-A19D-2A2E00DB34C5}" dt="2022-03-28T13:26:16.112" v="1"/>
          <ac:spMkLst>
            <pc:docMk/>
            <pc:sldMk cId="1035334485" sldId="4348"/>
            <ac:spMk id="3" creationId="{CEB7E7B8-C022-09BF-831F-1DABAEC421F8}"/>
          </ac:spMkLst>
        </pc:spChg>
        <pc:picChg chg="add mod ord modCrop">
          <ac:chgData name="Alexia Fergus" userId="S::alexia.fergus@royalgreenwich.gov.uk::ecce3143-338a-4d0e-be58-530c360508c0" providerId="AD" clId="Web-{4D729174-723A-4E44-A19D-2A2E00DB34C5}" dt="2022-03-28T13:28:11.433" v="8" actId="1076"/>
          <ac:picMkLst>
            <pc:docMk/>
            <pc:sldMk cId="1035334485" sldId="4348"/>
            <ac:picMk id="4" creationId="{CB3F2E8A-1505-F308-C665-7E6E4FD09417}"/>
          </ac:picMkLst>
        </pc:picChg>
      </pc:sldChg>
    </pc:docChg>
  </pc:docChgLst>
  <pc:docChgLst>
    <pc:chgData name="Bethany Mindham" userId="S::bethany.mindham@royalgreenwich.gov.uk::335b0bfb-97a9-434b-9485-cdce9611e571" providerId="AD" clId="Web-{06ED0EFF-0EE5-59F3-CC5C-75D5DD33D371}"/>
    <pc:docChg chg="addSld delSld modSection">
      <pc:chgData name="Bethany Mindham" userId="S::bethany.mindham@royalgreenwich.gov.uk::335b0bfb-97a9-434b-9485-cdce9611e571" providerId="AD" clId="Web-{06ED0EFF-0EE5-59F3-CC5C-75D5DD33D371}" dt="2022-04-19T13:48:21.649" v="3"/>
      <pc:docMkLst>
        <pc:docMk/>
      </pc:docMkLst>
      <pc:sldChg chg="addCm">
        <pc:chgData name="Bethany Mindham" userId="S::bethany.mindham@royalgreenwich.gov.uk::335b0bfb-97a9-434b-9485-cdce9611e571" providerId="AD" clId="Web-{06ED0EFF-0EE5-59F3-CC5C-75D5DD33D371}" dt="2022-04-19T13:48:10.070" v="1"/>
        <pc:sldMkLst>
          <pc:docMk/>
          <pc:sldMk cId="3852662844" sldId="4170"/>
        </pc:sldMkLst>
      </pc:sldChg>
      <pc:sldChg chg="delCm">
        <pc:chgData name="Bethany Mindham" userId="S::bethany.mindham@royalgreenwich.gov.uk::335b0bfb-97a9-434b-9485-cdce9611e571" providerId="AD" clId="Web-{06ED0EFF-0EE5-59F3-CC5C-75D5DD33D371}" dt="2022-04-19T13:48:21.649" v="3"/>
        <pc:sldMkLst>
          <pc:docMk/>
          <pc:sldMk cId="3306465015" sldId="4276"/>
        </pc:sldMkLst>
      </pc:sldChg>
      <pc:sldChg chg="new del">
        <pc:chgData name="Bethany Mindham" userId="S::bethany.mindham@royalgreenwich.gov.uk::335b0bfb-97a9-434b-9485-cdce9611e571" providerId="AD" clId="Web-{06ED0EFF-0EE5-59F3-CC5C-75D5DD33D371}" dt="2022-04-19T13:48:17.195" v="2"/>
        <pc:sldMkLst>
          <pc:docMk/>
          <pc:sldMk cId="2867530068" sldId="4353"/>
        </pc:sldMkLst>
      </pc:sldChg>
    </pc:docChg>
  </pc:docChgLst>
  <pc:docChgLst>
    <pc:chgData name="Steve Ollier" userId="S::steve.ollier@royalgreenwich.gov.uk::1be9cb31-e9ce-41c3-9097-b2da242c8190" providerId="AD" clId="Web-{0006FABF-44D1-4436-95D4-B69E18FABEA1}"/>
    <pc:docChg chg="delSld modSld">
      <pc:chgData name="Steve Ollier" userId="S::steve.ollier@royalgreenwich.gov.uk::1be9cb31-e9ce-41c3-9097-b2da242c8190" providerId="AD" clId="Web-{0006FABF-44D1-4436-95D4-B69E18FABEA1}" dt="2022-03-28T08:52:52.058" v="13"/>
      <pc:docMkLst>
        <pc:docMk/>
      </pc:docMkLst>
      <pc:sldChg chg="del">
        <pc:chgData name="Steve Ollier" userId="S::steve.ollier@royalgreenwich.gov.uk::1be9cb31-e9ce-41c3-9097-b2da242c8190" providerId="AD" clId="Web-{0006FABF-44D1-4436-95D4-B69E18FABEA1}" dt="2022-03-28T08:52:52.058" v="13"/>
        <pc:sldMkLst>
          <pc:docMk/>
          <pc:sldMk cId="3524706436" sldId="4314"/>
        </pc:sldMkLst>
      </pc:sldChg>
      <pc:sldChg chg="modSp">
        <pc:chgData name="Steve Ollier" userId="S::steve.ollier@royalgreenwich.gov.uk::1be9cb31-e9ce-41c3-9097-b2da242c8190" providerId="AD" clId="Web-{0006FABF-44D1-4436-95D4-B69E18FABEA1}" dt="2022-03-28T08:47:43.383" v="12" actId="20577"/>
        <pc:sldMkLst>
          <pc:docMk/>
          <pc:sldMk cId="4081590414" sldId="4330"/>
        </pc:sldMkLst>
        <pc:spChg chg="mod">
          <ac:chgData name="Steve Ollier" userId="S::steve.ollier@royalgreenwich.gov.uk::1be9cb31-e9ce-41c3-9097-b2da242c8190" providerId="AD" clId="Web-{0006FABF-44D1-4436-95D4-B69E18FABEA1}" dt="2022-03-28T08:47:43.383" v="12" actId="20577"/>
          <ac:spMkLst>
            <pc:docMk/>
            <pc:sldMk cId="4081590414" sldId="4330"/>
            <ac:spMk id="3" creationId="{ADA2F182-1968-4851-A746-101DE665A844}"/>
          </ac:spMkLst>
        </pc:spChg>
      </pc:sldChg>
      <pc:sldChg chg="modNotes">
        <pc:chgData name="Steve Ollier" userId="S::steve.ollier@royalgreenwich.gov.uk::1be9cb31-e9ce-41c3-9097-b2da242c8190" providerId="AD" clId="Web-{0006FABF-44D1-4436-95D4-B69E18FABEA1}" dt="2022-03-28T08:43:10.460" v="3"/>
        <pc:sldMkLst>
          <pc:docMk/>
          <pc:sldMk cId="3810120978" sldId="4343"/>
        </pc:sldMkLst>
      </pc:sldChg>
    </pc:docChg>
  </pc:docChgLst>
  <pc:docChgLst>
    <pc:chgData name="Constance Wroe" userId="S::constance.wroe@royalgreenwich.gov.uk::a976c3c3-3bbc-45fb-bf23-c4f8c68aa101" providerId="AD" clId="Web-{B59F99CA-6E96-A5B5-E056-BFD48E66B2CD}"/>
    <pc:docChg chg="modSld">
      <pc:chgData name="Constance Wroe" userId="S::constance.wroe@royalgreenwich.gov.uk::a976c3c3-3bbc-45fb-bf23-c4f8c68aa101" providerId="AD" clId="Web-{B59F99CA-6E96-A5B5-E056-BFD48E66B2CD}" dt="2022-03-29T07:58:10.185" v="164" actId="20577"/>
      <pc:docMkLst>
        <pc:docMk/>
      </pc:docMkLst>
      <pc:sldChg chg="modSp">
        <pc:chgData name="Constance Wroe" userId="S::constance.wroe@royalgreenwich.gov.uk::a976c3c3-3bbc-45fb-bf23-c4f8c68aa101" providerId="AD" clId="Web-{B59F99CA-6E96-A5B5-E056-BFD48E66B2CD}" dt="2022-03-29T07:58:10.185" v="164" actId="20577"/>
        <pc:sldMkLst>
          <pc:docMk/>
          <pc:sldMk cId="4081590414" sldId="4330"/>
        </pc:sldMkLst>
        <pc:spChg chg="mod">
          <ac:chgData name="Constance Wroe" userId="S::constance.wroe@royalgreenwich.gov.uk::a976c3c3-3bbc-45fb-bf23-c4f8c68aa101" providerId="AD" clId="Web-{B59F99CA-6E96-A5B5-E056-BFD48E66B2CD}" dt="2022-03-29T07:56:48.836" v="118" actId="20577"/>
          <ac:spMkLst>
            <pc:docMk/>
            <pc:sldMk cId="4081590414" sldId="4330"/>
            <ac:spMk id="3" creationId="{ADA2F182-1968-4851-A746-101DE665A844}"/>
          </ac:spMkLst>
        </pc:spChg>
        <pc:spChg chg="mod">
          <ac:chgData name="Constance Wroe" userId="S::constance.wroe@royalgreenwich.gov.uk::a976c3c3-3bbc-45fb-bf23-c4f8c68aa101" providerId="AD" clId="Web-{B59F99CA-6E96-A5B5-E056-BFD48E66B2CD}" dt="2022-03-29T07:58:10.185" v="164" actId="20577"/>
          <ac:spMkLst>
            <pc:docMk/>
            <pc:sldMk cId="4081590414" sldId="4330"/>
            <ac:spMk id="4" creationId="{581A3123-5A24-414D-A8F8-155FDD29AA83}"/>
          </ac:spMkLst>
        </pc:spChg>
        <pc:picChg chg="mod">
          <ac:chgData name="Constance Wroe" userId="S::constance.wroe@royalgreenwich.gov.uk::a976c3c3-3bbc-45fb-bf23-c4f8c68aa101" providerId="AD" clId="Web-{B59F99CA-6E96-A5B5-E056-BFD48E66B2CD}" dt="2022-03-29T07:50:14.828" v="3" actId="1076"/>
          <ac:picMkLst>
            <pc:docMk/>
            <pc:sldMk cId="4081590414" sldId="4330"/>
            <ac:picMk id="7" creationId="{B9C09E97-C2BD-7D1C-BFCD-6C3EF0903414}"/>
          </ac:picMkLst>
        </pc:picChg>
      </pc:sldChg>
      <pc:sldChg chg="modSp">
        <pc:chgData name="Constance Wroe" userId="S::constance.wroe@royalgreenwich.gov.uk::a976c3c3-3bbc-45fb-bf23-c4f8c68aa101" providerId="AD" clId="Web-{B59F99CA-6E96-A5B5-E056-BFD48E66B2CD}" dt="2022-03-29T07:49:41.107" v="1" actId="20577"/>
        <pc:sldMkLst>
          <pc:docMk/>
          <pc:sldMk cId="1725082870" sldId="4350"/>
        </pc:sldMkLst>
        <pc:spChg chg="mod">
          <ac:chgData name="Constance Wroe" userId="S::constance.wroe@royalgreenwich.gov.uk::a976c3c3-3bbc-45fb-bf23-c4f8c68aa101" providerId="AD" clId="Web-{B59F99CA-6E96-A5B5-E056-BFD48E66B2CD}" dt="2022-03-29T07:49:41.107" v="1" actId="20577"/>
          <ac:spMkLst>
            <pc:docMk/>
            <pc:sldMk cId="1725082870" sldId="4350"/>
            <ac:spMk id="12" creationId="{B1E187D7-0510-FD23-8C89-6743CB1907C8}"/>
          </ac:spMkLst>
        </pc:spChg>
      </pc:sldChg>
      <pc:sldChg chg="modSp">
        <pc:chgData name="Constance Wroe" userId="S::constance.wroe@royalgreenwich.gov.uk::a976c3c3-3bbc-45fb-bf23-c4f8c68aa101" providerId="AD" clId="Web-{B59F99CA-6E96-A5B5-E056-BFD48E66B2CD}" dt="2022-03-29T07:55:25.112" v="42" actId="20577"/>
        <pc:sldMkLst>
          <pc:docMk/>
          <pc:sldMk cId="4140299411" sldId="4351"/>
        </pc:sldMkLst>
        <pc:spChg chg="mod">
          <ac:chgData name="Constance Wroe" userId="S::constance.wroe@royalgreenwich.gov.uk::a976c3c3-3bbc-45fb-bf23-c4f8c68aa101" providerId="AD" clId="Web-{B59F99CA-6E96-A5B5-E056-BFD48E66B2CD}" dt="2022-03-29T07:55:25.112" v="42" actId="20577"/>
          <ac:spMkLst>
            <pc:docMk/>
            <pc:sldMk cId="4140299411" sldId="4351"/>
            <ac:spMk id="3" creationId="{ADA2F182-1968-4851-A746-101DE665A844}"/>
          </ac:spMkLst>
        </pc:spChg>
      </pc:sldChg>
    </pc:docChg>
  </pc:docChgLst>
</pc:chgInfo>
</file>

<file path=ppt/comments/modernComment_104A_E5A2F83C.xml><?xml version="1.0" encoding="utf-8"?>
<p188:cmLst xmlns:a="http://schemas.openxmlformats.org/drawingml/2006/main" xmlns:r="http://schemas.openxmlformats.org/officeDocument/2006/relationships" xmlns:p188="http://schemas.microsoft.com/office/powerpoint/2018/8/main">
  <p188:cm id="{A2433781-6C8B-48E6-B7EF-C8339C94EA94}" authorId="{9264066B-F763-FD58-4737-8320933C3631}" created="2022-04-19T13:48:10.070">
    <pc:sldMkLst xmlns:pc="http://schemas.microsoft.com/office/powerpoint/2013/main/command">
      <pc:docMk/>
      <pc:sldMk cId="3852662844" sldId="4170"/>
    </pc:sldMkLst>
    <p188:txBody>
      <a:bodyPr/>
      <a:lstStyle/>
      <a:p>
        <a:r>
          <a:rPr lang="en-US"/>
          <a:t>Beth to get picture of Lizzie to include </a:t>
        </a:r>
      </a:p>
    </p188:txBody>
  </p188:cm>
</p188:cmLst>
</file>

<file path=ppt/comments/modernComment_1050_F2307A8A.xml><?xml version="1.0" encoding="utf-8"?>
<p188:cmLst xmlns:a="http://schemas.openxmlformats.org/drawingml/2006/main" xmlns:r="http://schemas.openxmlformats.org/officeDocument/2006/relationships" xmlns:p188="http://schemas.microsoft.com/office/powerpoint/2018/8/main">
  <p188:cm id="{8B9C6E1A-9414-4BE9-A1BB-CD888781CABD}" authorId="{9264066B-F763-FD58-4737-8320933C3631}" created="2022-02-10T15:27:10.174">
    <pc:sldMkLst xmlns:pc="http://schemas.microsoft.com/office/powerpoint/2013/main/command">
      <pc:docMk/>
      <pc:sldMk cId="4063263370" sldId="4176"/>
    </pc:sldMkLst>
    <p188:txBody>
      <a:bodyPr/>
      <a:lstStyle/>
      <a:p>
        <a:r>
          <a:rPr lang="en-US"/>
          <a:t>[@Bethany Mindham] </a:t>
        </a:r>
      </a:p>
    </p188:txBody>
  </p188:cm>
</p188:cmLst>
</file>

<file path=ppt/comments/modernComment_10C6_4342E288.xml><?xml version="1.0" encoding="utf-8"?>
<p188:cmLst xmlns:a="http://schemas.openxmlformats.org/drawingml/2006/main" xmlns:r="http://schemas.openxmlformats.org/officeDocument/2006/relationships" xmlns:p188="http://schemas.microsoft.com/office/powerpoint/2018/8/main">
  <p188:cm id="{990FF2A0-67B4-4417-B16F-0AD0E8F46470}" authorId="{9264066B-F763-FD58-4737-8320933C3631}" status="resolved" created="2022-03-28T13:13:52.647" complete="100000">
    <pc:sldMkLst xmlns:pc="http://schemas.microsoft.com/office/powerpoint/2013/main/command">
      <pc:docMk/>
      <pc:sldMk cId="1128456840" sldId="4294"/>
    </pc:sldMkLst>
    <p188:txBody>
      <a:bodyPr/>
      <a:lstStyle/>
      <a:p>
        <a:r>
          <a:rPr lang="en-US"/>
          <a:t>[@Alexia Fergus] to change why we are doing it bullets </a:t>
        </a:r>
      </a:p>
    </p188:txBody>
  </p188:cm>
  <p188:cm id="{F8B3FFD0-FEC3-4569-BDE8-0D9005BAB6C7}" authorId="{206488E6-78BC-96A4-19E7-56D97241A626}" created="2022-03-29T08:45:45.062">
    <pc:sldMkLst xmlns:pc="http://schemas.microsoft.com/office/powerpoint/2013/main/command">
      <pc:docMk/>
      <pc:sldMk cId="1128456840" sldId="4294"/>
    </pc:sldMkLst>
    <p188:txBody>
      <a:bodyPr/>
      <a:lstStyle/>
      <a:p>
        <a:r>
          <a:rPr lang="en-GB"/>
          <a:t>Happy to mention under 'why we are doing this' that this aligns with key priorities for the Council and local partners, including the digital strategy, Health and Adults vision and Health and wellbeing strategy in terms of improving access and outcomes for residents.</a:t>
        </a:r>
      </a:p>
    </p188:txBody>
  </p188:cm>
</p188:cmLst>
</file>

<file path=ppt/comments/modernComment_10D8_F74F04A8.xml><?xml version="1.0" encoding="utf-8"?>
<p188:cmLst xmlns:a="http://schemas.openxmlformats.org/drawingml/2006/main" xmlns:r="http://schemas.openxmlformats.org/officeDocument/2006/relationships" xmlns:p188="http://schemas.microsoft.com/office/powerpoint/2018/8/main">
  <p188:cm id="{C7467E20-6BAC-4925-8679-187F0918B07C}" authorId="{0F65A496-1998-1A7D-F96B-2A4C46A1480D}" created="2022-03-29T08:41:53.915">
    <pc:sldMkLst xmlns:pc="http://schemas.microsoft.com/office/powerpoint/2013/main/command">
      <pc:docMk/>
      <pc:sldMk cId="4149150888" sldId="4312"/>
    </pc:sldMkLst>
    <p188:replyLst>
      <p188:reply id="{383EBEC9-856D-477A-AB7B-2B162C78986F}" authorId="{2CAE3562-D3C5-9C3C-4E5E-C9308FCF909E}" created="2022-03-29T11:36:59.065">
        <p188:txBody>
          <a:bodyPr/>
          <a:lstStyle/>
          <a:p>
            <a:r>
              <a:rPr lang="en-GB"/>
              <a:t>I think we can just say we're getting closer to the user by going to the places they go to to ensure we're designing for the right people.</a:t>
            </a:r>
          </a:p>
        </p188:txBody>
      </p188:reply>
    </p188:replyLst>
    <p188:txBody>
      <a:bodyPr/>
      <a:lstStyle/>
      <a:p>
        <a:r>
          <a:rPr lang="en-GB"/>
          <a:t>Should we have a v brief definition of what user research is? Maybe when this section is handed over? [@Constance Wroe] do you have a one liner? </a:t>
        </a:r>
      </a:p>
    </p188:txBody>
  </p188:cm>
  <p188:cm id="{CF226C8B-A49E-491C-B84C-4CAFF617813C}" authorId="{0F65A496-1998-1A7D-F96B-2A4C46A1480D}" created="2022-03-29T09:09:27.679">
    <pc:sldMkLst xmlns:pc="http://schemas.microsoft.com/office/powerpoint/2013/main/command">
      <pc:docMk/>
      <pc:sldMk cId="4149150888" sldId="4312"/>
    </pc:sldMkLst>
    <p188:txBody>
      <a:bodyPr/>
      <a:lstStyle/>
      <a:p>
        <a:r>
          <a:rPr lang="en-GB"/>
          <a:t>[@Steve Ollier] to take this to slide 21 </a:t>
        </a:r>
      </a:p>
    </p188:txBody>
  </p188:cm>
</p188:cmLst>
</file>

<file path=ppt/comments/modernComment_10EA_F348208E.xml><?xml version="1.0" encoding="utf-8"?>
<p188:cmLst xmlns:a="http://schemas.openxmlformats.org/drawingml/2006/main" xmlns:r="http://schemas.openxmlformats.org/officeDocument/2006/relationships" xmlns:p188="http://schemas.microsoft.com/office/powerpoint/2018/8/main">
  <p188:cm id="{D11F4096-5ECE-4EFE-9943-6A7A605156ED}" authorId="{9264066B-F763-FD58-4737-8320933C3631}" status="resolved" created="2022-03-28T13:24:39.747" complete="100000">
    <pc:sldMkLst xmlns:pc="http://schemas.microsoft.com/office/powerpoint/2013/main/command">
      <pc:docMk/>
      <pc:sldMk cId="4081590414" sldId="4330"/>
    </pc:sldMkLst>
    <p188:replyLst>
      <p188:reply id="{576933A0-9158-496D-9E6C-B159EAD445A4}" authorId="{9264066B-F763-FD58-4737-8320933C3631}" created="2022-03-28T13:24:58.076">
        <p188:txBody>
          <a:bodyPr/>
          <a:lstStyle/>
          <a:p>
            <a:r>
              <a:rPr lang="en-US"/>
              <a:t>Include 'word of mouth' point under people find information section</a:t>
            </a:r>
          </a:p>
        </p188:txBody>
      </p188:reply>
    </p188:replyLst>
    <p188:txBody>
      <a:bodyPr/>
      <a:lstStyle/>
      <a:p>
        <a:r>
          <a:rPr lang="en-US"/>
          <a:t>[@Constance Wroe] to flag that a lot of this info is not necessarily useful and to frame this as 'this is what we've found out but it doesn't mean we are going to do things on all of it or implement changes on all of it' type thing </a:t>
        </a:r>
      </a:p>
    </p188:txBody>
  </p188:cm>
  <p188:cm id="{2B08078F-6245-430A-832D-620989E08D7D}" authorId="{9264066B-F763-FD58-4737-8320933C3631}" created="2022-03-28T13:26:13.377">
    <pc:sldMkLst xmlns:pc="http://schemas.microsoft.com/office/powerpoint/2013/main/command">
      <pc:docMk/>
      <pc:sldMk cId="4081590414" sldId="4330"/>
    </pc:sldMkLst>
    <p188:txBody>
      <a:bodyPr/>
      <a:lstStyle/>
      <a:p>
        <a:r>
          <a:rPr lang="en-US"/>
          <a:t>[@Constance Wroe] to take this slide not steve </a:t>
        </a:r>
      </a:p>
    </p188:txBody>
  </p188:cm>
</p188:cmLst>
</file>

<file path=ppt/comments/modernComment_10F3_C7DE70B4.xml><?xml version="1.0" encoding="utf-8"?>
<p188:cmLst xmlns:a="http://schemas.openxmlformats.org/drawingml/2006/main" xmlns:r="http://schemas.openxmlformats.org/officeDocument/2006/relationships" xmlns:p188="http://schemas.microsoft.com/office/powerpoint/2018/8/main">
  <p188:cm id="{E21A2AB0-70D1-4ED6-A394-716239057A25}" authorId="{9264066B-F763-FD58-4737-8320933C3631}" created="2022-03-28T13:53:54.333">
    <ac:deMkLst xmlns:ac="http://schemas.microsoft.com/office/drawing/2013/main/command">
      <pc:docMk xmlns:pc="http://schemas.microsoft.com/office/powerpoint/2013/main/command"/>
      <pc:sldMk xmlns:pc="http://schemas.microsoft.com/office/powerpoint/2013/main/command" cId="3353243828" sldId="4339"/>
      <ac:spMk id="4" creationId="{581A3123-5A24-414D-A8F8-155FDD29AA83}"/>
    </ac:deMkLst>
    <p188:txBody>
      <a:bodyPr/>
      <a:lstStyle/>
      <a:p>
        <a:r>
          <a:rPr lang="en-US"/>
          <a:t>Research that has done been already (not by us, by another team etc) </a:t>
        </a:r>
      </a:p>
    </p188:txBody>
  </p188:cm>
</p188:cmLst>
</file>

<file path=ppt/comments/modernComment_10F7_E319D512.xml><?xml version="1.0" encoding="utf-8"?>
<p188:cmLst xmlns:a="http://schemas.openxmlformats.org/drawingml/2006/main" xmlns:r="http://schemas.openxmlformats.org/officeDocument/2006/relationships" xmlns:p188="http://schemas.microsoft.com/office/powerpoint/2018/8/main">
  <p188:cm id="{BFB5C324-0F49-4532-9A39-8B040968D3C3}" authorId="{2CAE3562-D3C5-9C3C-4E5E-C9308FCF909E}" created="2022-03-28T08:02:47.546">
    <ac:txMkLst xmlns:ac="http://schemas.microsoft.com/office/drawing/2013/main/command">
      <pc:docMk xmlns:pc="http://schemas.microsoft.com/office/powerpoint/2013/main/command"/>
      <pc:sldMk xmlns:pc="http://schemas.microsoft.com/office/powerpoint/2013/main/command" cId="3810120978" sldId="4343"/>
      <ac:spMk id="4" creationId="{581A3123-5A24-414D-A8F8-155FDD29AA83}"/>
      <ac:txMk cp="0" len="36">
        <ac:context len="54" hash="1924952859"/>
      </ac:txMk>
    </ac:txMkLst>
    <p188:pos x="3588000" y="168000"/>
    <p188:txBody>
      <a:bodyPr/>
      <a:lstStyle/>
      <a:p>
        <a:r>
          <a:rPr lang="en-GB"/>
          <a:t>Connie slide</a:t>
        </a:r>
      </a:p>
    </p188:txBody>
  </p188:cm>
  <p188:cm id="{AB933CC4-85AC-4C74-A4E9-85EF47742188}" authorId="{9264066B-F763-FD58-4737-8320933C3631}" status="resolved" created="2022-03-28T13:21:14.297" complete="100000">
    <ac:deMkLst xmlns:ac="http://schemas.microsoft.com/office/drawing/2013/main/command">
      <pc:docMk xmlns:pc="http://schemas.microsoft.com/office/powerpoint/2013/main/command"/>
      <pc:sldMk xmlns:pc="http://schemas.microsoft.com/office/powerpoint/2013/main/command" cId="3810120978" sldId="4343"/>
      <ac:spMk id="3" creationId="{ADA2F182-1968-4851-A746-101DE665A844}"/>
    </ac:deMkLst>
    <p188:replyLst>
      <p188:reply id="{9D65FB10-F67A-40B5-8CC8-FBD282C60969}" authorId="{9264066B-F763-FD58-4737-8320933C3631}" created="2022-03-28T14:01:52.501">
        <p188:txBody>
          <a:bodyPr/>
          <a:lstStyle/>
          <a:p>
            <a:r>
              <a:rPr lang="en-US"/>
              <a:t>e.g. photo of woolwich centre library, children's centre, those places logo's etc? </a:t>
            </a:r>
          </a:p>
        </p188:txBody>
      </p188:reply>
    </p188:replyLst>
    <p188:txBody>
      <a:bodyPr/>
      <a:lstStyle/>
      <a:p>
        <a:r>
          <a:rPr lang="en-US"/>
          <a:t>Can we add some photo's and make this less text heavy? [@Constance Wroe] 
[@Alexia Fergus] to send some visuals she </a:t>
        </a:r>
      </a:p>
    </p188:txBody>
  </p188:cm>
  <p188:cm id="{4F8CF0F8-4477-4A3A-AF55-7FE8677581E0}" authorId="{9264066B-F763-FD58-4737-8320933C3631}" status="resolved" created="2022-03-28T13:23:41.072" complete="100000">
    <pc:sldMkLst xmlns:pc="http://schemas.microsoft.com/office/powerpoint/2013/main/command">
      <pc:docMk/>
      <pc:sldMk cId="3810120978" sldId="4343"/>
    </pc:sldMkLst>
    <p188:txBody>
      <a:bodyPr/>
      <a:lstStyle/>
      <a:p>
        <a:r>
          <a:rPr lang="en-US"/>
          <a:t>Add something that connects this to the slide before about focusing on a few user needs- about taking a user led approach and the rationale behind that 
Add some stats about what we have done, e.g. how many intercepts have we done, how many team members have been inovloved, how many residents have we spoken to etc?</a:t>
        </a:r>
      </a:p>
    </p188:txBody>
  </p188:cm>
  <p188:cm id="{0A20305D-37C3-4818-BBC5-2607BFB02CCC}" authorId="{0F65A496-1998-1A7D-F96B-2A4C46A1480D}" created="2022-03-29T09:12:41.851">
    <pc:sldMkLst xmlns:pc="http://schemas.microsoft.com/office/powerpoint/2013/main/command">
      <pc:docMk/>
      <pc:sldMk cId="3810120978" sldId="4343"/>
    </pc:sldMkLst>
    <p188:txBody>
      <a:bodyPr/>
      <a:lstStyle/>
      <a:p>
        <a:r>
          <a:rPr lang="en-GB"/>
          <a:t>[@Steve Ollier] handing over to [@Constance Wroe]</a:t>
        </a:r>
      </a:p>
    </p188:txBody>
  </p188:cm>
</p188:cmLst>
</file>

<file path=ppt/comments/modernComment_10F9_EA6C81AB.xml><?xml version="1.0" encoding="utf-8"?>
<p188:cmLst xmlns:a="http://schemas.openxmlformats.org/drawingml/2006/main" xmlns:r="http://schemas.openxmlformats.org/officeDocument/2006/relationships" xmlns:p188="http://schemas.microsoft.com/office/powerpoint/2018/8/main">
  <p188:cm id="{3596C239-6DEE-D84F-A510-900CF39B3BC8}" authorId="{CD0659DD-8A61-B61D-79F2-9200058DB8AD}" status="resolved" created="2022-03-28T12:23:37.321" complete="100000">
    <pc:sldMkLst xmlns:pc="http://schemas.microsoft.com/office/powerpoint/2013/main/command">
      <pc:docMk/>
      <pc:sldMk cId="3932979627" sldId="4345"/>
    </pc:sldMkLst>
    <p188:txBody>
      <a:bodyPr/>
      <a:lstStyle/>
      <a:p>
        <a:r>
          <a:rPr lang="en-US"/>
          <a:t>going to add more photos to give life and makes things tangible for audience. 
What is useful to show here, I showed a lot in our team session but what is most useful here…can it fit on one slide or is it ok to go with 2-3 quick ones?</a:t>
        </a:r>
      </a:p>
    </p188:txBody>
  </p188:cm>
</p188:cmLst>
</file>

<file path=ppt/comments/modernComment_10FB_BC5EA517.xml><?xml version="1.0" encoding="utf-8"?>
<p188:cmLst xmlns:a="http://schemas.openxmlformats.org/drawingml/2006/main" xmlns:r="http://schemas.openxmlformats.org/officeDocument/2006/relationships" xmlns:p188="http://schemas.microsoft.com/office/powerpoint/2018/8/main">
  <p188:cm id="{20CC7C58-62F8-42F7-9D5B-C8F6216E76CB}" authorId="{9264066B-F763-FD58-4737-8320933C3631}" status="resolved" created="2022-03-28T13:32:02.022" complete="100000">
    <pc:sldMkLst xmlns:pc="http://schemas.microsoft.com/office/powerpoint/2013/main/command">
      <pc:docMk/>
      <pc:sldMk cId="3160319255" sldId="4347"/>
    </pc:sldMkLst>
    <p188:replyLst>
      <p188:reply id="{68BD3D7D-411E-B04E-946F-94131E095A3A}" authorId="{CD0659DD-8A61-B61D-79F2-9200058DB8AD}" created="2022-03-28T13:38:03.159">
        <p188:txBody>
          <a:bodyPr/>
          <a:lstStyle/>
          <a:p>
            <a:r>
              <a:rPr lang="en-US"/>
              <a:t>take out scout and oupost - all labels of tech?</a:t>
            </a:r>
          </a:p>
        </p188:txBody>
      </p188:reply>
      <p188:reply id="{85C98143-05C8-45BE-941A-9976BEAB4DDA}" authorId="{8C38CBD8-9CB7-E358-94DF-7E6149794669}" created="2022-03-29T08:55:19.635">
        <p188:txBody>
          <a:bodyPr/>
          <a:lstStyle/>
          <a:p>
            <a:r>
              <a:rPr lang="en-GB"/>
              <a:t>Maybe best to avoid confusion</a:t>
            </a:r>
          </a:p>
        </p188:txBody>
      </p188:reply>
    </p188:replyLst>
    <p188:txBody>
      <a:bodyPr/>
      <a:lstStyle/>
      <a:p>
        <a:r>
          <a:rPr lang="en-US"/>
          <a:t>Remove LGDrupal text [@Jenny Thai] </a:t>
        </a:r>
      </a:p>
    </p188:txBody>
  </p188:cm>
  <p188:cm id="{9030A0D0-BFEB-4C44-A86E-C9E617C971F5}" authorId="{CD0659DD-8A61-B61D-79F2-9200058DB8AD}" status="resolved" created="2022-03-28T13:39:41.744" complete="100000">
    <pc:sldMkLst xmlns:pc="http://schemas.microsoft.com/office/powerpoint/2013/main/command">
      <pc:docMk/>
      <pc:sldMk cId="3160319255" sldId="4347"/>
    </pc:sldMkLst>
    <p188:txBody>
      <a:bodyPr/>
      <a:lstStyle/>
      <a:p>
        <a:r>
          <a:rPr lang="en-US"/>
          <a:t>I will put in more content here to paint the picutre in more detail - in practice just an example of how we want to use prototypes</a:t>
        </a:r>
      </a:p>
    </p188:txBody>
  </p188:cm>
</p188:cmLst>
</file>

<file path=ppt/comments/modernComment_10FE_66D2ACF6.xml><?xml version="1.0" encoding="utf-8"?>
<p188:cmLst xmlns:a="http://schemas.openxmlformats.org/drawingml/2006/main" xmlns:r="http://schemas.openxmlformats.org/officeDocument/2006/relationships" xmlns:p188="http://schemas.microsoft.com/office/powerpoint/2018/8/main">
  <p188:cm id="{0E30B09E-354D-4884-958A-C502F442B929}" authorId="{37D0180C-773C-B522-83D2-216611734DB7}" created="2022-03-29T08:12:32.845">
    <pc:sldMkLst xmlns:pc="http://schemas.microsoft.com/office/powerpoint/2013/main/command">
      <pc:docMk/>
      <pc:sldMk cId="1725082870" sldId="4350"/>
    </pc:sldMkLst>
    <p188:replyLst>
      <p188:reply id="{E5CA3B33-F8F9-483D-B23B-F98715051216}" authorId="{0F65A496-1998-1A7D-F96B-2A4C46A1480D}" created="2022-03-29T09:12:18.353">
        <p188:txBody>
          <a:bodyPr/>
          <a:lstStyle/>
          <a:p>
            <a:r>
              <a:rPr lang="en-GB"/>
              <a:t>Would you be happy to take it [@Steve Ollier] - Alysia can send you some info?</a:t>
            </a:r>
          </a:p>
        </p188:txBody>
      </p188:reply>
      <p188:reply id="{E3596CDE-9221-46DC-A772-D78718EBF632}" authorId="{DCAFEBA5-C484-CFC9-AC09-7B9EED2DC81B}" created="2022-03-29T09:16:57.639">
        <p188:txBody>
          <a:bodyPr/>
          <a:lstStyle/>
          <a:p>
            <a:r>
              <a:rPr lang="en-GB"/>
              <a:t>[@Steve Ollier] I've added it into the notes but feel free to change it to whatever you want </a:t>
            </a:r>
          </a:p>
        </p188:txBody>
      </p188:reply>
      <p188:reply id="{6BD92A84-30C5-45B2-8FCB-256DE5682126}" authorId="{37D0180C-773C-B522-83D2-216611734DB7}" created="2022-03-29T09:22:31.534">
        <p188:txBody>
          <a:bodyPr/>
          <a:lstStyle/>
          <a:p>
            <a:r>
              <a:rPr lang="en-US"/>
              <a:t>That's perfect - many thanks.</a:t>
            </a:r>
          </a:p>
        </p188:txBody>
      </p188:reply>
    </p188:replyLst>
    <p188:txBody>
      <a:bodyPr/>
      <a:lstStyle/>
      <a:p>
        <a:r>
          <a:rPr lang="en-US"/>
          <a:t>Can I double check - who is presenting this?</a:t>
        </a:r>
      </a:p>
    </p188:txBody>
  </p188:cm>
</p188:cmLst>
</file>

<file path=ppt/comments/modernComment_10FF_F6C7F493.xml><?xml version="1.0" encoding="utf-8"?>
<p188:cmLst xmlns:a="http://schemas.openxmlformats.org/drawingml/2006/main" xmlns:r="http://schemas.openxmlformats.org/officeDocument/2006/relationships" xmlns:p188="http://schemas.microsoft.com/office/powerpoint/2018/8/main">
  <p188:cm id="{6BE20033-2410-4B09-BBC5-F7762F8686E8}" authorId="{2CAE3562-D3C5-9C3C-4E5E-C9308FCF909E}" created="2022-03-28T16:08:49.172">
    <pc:sldMkLst xmlns:pc="http://schemas.microsoft.com/office/powerpoint/2013/main/command">
      <pc:docMk/>
      <pc:sldMk cId="4140299411" sldId="4351"/>
    </pc:sldMkLst>
    <p188:txBody>
      <a:bodyPr/>
      <a:lstStyle/>
      <a:p>
        <a:r>
          <a:rPr lang="en-GB"/>
          <a:t>Connie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0DE32-46FD-49FD-85D0-6FE1F02252F6}" type="datetimeFigureOut">
              <a:rPr lang="en-GB" smtClean="0"/>
              <a:t>13/07/2022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70DBE-472D-495B-98A7-E56179DA2CBC}" type="slidenum">
              <a:rPr lang="en-GB" smtClean="0"/>
              <a:t>‹#›</a:t>
            </a:fld>
            <a:endParaRPr lang="en-GB"/>
          </a:p>
        </p:txBody>
      </p:sp>
    </p:spTree>
    <p:extLst>
      <p:ext uri="{BB962C8B-B14F-4D97-AF65-F5344CB8AC3E}">
        <p14:creationId xmlns:p14="http://schemas.microsoft.com/office/powerpoint/2010/main" val="129324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userresearch.blog.gov.uk/2014/09/02/a-simple-technique-for-evaluating-conten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 slides 1-8</a:t>
            </a:r>
          </a:p>
        </p:txBody>
      </p:sp>
      <p:sp>
        <p:nvSpPr>
          <p:cNvPr id="4" name="Slide Number Placeholder 3"/>
          <p:cNvSpPr>
            <a:spLocks noGrp="1"/>
          </p:cNvSpPr>
          <p:nvPr>
            <p:ph type="sldNum" sz="quarter" idx="5"/>
          </p:nvPr>
        </p:nvSpPr>
        <p:spPr/>
        <p:txBody>
          <a:bodyPr/>
          <a:lstStyle/>
          <a:p>
            <a:fld id="{10AA8D2E-43CC-D440-95E0-2E383F1107A0}" type="slidenum">
              <a:rPr lang="en-US" smtClean="0"/>
              <a:t>1</a:t>
            </a:fld>
            <a:endParaRPr lang="en-US"/>
          </a:p>
        </p:txBody>
      </p:sp>
    </p:spTree>
    <p:extLst>
      <p:ext uri="{BB962C8B-B14F-4D97-AF65-F5344CB8AC3E}">
        <p14:creationId xmlns:p14="http://schemas.microsoft.com/office/powerpoint/2010/main" val="316722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Lexi slides 10-12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The  Greenwich Community Directory is a directory of health, social care and community services in Greenwich: </a:t>
            </a:r>
            <a:endParaRPr lang="en-GB"/>
          </a:p>
          <a:p>
            <a:pPr>
              <a:defRPr/>
            </a:pPr>
            <a:r>
              <a:rPr lang="en-GB"/>
              <a:t>Initially it was a response to the Care Act requiring LA to sign post residents to services available across the community in particular those provided by the voluntary sector. It gave residents access to info on social care, health and wellbeing. </a:t>
            </a:r>
            <a:endParaRPr lang="en-US">
              <a:cs typeface="Calibri"/>
            </a:endParaRPr>
          </a:p>
          <a:p>
            <a:pPr marL="0" indent="0">
              <a:spcBef>
                <a:spcPts val="0"/>
              </a:spcBef>
              <a:buClrTx/>
              <a:buSzTx/>
              <a:buFontTx/>
              <a:defRPr/>
            </a:pPr>
            <a:endParaRPr lang="en-GB"/>
          </a:p>
          <a:p>
            <a:pPr marL="0" indent="0">
              <a:spcBef>
                <a:spcPts val="0"/>
              </a:spcBef>
              <a:buClrTx/>
              <a:buSzTx/>
              <a:buFontTx/>
              <a:defRPr/>
            </a:pPr>
            <a:r>
              <a:rPr lang="en-GB"/>
              <a:t>The voluntary sector play a key role in prevention and early intervention (for example supporting people with Dementia).</a:t>
            </a:r>
            <a:endParaRPr lang="en-US"/>
          </a:p>
          <a:p>
            <a:pPr marL="0" indent="0">
              <a:spcBef>
                <a:spcPts val="0"/>
              </a:spcBef>
              <a:defRPr/>
            </a:pPr>
            <a:endParaRPr lang="en-GB"/>
          </a:p>
          <a:p>
            <a:pPr>
              <a:defRPr/>
            </a:pPr>
            <a:r>
              <a:rPr lang="en-GB"/>
              <a:t>The Directory is also used by professionals: RBG staff, NHS staff, GPs to support their work – through Social Prescribing. For example Community Centres are encouraged to list activities which can assist with social isolation – most recently the Carers Centre page has been updated with December's activities.</a:t>
            </a:r>
            <a:endParaRPr lang="en-GB">
              <a:cs typeface="Calibri" panose="020F0502020204030204"/>
            </a:endParaRPr>
          </a:p>
          <a:p>
            <a:pPr>
              <a:defRPr/>
            </a:pPr>
            <a:endParaRPr lang="en-GB"/>
          </a:p>
          <a:p>
            <a:pPr>
              <a:defRPr/>
            </a:pPr>
            <a:r>
              <a:rPr lang="en-GB"/>
              <a:t>With over 2600 live listings on the directory there is a rich mix of advice and support services.</a:t>
            </a:r>
            <a:endParaRPr lang="en-GB">
              <a:cs typeface="Calibri" panose="020F0502020204030204"/>
            </a:endParaRPr>
          </a:p>
          <a:p>
            <a:pPr>
              <a:defRPr/>
            </a:pPr>
            <a:endParaRPr lang="en-GB"/>
          </a:p>
          <a:p>
            <a:pPr>
              <a:defRPr/>
            </a:pPr>
            <a:r>
              <a:rPr lang="en-GB"/>
              <a:t>GCD</a:t>
            </a:r>
            <a:r>
              <a:rPr lang="en-GB" sz="1200" b="0" i="0" u="none" strike="noStrike" cap="none">
                <a:solidFill>
                  <a:schemeClr val="dk1"/>
                </a:solidFill>
                <a:effectLst/>
                <a:latin typeface="Times"/>
                <a:ea typeface="Times"/>
                <a:cs typeface="Times"/>
                <a:sym typeface="Times"/>
              </a:rPr>
              <a:t> is a crucial digital product to allow communities find local service information. It connects to the core services council offers too. </a:t>
            </a:r>
            <a:br>
              <a:rPr lang="en-GB">
                <a:cs typeface="+mn-lt"/>
              </a:rPr>
            </a:br>
            <a:endParaRPr lang="en-GB">
              <a:solidFill>
                <a:schemeClr val="dk1"/>
              </a:solidFill>
              <a:latin typeface="Times"/>
              <a:cs typeface="Times"/>
              <a:sym typeface="Times"/>
            </a:endParaRPr>
          </a:p>
          <a:p>
            <a:pPr>
              <a:defRPr/>
            </a:pPr>
            <a:r>
              <a:rPr lang="en-GB" sz="1200" b="0" i="0" u="none" strike="noStrike" cap="none">
                <a:solidFill>
                  <a:schemeClr val="dk1"/>
                </a:solidFill>
                <a:effectLst/>
                <a:latin typeface="Times"/>
                <a:ea typeface="Times"/>
                <a:cs typeface="Times"/>
                <a:sym typeface="Times"/>
              </a:rPr>
              <a:t>Since the launch of the Directory there has been a significant increase in its usage from just over 1000 sessions per month in 2016 to over </a:t>
            </a:r>
            <a:r>
              <a:rPr lang="en-GB">
                <a:solidFill>
                  <a:schemeClr val="dk1"/>
                </a:solidFill>
                <a:latin typeface="Times"/>
                <a:ea typeface="Times"/>
                <a:cs typeface="Times"/>
                <a:sym typeface="Times"/>
              </a:rPr>
              <a:t>8000</a:t>
            </a:r>
            <a:r>
              <a:rPr lang="en-GB" sz="1200" b="0" i="0" u="none" strike="noStrike" cap="none">
                <a:solidFill>
                  <a:schemeClr val="dk1"/>
                </a:solidFill>
                <a:effectLst/>
                <a:latin typeface="Times"/>
                <a:ea typeface="Times"/>
                <a:cs typeface="Times"/>
                <a:sym typeface="Times"/>
              </a:rPr>
              <a:t> by 2020. Increasingly it is recognised by the voluntary sector and local organisations as a good place to list services, activities and events.</a:t>
            </a:r>
            <a:r>
              <a:rPr lang="en-GB">
                <a:solidFill>
                  <a:schemeClr val="dk1"/>
                </a:solidFill>
                <a:latin typeface="Times"/>
                <a:ea typeface="Times"/>
                <a:cs typeface="Times"/>
                <a:sym typeface="Times"/>
              </a:rPr>
              <a:t> </a:t>
            </a:r>
            <a:endParaRPr lang="en-US">
              <a:cs typeface="Calibri"/>
            </a:endParaRPr>
          </a:p>
          <a:p>
            <a:pPr marL="0" indent="0">
              <a:spcBef>
                <a:spcPts val="0"/>
              </a:spcBef>
              <a:buClrTx/>
              <a:buSzTx/>
              <a:buFontTx/>
              <a:defRPr/>
            </a:pPr>
            <a:endParaRPr lang="en-GB"/>
          </a:p>
          <a:p>
            <a:pPr>
              <a:defRPr/>
            </a:pPr>
            <a:r>
              <a:rPr lang="en-GB"/>
              <a:t>In 2019 the Directory was expanded by merging with the Families Service Directory and SEND Local Offer offering listings across all age groups and we'll hear more about that  from Hibak in a few minutes. </a:t>
            </a:r>
            <a:endParaRPr lang="en-GB">
              <a:cs typeface="Calibri"/>
            </a:endParaRPr>
          </a:p>
          <a:p>
            <a:pPr>
              <a:defRPr/>
            </a:pPr>
            <a:endParaRPr lang="en-GB"/>
          </a:p>
          <a:p>
            <a:pPr>
              <a:defRPr/>
            </a:pPr>
            <a:r>
              <a:rPr lang="en-GB"/>
              <a:t>The Directory includes a telephone support service provided by Live Well Greenwich – delivered by CACT.  This helps members of the community who are perhaps less confident with computers/IT.</a:t>
            </a:r>
            <a:endParaRPr lang="en-GB">
              <a:cs typeface="Calibri"/>
            </a:endParaRPr>
          </a:p>
          <a:p>
            <a:pPr>
              <a:defRPr/>
            </a:pPr>
            <a:endParaRPr lang="en-GB"/>
          </a:p>
          <a:p>
            <a:pPr>
              <a:defRPr/>
            </a:pPr>
            <a:endParaRPr lang="en-GB"/>
          </a:p>
          <a:p>
            <a:pPr marL="0" indent="0">
              <a:spcBef>
                <a:spcPts val="0"/>
              </a:spcBef>
              <a:buClrTx/>
              <a:buSzTx/>
              <a:buFontTx/>
              <a:defRPr/>
            </a:pPr>
            <a:endParaRPr lang="en-US">
              <a:cs typeface="Calibri"/>
            </a:endParaRPr>
          </a:p>
        </p:txBody>
      </p:sp>
      <p:sp>
        <p:nvSpPr>
          <p:cNvPr id="4" name="Slide Number Placeholder 3"/>
          <p:cNvSpPr>
            <a:spLocks noGrp="1"/>
          </p:cNvSpPr>
          <p:nvPr>
            <p:ph type="sldNum" sz="quarter" idx="5"/>
          </p:nvPr>
        </p:nvSpPr>
        <p:spPr/>
        <p:txBody>
          <a:bodyPr/>
          <a:lstStyle/>
          <a:p>
            <a:fld id="{757B570D-3338-4AB5-B9EE-C550D37E0CA9}" type="slidenum">
              <a:rPr lang="en-GB"/>
              <a:t>10</a:t>
            </a:fld>
            <a:endParaRPr lang="en-GB"/>
          </a:p>
        </p:txBody>
      </p:sp>
    </p:spTree>
    <p:extLst>
      <p:ext uri="{BB962C8B-B14F-4D97-AF65-F5344CB8AC3E}">
        <p14:creationId xmlns:p14="http://schemas.microsoft.com/office/powerpoint/2010/main" val="241753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The  Greenwich Community Directory is a directory of health, social care and community services in Greenwich: </a:t>
            </a:r>
            <a:endParaRPr lang="en-GB"/>
          </a:p>
          <a:p>
            <a:pPr>
              <a:defRPr/>
            </a:pPr>
            <a:r>
              <a:rPr lang="en-GB"/>
              <a:t>Initially it was a response to the Care Act requiring LA to sign post residents to services available across the community in particular those provided by the voluntary sector. It gave residents access to info on social care, health and wellbeing. </a:t>
            </a:r>
            <a:endParaRPr lang="en-US">
              <a:cs typeface="Calibri"/>
            </a:endParaRPr>
          </a:p>
          <a:p>
            <a:pPr marL="0" indent="0">
              <a:spcBef>
                <a:spcPts val="0"/>
              </a:spcBef>
              <a:buClrTx/>
              <a:buSzTx/>
              <a:buFontTx/>
              <a:defRPr/>
            </a:pPr>
            <a:endParaRPr lang="en-GB"/>
          </a:p>
          <a:p>
            <a:pPr marL="0" indent="0">
              <a:spcBef>
                <a:spcPts val="0"/>
              </a:spcBef>
              <a:buClrTx/>
              <a:buSzTx/>
              <a:buFontTx/>
              <a:defRPr/>
            </a:pPr>
            <a:r>
              <a:rPr lang="en-GB"/>
              <a:t>The voluntary sector play a key role in prevention and early intervention (for example supporting people with Dementia).</a:t>
            </a:r>
            <a:endParaRPr lang="en-US"/>
          </a:p>
          <a:p>
            <a:pPr marL="0" indent="0">
              <a:spcBef>
                <a:spcPts val="0"/>
              </a:spcBef>
              <a:defRPr/>
            </a:pPr>
            <a:endParaRPr lang="en-GB"/>
          </a:p>
          <a:p>
            <a:pPr>
              <a:defRPr/>
            </a:pPr>
            <a:r>
              <a:rPr lang="en-GB"/>
              <a:t>The Directory is also used by professionals: RBG staff, NHS staff, GPs to support their work – through Social Prescribing. For example Community Centres are encouraged to list activities which can assist with social isolation – most recently the Carers Centre page has been updated with December's activities.</a:t>
            </a:r>
            <a:endParaRPr lang="en-GB">
              <a:cs typeface="Calibri" panose="020F0502020204030204"/>
            </a:endParaRPr>
          </a:p>
          <a:p>
            <a:pPr>
              <a:defRPr/>
            </a:pPr>
            <a:endParaRPr lang="en-GB"/>
          </a:p>
          <a:p>
            <a:pPr>
              <a:defRPr/>
            </a:pPr>
            <a:r>
              <a:rPr lang="en-GB"/>
              <a:t>With over 2600 live listings on the directory there is a rich mix of advice and support services.</a:t>
            </a:r>
            <a:endParaRPr lang="en-GB">
              <a:cs typeface="Calibri" panose="020F0502020204030204"/>
            </a:endParaRPr>
          </a:p>
          <a:p>
            <a:pPr>
              <a:defRPr/>
            </a:pPr>
            <a:endParaRPr lang="en-GB"/>
          </a:p>
          <a:p>
            <a:pPr>
              <a:defRPr/>
            </a:pPr>
            <a:r>
              <a:rPr lang="en-GB"/>
              <a:t>GCD</a:t>
            </a:r>
            <a:r>
              <a:rPr lang="en-GB" sz="1200" b="0" i="0" u="none" strike="noStrike" cap="none">
                <a:solidFill>
                  <a:schemeClr val="dk1"/>
                </a:solidFill>
                <a:effectLst/>
                <a:latin typeface="Times"/>
                <a:ea typeface="Times"/>
                <a:cs typeface="Times"/>
                <a:sym typeface="Times"/>
              </a:rPr>
              <a:t> is a crucial digital product to allow communities find local service information. It connects to the core services council offers too. </a:t>
            </a:r>
            <a:br>
              <a:rPr lang="en-GB">
                <a:cs typeface="+mn-lt"/>
              </a:rPr>
            </a:br>
            <a:endParaRPr lang="en-GB">
              <a:solidFill>
                <a:schemeClr val="dk1"/>
              </a:solidFill>
              <a:latin typeface="Times"/>
              <a:cs typeface="Times"/>
              <a:sym typeface="Times"/>
            </a:endParaRPr>
          </a:p>
          <a:p>
            <a:pPr>
              <a:defRPr/>
            </a:pPr>
            <a:r>
              <a:rPr lang="en-GB" sz="1200" b="0" i="0" u="none" strike="noStrike" cap="none">
                <a:solidFill>
                  <a:schemeClr val="dk1"/>
                </a:solidFill>
                <a:effectLst/>
                <a:latin typeface="Times"/>
                <a:ea typeface="Times"/>
                <a:cs typeface="Times"/>
                <a:sym typeface="Times"/>
              </a:rPr>
              <a:t>Since the launch of the Directory there has been a significant increase in its usage from just over 1000 sessions per month in 2016 to over </a:t>
            </a:r>
            <a:r>
              <a:rPr lang="en-GB">
                <a:solidFill>
                  <a:schemeClr val="dk1"/>
                </a:solidFill>
                <a:latin typeface="Times"/>
                <a:ea typeface="Times"/>
                <a:cs typeface="Times"/>
                <a:sym typeface="Times"/>
              </a:rPr>
              <a:t>8000</a:t>
            </a:r>
            <a:r>
              <a:rPr lang="en-GB" sz="1200" b="0" i="0" u="none" strike="noStrike" cap="none">
                <a:solidFill>
                  <a:schemeClr val="dk1"/>
                </a:solidFill>
                <a:effectLst/>
                <a:latin typeface="Times"/>
                <a:ea typeface="Times"/>
                <a:cs typeface="Times"/>
                <a:sym typeface="Times"/>
              </a:rPr>
              <a:t> by 2020. Increasingly it is recognised by the voluntary sector and local organisations as a good place to list services, activities and events.</a:t>
            </a:r>
            <a:r>
              <a:rPr lang="en-GB">
                <a:solidFill>
                  <a:schemeClr val="dk1"/>
                </a:solidFill>
                <a:latin typeface="Times"/>
                <a:ea typeface="Times"/>
                <a:cs typeface="Times"/>
                <a:sym typeface="Times"/>
              </a:rPr>
              <a:t> </a:t>
            </a:r>
            <a:endParaRPr lang="en-US">
              <a:cs typeface="Calibri"/>
            </a:endParaRPr>
          </a:p>
          <a:p>
            <a:pPr marL="0" indent="0">
              <a:spcBef>
                <a:spcPts val="0"/>
              </a:spcBef>
              <a:buClrTx/>
              <a:buSzTx/>
              <a:buFontTx/>
              <a:defRPr/>
            </a:pPr>
            <a:endParaRPr lang="en-GB"/>
          </a:p>
          <a:p>
            <a:pPr>
              <a:defRPr/>
            </a:pPr>
            <a:r>
              <a:rPr lang="en-GB"/>
              <a:t>In 2019 the Directory was expanded by merging with the Families Service Directory and SEND Local Offer offering listings across all age groups and we'll hear more about that  from Hibak in a few minutes. </a:t>
            </a:r>
            <a:endParaRPr lang="en-GB">
              <a:cs typeface="Calibri"/>
            </a:endParaRPr>
          </a:p>
          <a:p>
            <a:pPr>
              <a:defRPr/>
            </a:pPr>
            <a:endParaRPr lang="en-GB"/>
          </a:p>
          <a:p>
            <a:pPr>
              <a:defRPr/>
            </a:pPr>
            <a:r>
              <a:rPr lang="en-GB"/>
              <a:t>The Directory includes a telephone support service provided by Live Well Greenwich – delivered by CACT.  This helps members of the community who are perhaps less confident with computers/IT.</a:t>
            </a:r>
            <a:endParaRPr lang="en-GB">
              <a:cs typeface="Calibri"/>
            </a:endParaRPr>
          </a:p>
          <a:p>
            <a:pPr>
              <a:defRPr/>
            </a:pPr>
            <a:endParaRPr lang="en-GB"/>
          </a:p>
          <a:p>
            <a:pPr>
              <a:defRPr/>
            </a:pPr>
            <a:endParaRPr lang="en-GB"/>
          </a:p>
          <a:p>
            <a:pPr marL="0" indent="0">
              <a:spcBef>
                <a:spcPts val="0"/>
              </a:spcBef>
              <a:buClrTx/>
              <a:buSzTx/>
              <a:buFontTx/>
              <a:defRPr/>
            </a:pPr>
            <a:endParaRPr lang="en-US">
              <a:cs typeface="Calibri"/>
            </a:endParaRPr>
          </a:p>
        </p:txBody>
      </p:sp>
      <p:sp>
        <p:nvSpPr>
          <p:cNvPr id="4" name="Slide Number Placeholder 3"/>
          <p:cNvSpPr>
            <a:spLocks noGrp="1"/>
          </p:cNvSpPr>
          <p:nvPr>
            <p:ph type="sldNum" sz="quarter" idx="5"/>
          </p:nvPr>
        </p:nvSpPr>
        <p:spPr/>
        <p:txBody>
          <a:bodyPr/>
          <a:lstStyle/>
          <a:p>
            <a:fld id="{757B570D-3338-4AB5-B9EE-C550D37E0CA9}" type="slidenum">
              <a:rPr lang="en-GB"/>
              <a:t>11</a:t>
            </a:fld>
            <a:endParaRPr lang="en-GB"/>
          </a:p>
        </p:txBody>
      </p:sp>
    </p:spTree>
    <p:extLst>
      <p:ext uri="{BB962C8B-B14F-4D97-AF65-F5344CB8AC3E}">
        <p14:creationId xmlns:p14="http://schemas.microsoft.com/office/powerpoint/2010/main" val="288934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ef73544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ef73544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9850">
              <a:lnSpc>
                <a:spcPct val="150000"/>
              </a:lnSpc>
              <a:buClr>
                <a:srgbClr val="3C3C3B"/>
              </a:buClr>
              <a:buSzPts val="2500"/>
            </a:pPr>
            <a:r>
              <a:rPr lang="en-US"/>
              <a:t>A</a:t>
            </a:r>
          </a:p>
        </p:txBody>
      </p:sp>
    </p:spTree>
    <p:extLst>
      <p:ext uri="{BB962C8B-B14F-4D97-AF65-F5344CB8AC3E}">
        <p14:creationId xmlns:p14="http://schemas.microsoft.com/office/powerpoint/2010/main" val="293386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Lexi handing to Alex</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3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a:p>
            <a:endParaRPr lang="en-US"/>
          </a:p>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14</a:t>
            </a:fld>
            <a:endParaRPr lang="en-GB"/>
          </a:p>
        </p:txBody>
      </p:sp>
    </p:spTree>
    <p:extLst>
      <p:ext uri="{BB962C8B-B14F-4D97-AF65-F5344CB8AC3E}">
        <p14:creationId xmlns:p14="http://schemas.microsoft.com/office/powerpoint/2010/main" val="1570900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a:p>
            <a:endParaRPr lang="en-US"/>
          </a:p>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15</a:t>
            </a:fld>
            <a:endParaRPr lang="en-GB"/>
          </a:p>
        </p:txBody>
      </p:sp>
    </p:spTree>
    <p:extLst>
      <p:ext uri="{BB962C8B-B14F-4D97-AF65-F5344CB8AC3E}">
        <p14:creationId xmlns:p14="http://schemas.microsoft.com/office/powerpoint/2010/main" val="4249350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p:txBody>
      </p:sp>
      <p:sp>
        <p:nvSpPr>
          <p:cNvPr id="4" name="Slide Number Placeholder 3"/>
          <p:cNvSpPr>
            <a:spLocks noGrp="1"/>
          </p:cNvSpPr>
          <p:nvPr>
            <p:ph type="sldNum" sz="quarter" idx="5"/>
          </p:nvPr>
        </p:nvSpPr>
        <p:spPr/>
        <p:txBody>
          <a:bodyPr/>
          <a:lstStyle/>
          <a:p>
            <a:fld id="{0CC70DBE-472D-495B-98A7-E56179DA2CBC}" type="slidenum">
              <a:rPr lang="en-GB" smtClean="0"/>
              <a:t>16</a:t>
            </a:fld>
            <a:endParaRPr lang="en-GB"/>
          </a:p>
        </p:txBody>
      </p:sp>
    </p:spTree>
    <p:extLst>
      <p:ext uri="{BB962C8B-B14F-4D97-AF65-F5344CB8AC3E}">
        <p14:creationId xmlns:p14="http://schemas.microsoft.com/office/powerpoint/2010/main" val="113756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Open Sans" panose="020B0606030504020204" pitchFamily="34" charset="0"/>
                <a:ea typeface="Open Sans" panose="020B0606030504020204" pitchFamily="34" charset="0"/>
                <a:cs typeface="Open Sans" panose="020B0606030504020204" pitchFamily="34" charset="0"/>
              </a:rPr>
              <a:t>Service designer Sharon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Open Sans" panose="020B0606030504020204" pitchFamily="34" charset="0"/>
                <a:ea typeface="Open Sans" panose="020B0606030504020204" pitchFamily="34" charset="0"/>
                <a:cs typeface="Open Sans" panose="020B0606030504020204" pitchFamily="34" charset="0"/>
              </a:rPr>
              <a:t>To progress our new approach, we’ve been looking into our risky assumptions.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Open Sans" panose="020B0606030504020204" pitchFamily="34" charset="0"/>
                <a:ea typeface="Open Sans" panose="020B0606030504020204" pitchFamily="34" charset="0"/>
                <a:cs typeface="Open Sans" panose="020B0606030504020204" pitchFamily="34" charset="0"/>
              </a:rPr>
              <a:t>A </a:t>
            </a:r>
            <a:r>
              <a:rPr lang="en-GB" sz="1400" b="1">
                <a:latin typeface="Open Sans" panose="020B0606030504020204" pitchFamily="34" charset="0"/>
                <a:ea typeface="Open Sans" panose="020B0606030504020204" pitchFamily="34" charset="0"/>
                <a:cs typeface="Open Sans" panose="020B0606030504020204" pitchFamily="34" charset="0"/>
              </a:rPr>
              <a:t>risky assumption </a:t>
            </a:r>
            <a:r>
              <a:rPr lang="en-GB" sz="1400">
                <a:latin typeface="Open Sans" panose="020B0606030504020204" pitchFamily="34" charset="0"/>
                <a:ea typeface="Open Sans" panose="020B0606030504020204" pitchFamily="34" charset="0"/>
                <a:cs typeface="Open Sans" panose="020B0606030504020204" pitchFamily="34" charset="0"/>
              </a:rPr>
              <a:t>is something </a:t>
            </a:r>
            <a:r>
              <a:rPr lang="en-GB" sz="1400" b="1">
                <a:latin typeface="Open Sans" panose="020B0606030504020204" pitchFamily="34" charset="0"/>
                <a:ea typeface="Open Sans" panose="020B0606030504020204" pitchFamily="34" charset="0"/>
                <a:cs typeface="Open Sans" panose="020B0606030504020204" pitchFamily="34" charset="0"/>
              </a:rPr>
              <a:t>we think is true</a:t>
            </a:r>
            <a:r>
              <a:rPr lang="en-GB" sz="1400">
                <a:latin typeface="Open Sans" panose="020B0606030504020204" pitchFamily="34" charset="0"/>
                <a:ea typeface="Open Sans" panose="020B0606030504020204" pitchFamily="34" charset="0"/>
                <a:cs typeface="Open Sans" panose="020B0606030504020204" pitchFamily="34" charset="0"/>
              </a:rPr>
              <a:t>, has a </a:t>
            </a:r>
            <a:r>
              <a:rPr lang="en-GB" sz="1400" b="1">
                <a:latin typeface="Open Sans" panose="020B0606030504020204" pitchFamily="34" charset="0"/>
                <a:ea typeface="Open Sans" panose="020B0606030504020204" pitchFamily="34" charset="0"/>
                <a:cs typeface="Open Sans" panose="020B0606030504020204" pitchFamily="34" charset="0"/>
              </a:rPr>
              <a:t>big impact on our work</a:t>
            </a:r>
            <a:r>
              <a:rPr lang="en-GB" sz="1400">
                <a:latin typeface="Open Sans" panose="020B0606030504020204" pitchFamily="34" charset="0"/>
                <a:ea typeface="Open Sans" panose="020B0606030504020204" pitchFamily="34" charset="0"/>
                <a:cs typeface="Open Sans" panose="020B0606030504020204" pitchFamily="34" charset="0"/>
              </a:rPr>
              <a:t>, but we might </a:t>
            </a:r>
            <a:r>
              <a:rPr lang="en-GB" sz="1400" b="1">
                <a:latin typeface="Open Sans" panose="020B0606030504020204" pitchFamily="34" charset="0"/>
                <a:ea typeface="Open Sans" panose="020B0606030504020204" pitchFamily="34" charset="0"/>
                <a:cs typeface="Open Sans" panose="020B0606030504020204" pitchFamily="34" charset="0"/>
              </a:rPr>
              <a:t>not have much evidence </a:t>
            </a:r>
            <a:r>
              <a:rPr lang="en-GB" sz="1400">
                <a:latin typeface="Open Sans" panose="020B0606030504020204" pitchFamily="34" charset="0"/>
                <a:ea typeface="Open Sans" panose="020B0606030504020204" pitchFamily="34" charset="0"/>
                <a:cs typeface="Open Sans" panose="020B0606030504020204" pitchFamily="34" charset="0"/>
              </a:rPr>
              <a:t>to back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Open Sans" panose="020B0606030504020204" pitchFamily="34" charset="0"/>
                <a:ea typeface="Open Sans" panose="020B0606030504020204" pitchFamily="34" charset="0"/>
                <a:cs typeface="Open Sans" panose="020B0606030504020204" pitchFamily="34" charset="0"/>
              </a:rPr>
              <a:t>We examined each assumption we have on the risk level, which is “</a:t>
            </a:r>
            <a:r>
              <a:rPr lang="en-GB" sz="1200"/>
              <a:t>What's the impact if our assumption is wrong? And “How certain are we that our assumption is 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Open Sans" panose="020B0606030504020204" pitchFamily="34" charset="0"/>
                <a:ea typeface="Open Sans" panose="020B0606030504020204" pitchFamily="34" charset="0"/>
                <a:cs typeface="Open Sans" panose="020B0606030504020204" pitchFamily="34" charset="0"/>
              </a:rPr>
              <a:t>” to prioritise them on our matrix.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Open Sans" panose="020B0606030504020204" pitchFamily="34" charset="0"/>
              <a:ea typeface="Open Sans" panose="020B0606030504020204" pitchFamily="34" charset="0"/>
              <a:cs typeface="Open Sans" panose="020B0606030504020204" pitchFamily="34" charset="0"/>
            </a:endParaRPr>
          </a:p>
          <a:p>
            <a:r>
              <a:rPr lang="en-GB" sz="1200">
                <a:latin typeface="Open Sans" panose="020B0606030504020204" pitchFamily="34" charset="0"/>
                <a:ea typeface="Open Sans" panose="020B0606030504020204" pitchFamily="34" charset="0"/>
                <a:cs typeface="Open Sans" panose="020B0606030504020204" pitchFamily="34" charset="0"/>
              </a:rPr>
              <a:t>This will help us identify the highest priority for us to test. </a:t>
            </a:r>
          </a:p>
          <a:p>
            <a:endParaRPr lang="en-GB" sz="1200">
              <a:latin typeface="Open Sans" panose="020B0606030504020204" pitchFamily="34" charset="0"/>
              <a:ea typeface="Open Sans" panose="020B0606030504020204" pitchFamily="34" charset="0"/>
              <a:cs typeface="Open Sans" panose="020B0606030504020204" pitchFamily="34" charset="0"/>
            </a:endParaRPr>
          </a:p>
          <a:p>
            <a:r>
              <a:rPr lang="en-GB" sz="1200">
                <a:latin typeface="Open Sans" panose="020B0606030504020204" pitchFamily="34" charset="0"/>
                <a:ea typeface="Open Sans" panose="020B0606030504020204" pitchFamily="34" charset="0"/>
                <a:cs typeface="Open Sans" panose="020B0606030504020204" pitchFamily="34" charset="0"/>
              </a:rPr>
              <a:t>_____________________________________</a:t>
            </a:r>
            <a:br>
              <a:rPr lang="en-GB" sz="1200">
                <a:latin typeface="Open Sans" panose="020B0606030504020204" pitchFamily="34" charset="0"/>
                <a:ea typeface="Open Sans" panose="020B0606030504020204" pitchFamily="34" charset="0"/>
                <a:cs typeface="Open Sans" panose="020B0606030504020204" pitchFamily="34" charset="0"/>
              </a:rPr>
            </a:br>
            <a:br>
              <a:rPr lang="en-GB" sz="1200">
                <a:latin typeface="Open Sans" panose="020B0606030504020204" pitchFamily="34" charset="0"/>
                <a:ea typeface="Open Sans" panose="020B0606030504020204" pitchFamily="34" charset="0"/>
                <a:cs typeface="Open Sans" panose="020B0606030504020204" pitchFamily="34" charset="0"/>
              </a:rPr>
            </a:br>
            <a:r>
              <a:rPr lang="en-US"/>
              <a:t>Some of our most risky assumptions about residents  needs and </a:t>
            </a:r>
            <a:r>
              <a:rPr lang="en-US" err="1"/>
              <a:t>behaviours</a:t>
            </a:r>
            <a:r>
              <a:rPr lang="en-US"/>
              <a:t> are, (in yellow) as you can see from the top right corner  </a:t>
            </a:r>
          </a:p>
          <a:p>
            <a:pPr marL="171450" indent="-171450">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Residents look for services by searching on Google for a particular 'thing' </a:t>
            </a:r>
          </a:p>
          <a:p>
            <a:pPr marL="171450" indent="-171450">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Residents often don't know or aren't clear on what help they need </a:t>
            </a:r>
          </a:p>
          <a:p>
            <a:pPr marL="171450" indent="-171450">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Residents are looking for information and advice as well as specific services </a:t>
            </a:r>
          </a:p>
          <a:p>
            <a:pPr marL="171450" indent="-171450">
              <a:buFont typeface="Arial" panose="020B0604020202020204" pitchFamily="34" charset="0"/>
              <a:buChar char="•"/>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a:latin typeface="Open Sans" panose="020B0606030504020204" pitchFamily="34" charset="0"/>
                <a:ea typeface="Open Sans" panose="020B0606030504020204" pitchFamily="34" charset="0"/>
                <a:cs typeface="Open Sans" panose="020B0606030504020204" pitchFamily="34" charset="0"/>
              </a:rPr>
              <a:t>___________________________________________</a:t>
            </a:r>
          </a:p>
          <a:p>
            <a:pPr marL="171450" indent="-171450">
              <a:buFont typeface="Arial" panose="020B0604020202020204" pitchFamily="34" charset="0"/>
              <a:buChar char="•"/>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other end, Some of our most risky assumptions about local service providers that you can see in green post-its are </a:t>
            </a:r>
          </a:p>
          <a:p>
            <a:pPr marL="171450" indent="-171450">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Local service providers would be willing to use a new directory product to share info on their services </a:t>
            </a:r>
          </a:p>
          <a:p>
            <a:pPr marL="171450" indent="-171450">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Local service providers need an incentive to share service information regularly and consistently </a:t>
            </a:r>
          </a:p>
          <a:p>
            <a:pPr marL="171450" indent="-171450">
              <a:buFont typeface="Arial" panose="020B0604020202020204" pitchFamily="34" charset="0"/>
              <a:buChar char="•"/>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17</a:t>
            </a:fld>
            <a:endParaRPr lang="en-GB"/>
          </a:p>
        </p:txBody>
      </p:sp>
    </p:spTree>
    <p:extLst>
      <p:ext uri="{BB962C8B-B14F-4D97-AF65-F5344CB8AC3E}">
        <p14:creationId xmlns:p14="http://schemas.microsoft.com/office/powerpoint/2010/main" val="1645072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Sharon</a:t>
            </a:r>
          </a:p>
          <a:p>
            <a:r>
              <a:rPr lang="en-US"/>
              <a:t>----</a:t>
            </a:r>
          </a:p>
          <a:p>
            <a:r>
              <a:rPr lang="en-US"/>
              <a:t>Now we are applying a principle of “testing through design”,  preparing to validate our assumptions around the needs and </a:t>
            </a:r>
            <a:r>
              <a:rPr lang="en-US" err="1"/>
              <a:t>behaviours</a:t>
            </a:r>
            <a:r>
              <a:rPr lang="en-US"/>
              <a:t> from the conversations we have with residents and local service providers, and potentially show our low-fidelity prototype, which is like a quick mock-up of our new product, to understand how user groups perceive our early ideas. This will help us </a:t>
            </a:r>
            <a:r>
              <a:rPr lang="en-GB" sz="1200" b="0" i="0" kern="1200">
                <a:solidFill>
                  <a:schemeClr val="tx1"/>
                </a:solidFill>
                <a:effectLst/>
                <a:latin typeface="+mn-lt"/>
                <a:ea typeface="+mn-ea"/>
                <a:cs typeface="+mn-cs"/>
              </a:rPr>
              <a:t>visualise ideas to seek feedback and improve the product early before it’s fully built</a:t>
            </a:r>
          </a:p>
          <a:p>
            <a:endParaRPr lang="en-US"/>
          </a:p>
          <a:p>
            <a:r>
              <a:rPr lang="en-US"/>
              <a:t>As we are going to embed our test through design principle in our approach, starting by the user research </a:t>
            </a:r>
          </a:p>
          <a:p>
            <a:endParaRPr lang="en-US"/>
          </a:p>
          <a:p>
            <a:r>
              <a:rPr lang="en-US"/>
              <a:t>I’ll hand over to Steve to talk more about our user research approach. </a:t>
            </a:r>
          </a:p>
        </p:txBody>
      </p:sp>
      <p:sp>
        <p:nvSpPr>
          <p:cNvPr id="4" name="Slide Number Placeholder 3"/>
          <p:cNvSpPr>
            <a:spLocks noGrp="1"/>
          </p:cNvSpPr>
          <p:nvPr>
            <p:ph type="sldNum" sz="quarter" idx="5"/>
          </p:nvPr>
        </p:nvSpPr>
        <p:spPr/>
        <p:txBody>
          <a:bodyPr/>
          <a:lstStyle/>
          <a:p>
            <a:fld id="{0CC70DBE-472D-495B-98A7-E56179DA2CBC}" type="slidenum">
              <a:rPr lang="en-GB" smtClean="0"/>
              <a:t>18</a:t>
            </a:fld>
            <a:endParaRPr lang="en-GB"/>
          </a:p>
        </p:txBody>
      </p:sp>
    </p:spTree>
    <p:extLst>
      <p:ext uri="{BB962C8B-B14F-4D97-AF65-F5344CB8AC3E}">
        <p14:creationId xmlns:p14="http://schemas.microsoft.com/office/powerpoint/2010/main" val="429885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Steve Intro</a:t>
            </a:r>
          </a:p>
          <a:p>
            <a:endParaRPr lang="en-US" b="1"/>
          </a:p>
          <a:p>
            <a:r>
              <a:rPr lang="en-US" b="1"/>
              <a:t>Since our last Show and Tell we’ve now started to progress our user research. </a:t>
            </a:r>
            <a:endParaRPr lang="en-US"/>
          </a:p>
          <a:p>
            <a:r>
              <a:rPr lang="en-US" b="1"/>
              <a:t>We’re doing a mix of research with service providers and also a range of residents.  </a:t>
            </a:r>
            <a:endParaRPr lang="en-US"/>
          </a:p>
          <a:p>
            <a:r>
              <a:rPr lang="en-US" b="1"/>
              <a:t>We’re getting closer to the user by going to places they go  - to ensure we’re designing the product for the right people. </a:t>
            </a:r>
            <a:endParaRPr lang="en-US"/>
          </a:p>
          <a:p>
            <a:r>
              <a:rPr lang="en-US" b="1"/>
              <a:t>As well as this we’re also drawing from some existing research which has just been completed by colleagues Health and Adults.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40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into it, it’s worth saying a bit about what a ‘show and tell’ is for.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20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Steve:</a:t>
            </a:r>
            <a:endParaRPr lang="en-US"/>
          </a:p>
          <a:p>
            <a:endParaRPr lang="en-GB">
              <a:cs typeface="Calibri"/>
            </a:endParaRPr>
          </a:p>
          <a:p>
            <a:r>
              <a:rPr lang="en-GB">
                <a:cs typeface="Calibri"/>
              </a:rPr>
              <a:t>Also linked up with Performance colleagues in Health and Adults Services who recently carried out statutory survey to Carers in the borough. One of the questions  covered access to information about support, services and benefits.</a:t>
            </a:r>
            <a:endParaRPr lang="en-GB">
              <a:ea typeface="Calibri"/>
              <a:cs typeface="Calibri"/>
            </a:endParaRPr>
          </a:p>
          <a:p>
            <a:endParaRPr lang="en-GB">
              <a:cs typeface="Calibri"/>
            </a:endParaRPr>
          </a:p>
          <a:p>
            <a:r>
              <a:rPr lang="en-GB">
                <a:cs typeface="Calibri"/>
              </a:rPr>
              <a:t>46% found it easy to get info  - lower than the previous survey (62%) and the London average (60%)</a:t>
            </a:r>
            <a:endParaRPr lang="en-GB">
              <a:ea typeface="Calibri"/>
              <a:cs typeface="Calibri"/>
            </a:endParaRPr>
          </a:p>
          <a:p>
            <a:endParaRPr lang="en-GB">
              <a:ea typeface="Calibri"/>
              <a:cs typeface="Calibri"/>
            </a:endParaRPr>
          </a:p>
          <a:p>
            <a:r>
              <a:rPr lang="en-GB">
                <a:ea typeface="Calibri"/>
                <a:cs typeface="Calibri"/>
              </a:rPr>
              <a:t>Change to 54% found it difficult to find information and advice was 38% and the typo signification</a:t>
            </a:r>
          </a:p>
        </p:txBody>
      </p:sp>
      <p:sp>
        <p:nvSpPr>
          <p:cNvPr id="4" name="Slide Number Placeholder 3"/>
          <p:cNvSpPr>
            <a:spLocks noGrp="1"/>
          </p:cNvSpPr>
          <p:nvPr>
            <p:ph type="sldNum" sz="quarter" idx="5"/>
          </p:nvPr>
        </p:nvSpPr>
        <p:spPr/>
        <p:txBody>
          <a:bodyPr/>
          <a:lstStyle/>
          <a:p>
            <a:fld id="{0CC70DBE-472D-495B-98A7-E56179DA2CBC}" type="slidenum">
              <a:rPr lang="en-GB" smtClean="0"/>
              <a:t>20</a:t>
            </a:fld>
            <a:endParaRPr lang="en-GB"/>
          </a:p>
        </p:txBody>
      </p:sp>
    </p:spTree>
    <p:extLst>
      <p:ext uri="{BB962C8B-B14F-4D97-AF65-F5344CB8AC3E}">
        <p14:creationId xmlns:p14="http://schemas.microsoft.com/office/powerpoint/2010/main" val="261954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Steve:</a:t>
            </a:r>
          </a:p>
          <a:p>
            <a:endParaRPr lang="en-GB">
              <a:cs typeface="Calibri"/>
            </a:endParaRPr>
          </a:p>
          <a:p>
            <a:r>
              <a:rPr lang="en-GB">
                <a:cs typeface="Calibri"/>
              </a:rPr>
              <a:t>These are the range of comments from the Carers survey. </a:t>
            </a:r>
            <a:endParaRPr lang="en-GB"/>
          </a:p>
          <a:p>
            <a:pPr marL="171450" indent="-171450">
              <a:buFont typeface="Arial"/>
              <a:buChar char="•"/>
            </a:pPr>
            <a:r>
              <a:rPr lang="en-GB">
                <a:cs typeface="Calibri"/>
              </a:rPr>
              <a:t>No knowing what info is out there</a:t>
            </a:r>
          </a:p>
          <a:p>
            <a:pPr marL="171450" indent="-171450">
              <a:buFont typeface="Arial"/>
              <a:buChar char="•"/>
            </a:pPr>
            <a:r>
              <a:rPr lang="en-GB">
                <a:cs typeface="Calibri"/>
              </a:rPr>
              <a:t>More advertising on what services are available </a:t>
            </a:r>
          </a:p>
          <a:p>
            <a:pPr marL="171450" indent="-171450">
              <a:buFont typeface="Arial"/>
              <a:buChar char="•"/>
            </a:pPr>
            <a:r>
              <a:rPr lang="en-GB">
                <a:cs typeface="Calibri"/>
              </a:rPr>
              <a:t>Elderly – don't know how to use the internet</a:t>
            </a:r>
          </a:p>
          <a:p>
            <a:pPr marL="171450" indent="-171450">
              <a:buFont typeface="Arial"/>
              <a:buChar char="•"/>
            </a:pPr>
            <a:r>
              <a:rPr lang="en-GB">
                <a:cs typeface="Calibri"/>
              </a:rPr>
              <a:t>Didn't know who to turn to for help</a:t>
            </a:r>
          </a:p>
          <a:p>
            <a:pPr marL="171450" indent="-171450">
              <a:buFont typeface="Arial"/>
              <a:buChar char="•"/>
            </a:pPr>
            <a:r>
              <a:rPr lang="en-GB">
                <a:cs typeface="Calibri"/>
              </a:rPr>
              <a:t>No direct ways to find info </a:t>
            </a:r>
          </a:p>
          <a:p>
            <a:pPr marL="171450" indent="-171450">
              <a:buFont typeface="Arial"/>
              <a:buChar char="•"/>
            </a:pPr>
            <a:r>
              <a:rPr lang="en-GB">
                <a:cs typeface="Calibri"/>
              </a:rPr>
              <a:t>Having printed info</a:t>
            </a:r>
          </a:p>
          <a:p>
            <a:endParaRPr lang="en-GB">
              <a:cs typeface="Calibri"/>
            </a:endParaRPr>
          </a:p>
          <a:p>
            <a:r>
              <a:rPr lang="en-GB">
                <a:cs typeface="Calibri"/>
              </a:rPr>
              <a:t>In addition over </a:t>
            </a:r>
            <a:r>
              <a:rPr lang="en-GB"/>
              <a:t>50 people from the HAS Carers survey are willing to be contacted to take part in further research. </a:t>
            </a:r>
            <a:endParaRPr lang="en-GB">
              <a:cs typeface="Calibri"/>
            </a:endParaRPr>
          </a:p>
        </p:txBody>
      </p:sp>
      <p:sp>
        <p:nvSpPr>
          <p:cNvPr id="4" name="Slide Number Placeholder 3"/>
          <p:cNvSpPr>
            <a:spLocks noGrp="1"/>
          </p:cNvSpPr>
          <p:nvPr>
            <p:ph type="sldNum" sz="quarter" idx="5"/>
          </p:nvPr>
        </p:nvSpPr>
        <p:spPr/>
        <p:txBody>
          <a:bodyPr/>
          <a:lstStyle/>
          <a:p>
            <a:fld id="{0CC70DBE-472D-495B-98A7-E56179DA2CBC}" type="slidenum">
              <a:rPr lang="en-GB" smtClean="0"/>
              <a:t>21</a:t>
            </a:fld>
            <a:endParaRPr lang="en-GB"/>
          </a:p>
        </p:txBody>
      </p:sp>
    </p:spTree>
    <p:extLst>
      <p:ext uri="{BB962C8B-B14F-4D97-AF65-F5344CB8AC3E}">
        <p14:creationId xmlns:p14="http://schemas.microsoft.com/office/powerpoint/2010/main" val="2885121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Steve </a:t>
            </a:r>
          </a:p>
          <a:p>
            <a:endParaRPr lang="en-GB">
              <a:cs typeface="Calibri"/>
            </a:endParaRPr>
          </a:p>
          <a:p>
            <a:r>
              <a:rPr lang="en-GB"/>
              <a:t>A lot of our objectives are around better understanding residents and service providers and testing some of our assumptions about these groups.</a:t>
            </a:r>
            <a:endParaRPr lang="en-GB">
              <a:cs typeface="Calibri"/>
            </a:endParaRPr>
          </a:p>
          <a:p>
            <a:endParaRPr lang="en-GB"/>
          </a:p>
          <a:p>
            <a:r>
              <a:rPr lang="en-GB"/>
              <a:t>We’ll explain these in the next few slides but our research will be made up of intercept research, in depth interviews and testing prototypes. </a:t>
            </a:r>
            <a:endParaRPr lang="en-GB">
              <a:cs typeface="Calibri"/>
            </a:endParaRPr>
          </a:p>
          <a:p>
            <a:r>
              <a:rPr lang="en-GB"/>
              <a:t>I’ll now hand to Connie to talk about the resident side of the research in more detail. </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0CC70DBE-472D-495B-98A7-E56179DA2CBC}" type="slidenum">
              <a:rPr lang="en-GB" smtClean="0"/>
              <a:t>22</a:t>
            </a:fld>
            <a:endParaRPr lang="en-GB"/>
          </a:p>
        </p:txBody>
      </p:sp>
    </p:spTree>
    <p:extLst>
      <p:ext uri="{BB962C8B-B14F-4D97-AF65-F5344CB8AC3E}">
        <p14:creationId xmlns:p14="http://schemas.microsoft.com/office/powerpoint/2010/main" val="2632730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GB" b="1">
                <a:cs typeface="Calibri"/>
              </a:rPr>
              <a:t>Connie notes: </a:t>
            </a:r>
            <a:endParaRPr lang="en-GB" b="1"/>
          </a:p>
          <a:p>
            <a:pPr marL="228600" indent="-228600">
              <a:lnSpc>
                <a:spcPct val="90000"/>
              </a:lnSpc>
              <a:spcBef>
                <a:spcPts val="1000"/>
              </a:spcBef>
            </a:pPr>
            <a:endParaRPr lang="en-GB" b="1">
              <a:cs typeface="Calibri"/>
            </a:endParaRPr>
          </a:p>
          <a:p>
            <a:pPr marL="228600" indent="-228600">
              <a:lnSpc>
                <a:spcPct val="90000"/>
              </a:lnSpc>
              <a:spcBef>
                <a:spcPts val="1000"/>
              </a:spcBef>
            </a:pPr>
            <a:r>
              <a:rPr lang="en-GB" b="1"/>
              <a:t>How we're going about doing this: </a:t>
            </a:r>
            <a:endParaRPr lang="en-GB">
              <a:cs typeface="Calibri"/>
            </a:endParaRPr>
          </a:p>
          <a:p>
            <a:pPr marL="228600" indent="-228600">
              <a:lnSpc>
                <a:spcPct val="90000"/>
              </a:lnSpc>
              <a:spcBef>
                <a:spcPts val="1000"/>
              </a:spcBef>
            </a:pPr>
            <a:r>
              <a:rPr lang="en-GB"/>
              <a:t>This is place-based research going to the places and spaces that residents go to, this has included: </a:t>
            </a:r>
            <a:endParaRPr lang="en-GB">
              <a:cs typeface="Calibri"/>
            </a:endParaRPr>
          </a:p>
          <a:p>
            <a:pPr marL="800100" lvl="1" indent="-342900">
              <a:lnSpc>
                <a:spcPct val="90000"/>
              </a:lnSpc>
              <a:spcBef>
                <a:spcPts val="500"/>
              </a:spcBef>
              <a:buFont typeface="Arial"/>
              <a:buChar char="•"/>
            </a:pPr>
            <a:r>
              <a:rPr lang="en-GB"/>
              <a:t>The Woolwich Centre Library </a:t>
            </a:r>
            <a:endParaRPr lang="en-US"/>
          </a:p>
          <a:p>
            <a:pPr marL="800100" lvl="1" indent="-342900">
              <a:lnSpc>
                <a:spcPct val="90000"/>
              </a:lnSpc>
              <a:spcBef>
                <a:spcPts val="500"/>
              </a:spcBef>
              <a:buFont typeface="Arial"/>
              <a:buChar char="•"/>
            </a:pPr>
            <a:r>
              <a:rPr lang="en-GB"/>
              <a:t>Children's Centres (Vista, Alderwood, Brookhill, Eglinton)</a:t>
            </a:r>
            <a:endParaRPr lang="en-US"/>
          </a:p>
          <a:p>
            <a:pPr marL="800100" lvl="1" indent="-342900">
              <a:lnSpc>
                <a:spcPct val="90000"/>
              </a:lnSpc>
              <a:spcBef>
                <a:spcPts val="500"/>
              </a:spcBef>
              <a:buFont typeface="Arial"/>
              <a:buChar char="•"/>
            </a:pPr>
            <a:r>
              <a:rPr lang="en-GB"/>
              <a:t>Greenwich Carer's Centre</a:t>
            </a:r>
            <a:endParaRPr lang="en-US"/>
          </a:p>
          <a:p>
            <a:pPr marL="800100" lvl="1" indent="-342900">
              <a:lnSpc>
                <a:spcPct val="90000"/>
              </a:lnSpc>
              <a:spcBef>
                <a:spcPts val="500"/>
              </a:spcBef>
              <a:buFont typeface="Arial"/>
              <a:buChar char="•"/>
            </a:pPr>
            <a:r>
              <a:rPr lang="en-GB"/>
              <a:t>Day Services Adult Disability </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0CC70DBE-472D-495B-98A7-E56179DA2CBC}" type="slidenum">
              <a:rPr lang="en-GB" smtClean="0"/>
              <a:t>23</a:t>
            </a:fld>
            <a:endParaRPr lang="en-GB"/>
          </a:p>
        </p:txBody>
      </p:sp>
    </p:spTree>
    <p:extLst>
      <p:ext uri="{BB962C8B-B14F-4D97-AF65-F5344CB8AC3E}">
        <p14:creationId xmlns:p14="http://schemas.microsoft.com/office/powerpoint/2010/main" val="145846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GB" b="1">
                <a:cs typeface="Calibri"/>
              </a:rPr>
              <a:t>This is not new news</a:t>
            </a:r>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24</a:t>
            </a:fld>
            <a:endParaRPr lang="en-GB"/>
          </a:p>
        </p:txBody>
      </p:sp>
    </p:spTree>
    <p:extLst>
      <p:ext uri="{BB962C8B-B14F-4D97-AF65-F5344CB8AC3E}">
        <p14:creationId xmlns:p14="http://schemas.microsoft.com/office/powerpoint/2010/main" val="1586563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This is not new news. </a:t>
            </a:r>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25</a:t>
            </a:fld>
            <a:endParaRPr lang="en-GB"/>
          </a:p>
        </p:txBody>
      </p:sp>
    </p:spTree>
    <p:extLst>
      <p:ext uri="{BB962C8B-B14F-4D97-AF65-F5344CB8AC3E}">
        <p14:creationId xmlns:p14="http://schemas.microsoft.com/office/powerpoint/2010/main" val="2073260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Connie handing over to Alysia </a:t>
            </a:r>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26</a:t>
            </a:fld>
            <a:endParaRPr lang="en-GB"/>
          </a:p>
        </p:txBody>
      </p:sp>
    </p:spTree>
    <p:extLst>
      <p:ext uri="{BB962C8B-B14F-4D97-AF65-F5344CB8AC3E}">
        <p14:creationId xmlns:p14="http://schemas.microsoft.com/office/powerpoint/2010/main" val="517182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a:t>
            </a:r>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27</a:t>
            </a:fld>
            <a:endParaRPr lang="en-GB"/>
          </a:p>
        </p:txBody>
      </p:sp>
    </p:spTree>
    <p:extLst>
      <p:ext uri="{BB962C8B-B14F-4D97-AF65-F5344CB8AC3E}">
        <p14:creationId xmlns:p14="http://schemas.microsoft.com/office/powerpoint/2010/main" val="9894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Jenny – Hi, I’m a product designer..</a:t>
            </a:r>
          </a:p>
          <a:p>
            <a:r>
              <a:rPr lang="en-US" sz="1600"/>
              <a:t>Before we move on to talking about prototyping to test our riskiest assumptions…</a:t>
            </a:r>
          </a:p>
          <a:p>
            <a:r>
              <a:rPr lang="en-US" sz="1600"/>
              <a:t>So our team also had a session together to go over and get familiar with type of research and prototyping methods and tools. </a:t>
            </a:r>
          </a:p>
          <a:p>
            <a:r>
              <a:rPr lang="en-US" sz="1600"/>
              <a:t>This was to bring some knowledge around what we mean when we say </a:t>
            </a:r>
            <a:r>
              <a:rPr lang="en-US" sz="1600" err="1"/>
              <a:t>prototype,what</a:t>
            </a:r>
            <a:r>
              <a:rPr lang="en-US" sz="1600"/>
              <a:t> it is,  possibilities with prototyping, what we can do which can help us think about how we can prototype in our project to learn. </a:t>
            </a:r>
          </a:p>
          <a:p>
            <a:endParaRPr lang="en-US" sz="1600"/>
          </a:p>
          <a:p>
            <a:r>
              <a:rPr lang="en-US" sz="1600"/>
              <a:t>We have a number of assumptions and unknowns, how will we test those. Prototyping is a way to help us.</a:t>
            </a:r>
          </a:p>
          <a:p>
            <a:endParaRPr lang="en-US" sz="1600"/>
          </a:p>
          <a:p>
            <a:r>
              <a:rPr lang="en-US" sz="1600"/>
              <a:t>So before I talk about how we think we will go about testing our assumptions with prototyping, I am going to give a very quick overview of what prototyping is.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046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about making ideas tangible so that you can test and get real feedback from users.</a:t>
            </a:r>
          </a:p>
          <a:p>
            <a:r>
              <a:rPr lang="en-US"/>
              <a:t>&lt;go through the points on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 like the quote …””… because a prototype that you create is a tangible form of your question and what you want to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Value of prototyping helps us manage the risk of our work, it tells us not only what works, but more importantly what doesn’t work. We need to be open to learning this.</a:t>
            </a:r>
          </a:p>
          <a:p>
            <a:endParaRPr lang="en-US"/>
          </a:p>
          <a:p>
            <a:r>
              <a:rPr lang="en-US"/>
              <a:t> </a:t>
            </a:r>
          </a:p>
        </p:txBody>
      </p:sp>
      <p:sp>
        <p:nvSpPr>
          <p:cNvPr id="4" name="Slide Number Placeholder 3"/>
          <p:cNvSpPr>
            <a:spLocks noGrp="1"/>
          </p:cNvSpPr>
          <p:nvPr>
            <p:ph type="sldNum" sz="quarter" idx="5"/>
          </p:nvPr>
        </p:nvSpPr>
        <p:spPr/>
        <p:txBody>
          <a:bodyPr/>
          <a:lstStyle/>
          <a:p>
            <a:fld id="{0CC70DBE-472D-495B-98A7-E56179DA2CBC}" type="slidenum">
              <a:rPr lang="en-GB" smtClean="0"/>
              <a:t>29</a:t>
            </a:fld>
            <a:endParaRPr lang="en-GB"/>
          </a:p>
        </p:txBody>
      </p:sp>
    </p:spTree>
    <p:extLst>
      <p:ext uri="{BB962C8B-B14F-4D97-AF65-F5344CB8AC3E}">
        <p14:creationId xmlns:p14="http://schemas.microsoft.com/office/powerpoint/2010/main" val="345462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7B570D-3338-4AB5-B9EE-C550D37E0CA9}" type="slidenum">
              <a:rPr lang="en-GB" smtClean="0"/>
              <a:t>3</a:t>
            </a:fld>
            <a:endParaRPr lang="en-GB"/>
          </a:p>
        </p:txBody>
      </p:sp>
    </p:spTree>
    <p:extLst>
      <p:ext uri="{BB962C8B-B14F-4D97-AF65-F5344CB8AC3E}">
        <p14:creationId xmlns:p14="http://schemas.microsoft.com/office/powerpoint/2010/main" val="3286874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prototype anything, often people think of digital products and services like software, websites, apps</a:t>
            </a:r>
          </a:p>
          <a:p>
            <a:r>
              <a:rPr lang="en-US"/>
              <a:t>But you can prototype anything because it is a just making an idea tangible</a:t>
            </a:r>
          </a:p>
          <a:p>
            <a:endParaRPr lang="en-US"/>
          </a:p>
          <a:p>
            <a:r>
              <a:rPr lang="en-US"/>
              <a:t>There are also many types of prototypes, many ways to prototypes depending on what you need.</a:t>
            </a:r>
          </a:p>
          <a:p>
            <a:endParaRPr lang="en-US"/>
          </a:p>
          <a:p>
            <a:r>
              <a:rPr lang="en-US"/>
              <a:t>If you have a the mindset of experimentation, you can prototype anything…&lt;list of things&gt;</a:t>
            </a:r>
          </a:p>
          <a:p>
            <a:endParaRPr lang="en-US"/>
          </a:p>
          <a:p>
            <a:r>
              <a:rPr lang="en-US"/>
              <a:t>Example images sources:</a:t>
            </a:r>
          </a:p>
          <a:p>
            <a:r>
              <a:rPr lang="en-GB" sz="1200" b="0" i="0" u="none" strike="noStrike" kern="1200">
                <a:solidFill>
                  <a:schemeClr val="tx1"/>
                </a:solidFill>
                <a:effectLst/>
                <a:latin typeface="+mn-lt"/>
                <a:ea typeface="+mn-ea"/>
                <a:cs typeface="+mn-cs"/>
              </a:rPr>
              <a:t>Example of a highlighting test, from </a:t>
            </a:r>
            <a:r>
              <a:rPr lang="en-GB" sz="1200" b="0" i="0" u="none" strike="noStrike" kern="1200">
                <a:solidFill>
                  <a:schemeClr val="tx1"/>
                </a:solidFill>
                <a:effectLst/>
                <a:latin typeface="+mn-lt"/>
                <a:ea typeface="+mn-ea"/>
                <a:cs typeface="+mn-cs"/>
                <a:hlinkClick r:id="rId3"/>
              </a:rPr>
              <a:t>“A Simple Technique for Evaluating Content.”</a:t>
            </a:r>
            <a:endParaRPr lang="en-GB" sz="1200" b="0" i="0" u="none" strike="noStrike" kern="1200">
              <a:solidFill>
                <a:schemeClr val="tx1"/>
              </a:solidFill>
              <a:effectLst/>
              <a:latin typeface="+mn-lt"/>
              <a:ea typeface="+mn-ea"/>
              <a:cs typeface="+mn-cs"/>
            </a:endParaRPr>
          </a:p>
          <a:p>
            <a:r>
              <a:rPr lang="en-US"/>
              <a:t>Policy lab https://</a:t>
            </a:r>
            <a:r>
              <a:rPr lang="en-US" err="1"/>
              <a:t>openpolicy.blog.gov.uk</a:t>
            </a:r>
            <a:r>
              <a:rPr lang="en-US"/>
              <a:t>/2019/01/11/co-design-in-policy-learning-by-doing/</a:t>
            </a:r>
          </a:p>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30</a:t>
            </a:fld>
            <a:endParaRPr lang="en-GB"/>
          </a:p>
        </p:txBody>
      </p:sp>
    </p:spTree>
    <p:extLst>
      <p:ext uri="{BB962C8B-B14F-4D97-AF65-F5344CB8AC3E}">
        <p14:creationId xmlns:p14="http://schemas.microsoft.com/office/powerpoint/2010/main" val="3411735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thinking about prototypes there are a few things to think about. Fidelity and type/format.</a:t>
            </a:r>
          </a:p>
          <a:p>
            <a:r>
              <a:rPr lang="en-US"/>
              <a:t>Fidelity refers to the level of detail you have</a:t>
            </a:r>
          </a:p>
          <a:p>
            <a:r>
              <a:rPr lang="en-US"/>
              <a:t>Lower fidelity also helps with testing and focusing on the core design at hand rather than details of the design.</a:t>
            </a:r>
          </a:p>
          <a:p>
            <a:r>
              <a:rPr lang="en-US"/>
              <a:t>A lot of people get stuck at how things look - like </a:t>
            </a:r>
            <a:r>
              <a:rPr lang="en-US" err="1"/>
              <a:t>colours</a:t>
            </a:r>
            <a:r>
              <a:rPr lang="en-US"/>
              <a:t> and imagery – lower fidelity lets us focus on and test the functionality, purpose, expectations and needs of users without getting stuck at how things look.</a:t>
            </a:r>
          </a:p>
        </p:txBody>
      </p:sp>
      <p:sp>
        <p:nvSpPr>
          <p:cNvPr id="4" name="Slide Number Placeholder 3"/>
          <p:cNvSpPr>
            <a:spLocks noGrp="1"/>
          </p:cNvSpPr>
          <p:nvPr>
            <p:ph type="sldNum" sz="quarter" idx="5"/>
          </p:nvPr>
        </p:nvSpPr>
        <p:spPr/>
        <p:txBody>
          <a:bodyPr/>
          <a:lstStyle/>
          <a:p>
            <a:fld id="{0CC70DBE-472D-495B-98A7-E56179DA2CBC}" type="slidenum">
              <a:rPr lang="en-GB" smtClean="0"/>
              <a:t>31</a:t>
            </a:fld>
            <a:endParaRPr lang="en-GB"/>
          </a:p>
        </p:txBody>
      </p:sp>
    </p:spTree>
    <p:extLst>
      <p:ext uri="{BB962C8B-B14F-4D97-AF65-F5344CB8AC3E}">
        <p14:creationId xmlns:p14="http://schemas.microsoft.com/office/powerpoint/2010/main" val="1649048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Open Sans" panose="020B0606030504020204" pitchFamily="34" charset="0"/>
                <a:ea typeface="Open Sans" panose="020B0606030504020204" pitchFamily="34" charset="0"/>
                <a:cs typeface="Open Sans" panose="020B0606030504020204" pitchFamily="34" charset="0"/>
              </a:rPr>
              <a:t>The focus is not about “what are we prototyping”, it is a question of “what are we testing? What do we need to learn? What assumptions do we need to validate?”</a:t>
            </a:r>
          </a:p>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32</a:t>
            </a:fld>
            <a:endParaRPr lang="en-GB"/>
          </a:p>
        </p:txBody>
      </p:sp>
    </p:spTree>
    <p:extLst>
      <p:ext uri="{BB962C8B-B14F-4D97-AF65-F5344CB8AC3E}">
        <p14:creationId xmlns:p14="http://schemas.microsoft.com/office/powerpoint/2010/main" val="264959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Have a mindset of experimentation and getting comfortable with a constant rhythm of testing, learning, and iterating.</a:t>
            </a:r>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33</a:t>
            </a:fld>
            <a:endParaRPr lang="en-GB"/>
          </a:p>
        </p:txBody>
      </p:sp>
    </p:spTree>
    <p:extLst>
      <p:ext uri="{BB962C8B-B14F-4D97-AF65-F5344CB8AC3E}">
        <p14:creationId xmlns:p14="http://schemas.microsoft.com/office/powerpoint/2010/main" val="3241041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might design some different flows and journeys navigating </a:t>
            </a:r>
            <a:r>
              <a:rPr lang="en-US" err="1"/>
              <a:t>thorugh</a:t>
            </a:r>
            <a:r>
              <a:rPr lang="en-US"/>
              <a:t> content</a:t>
            </a:r>
          </a:p>
          <a:p>
            <a:r>
              <a:rPr lang="en-US"/>
              <a:t>We will likely mock up- sketch out new types of pages/content and directory pages </a:t>
            </a:r>
          </a:p>
          <a:p>
            <a:r>
              <a:rPr lang="en-US"/>
              <a:t>Put this in front of various users to test and learn what works and what doesn’t</a:t>
            </a:r>
          </a:p>
          <a:p>
            <a:endParaRPr lang="en-US"/>
          </a:p>
          <a:p>
            <a:r>
              <a:rPr lang="en-US"/>
              <a:t>Example – service providers we might use some current tech/platforms already out there to help us test their journey of uploading and updating services to a directory</a:t>
            </a:r>
          </a:p>
          <a:p>
            <a:endParaRPr lang="en-US"/>
          </a:p>
          <a:p>
            <a:r>
              <a:rPr lang="en-US"/>
              <a:t>It may be a iterative approach as well, so it might include multiple experiments or rounds of testing we run, where we change prototypes/designs based on feedback and test further.</a:t>
            </a:r>
          </a:p>
        </p:txBody>
      </p:sp>
      <p:sp>
        <p:nvSpPr>
          <p:cNvPr id="4" name="Slide Number Placeholder 3"/>
          <p:cNvSpPr>
            <a:spLocks noGrp="1"/>
          </p:cNvSpPr>
          <p:nvPr>
            <p:ph type="sldNum" sz="quarter" idx="5"/>
          </p:nvPr>
        </p:nvSpPr>
        <p:spPr/>
        <p:txBody>
          <a:bodyPr/>
          <a:lstStyle/>
          <a:p>
            <a:fld id="{0CC70DBE-472D-495B-98A7-E56179DA2CBC}" type="slidenum">
              <a:rPr lang="en-GB" smtClean="0"/>
              <a:t>34</a:t>
            </a:fld>
            <a:endParaRPr lang="en-GB"/>
          </a:p>
        </p:txBody>
      </p:sp>
    </p:spTree>
    <p:extLst>
      <p:ext uri="{BB962C8B-B14F-4D97-AF65-F5344CB8AC3E}">
        <p14:creationId xmlns:p14="http://schemas.microsoft.com/office/powerpoint/2010/main" val="1058331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Hibak to speak through next steps</a:t>
            </a:r>
          </a:p>
        </p:txBody>
      </p:sp>
      <p:sp>
        <p:nvSpPr>
          <p:cNvPr id="4" name="Slide Number Placeholder 3"/>
          <p:cNvSpPr>
            <a:spLocks noGrp="1"/>
          </p:cNvSpPr>
          <p:nvPr>
            <p:ph type="sldNum" sz="quarter" idx="5"/>
          </p:nvPr>
        </p:nvSpPr>
        <p:spPr/>
        <p:txBody>
          <a:bodyPr/>
          <a:lstStyle/>
          <a:p>
            <a:fld id="{0CC70DBE-472D-495B-98A7-E56179DA2CBC}" type="slidenum">
              <a:rPr lang="en-GB" smtClean="0"/>
              <a:t>35</a:t>
            </a:fld>
            <a:endParaRPr lang="en-GB"/>
          </a:p>
        </p:txBody>
      </p:sp>
    </p:spTree>
    <p:extLst>
      <p:ext uri="{BB962C8B-B14F-4D97-AF65-F5344CB8AC3E}">
        <p14:creationId xmlns:p14="http://schemas.microsoft.com/office/powerpoint/2010/main" val="898181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Beth</a:t>
            </a:r>
          </a:p>
        </p:txBody>
      </p:sp>
      <p:sp>
        <p:nvSpPr>
          <p:cNvPr id="4" name="Slide Number Placeholder 3"/>
          <p:cNvSpPr>
            <a:spLocks noGrp="1"/>
          </p:cNvSpPr>
          <p:nvPr>
            <p:ph type="sldNum" sz="quarter" idx="5"/>
          </p:nvPr>
        </p:nvSpPr>
        <p:spPr/>
        <p:txBody>
          <a:bodyPr/>
          <a:lstStyle/>
          <a:p>
            <a:fld id="{0CC70DBE-472D-495B-98A7-E56179DA2CBC}" type="slidenum">
              <a:rPr lang="en-GB" smtClean="0"/>
              <a:t>37</a:t>
            </a:fld>
            <a:endParaRPr lang="en-GB"/>
          </a:p>
        </p:txBody>
      </p:sp>
    </p:spTree>
    <p:extLst>
      <p:ext uri="{BB962C8B-B14F-4D97-AF65-F5344CB8AC3E}">
        <p14:creationId xmlns:p14="http://schemas.microsoft.com/office/powerpoint/2010/main" val="1592929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We're really keen for this to be a dialogue, so please let us know in the chat as we go, about :</a:t>
            </a:r>
          </a:p>
          <a:p>
            <a:r>
              <a:rPr lang="en-GB"/>
              <a:t>😍 Things you liked</a:t>
            </a:r>
          </a:p>
          <a:p>
            <a:r>
              <a:rPr lang="en-GB"/>
              <a:t>🧐 Things you’d like to hear more about</a:t>
            </a:r>
          </a:p>
          <a:p>
            <a:r>
              <a:rPr lang="en-GB"/>
              <a:t>🤔 Things that surprised you and questions you have</a:t>
            </a:r>
            <a:endParaRPr lang="en-US"/>
          </a:p>
        </p:txBody>
      </p:sp>
      <p:sp>
        <p:nvSpPr>
          <p:cNvPr id="4" name="Slide Number Placeholder 3"/>
          <p:cNvSpPr>
            <a:spLocks noGrp="1"/>
          </p:cNvSpPr>
          <p:nvPr>
            <p:ph type="sldNum" sz="quarter" idx="5"/>
          </p:nvPr>
        </p:nvSpPr>
        <p:spPr/>
        <p:txBody>
          <a:bodyPr/>
          <a:lstStyle/>
          <a:p>
            <a:fld id="{10AA8D2E-43CC-D440-95E0-2E383F1107A0}" type="slidenum">
              <a:rPr lang="en-US" smtClean="0"/>
              <a:t>38</a:t>
            </a:fld>
            <a:endParaRPr lang="en-US"/>
          </a:p>
        </p:txBody>
      </p:sp>
    </p:spTree>
    <p:extLst>
      <p:ext uri="{BB962C8B-B14F-4D97-AF65-F5344CB8AC3E}">
        <p14:creationId xmlns:p14="http://schemas.microsoft.com/office/powerpoint/2010/main" val="383612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It’s a way to share learning from a project as you go. Often, change </a:t>
            </a:r>
            <a:r>
              <a:rPr lang="en-US" err="1">
                <a:cs typeface="Calibri"/>
              </a:rPr>
              <a:t>programmes</a:t>
            </a:r>
            <a:r>
              <a:rPr lang="en-US">
                <a:cs typeface="Calibri"/>
              </a:rPr>
              <a:t> or technology projects will do all the work, and then tell everyone only when the change is about to go live</a:t>
            </a:r>
            <a:endParaRPr lang="en-US"/>
          </a:p>
          <a:p>
            <a:pPr marL="171450" indent="-171450">
              <a:buFont typeface="Arial"/>
              <a:buChar char="•"/>
            </a:pPr>
            <a:r>
              <a:rPr lang="en-US">
                <a:cs typeface="Calibri"/>
              </a:rPr>
              <a:t>This is different – it's about sharing the analysis, thinking and learnings continuously.</a:t>
            </a:r>
          </a:p>
          <a:p>
            <a:pPr marL="171450" indent="-171450">
              <a:buFont typeface="Arial"/>
              <a:buChar char="•"/>
            </a:pPr>
            <a:r>
              <a:rPr lang="en-US">
                <a:cs typeface="Calibri"/>
              </a:rPr>
              <a:t>First one today will be a bit different – setting the scene and introducing the work, with only a little bit about our findings.</a:t>
            </a:r>
          </a:p>
          <a:p>
            <a:pPr marL="171450" indent="-171450">
              <a:buFont typeface="Arial"/>
              <a:buChar char="•"/>
            </a:pPr>
            <a:r>
              <a:rPr lang="en-US">
                <a:cs typeface="Calibri"/>
              </a:rPr>
              <a:t>you can expect:</a:t>
            </a:r>
          </a:p>
          <a:p>
            <a:pPr marL="628650" lvl="1" indent="-171450">
              <a:buFont typeface="Arial"/>
              <a:buChar char="•"/>
            </a:pPr>
            <a:r>
              <a:rPr lang="en-US">
                <a:cs typeface="Calibri"/>
              </a:rPr>
              <a:t>Us to show our progress – what have we been doing, and what have we learned?</a:t>
            </a:r>
          </a:p>
          <a:p>
            <a:pPr marL="628650" lvl="1" indent="-171450">
              <a:buFont typeface="Arial"/>
              <a:buChar char="•"/>
            </a:pPr>
            <a:r>
              <a:rPr lang="en-US">
                <a:cs typeface="Calibri"/>
              </a:rPr>
              <a:t>To have a chance to influence the work. We want to hear what's important to you, and what we’ve missed</a:t>
            </a:r>
          </a:p>
          <a:p>
            <a:pPr marL="628650" lvl="1" indent="-171450">
              <a:buFont typeface="Arial"/>
              <a:buChar char="•"/>
            </a:pPr>
            <a:r>
              <a:rPr lang="en-US">
                <a:cs typeface="Calibri"/>
              </a:rPr>
              <a:t>To be able to draw links to other projects or initiatives that we might not know about</a:t>
            </a:r>
          </a:p>
          <a:p>
            <a:pPr marL="171450" indent="-171450">
              <a:buFont typeface="Arial"/>
              <a:buChar char="•"/>
            </a:pPr>
            <a:endParaRPr lang="en-US">
              <a:cs typeface="Calibri"/>
            </a:endParaRP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0AA8D2E-43CC-D440-95E0-2E383F1107A0}" type="slidenum">
              <a:rPr lang="en-US" smtClean="0"/>
              <a:t>4</a:t>
            </a:fld>
            <a:endParaRPr lang="en-US"/>
          </a:p>
        </p:txBody>
      </p:sp>
    </p:spTree>
    <p:extLst>
      <p:ext uri="{BB962C8B-B14F-4D97-AF65-F5344CB8AC3E}">
        <p14:creationId xmlns:p14="http://schemas.microsoft.com/office/powerpoint/2010/main" val="188971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C40C380-F009-4F70-A882-5C102A634C5C}" type="slidenum">
              <a:rPr lang="en-GB" smtClean="0"/>
              <a:t>5</a:t>
            </a:fld>
            <a:endParaRPr lang="en-GB"/>
          </a:p>
        </p:txBody>
      </p:sp>
    </p:spTree>
    <p:extLst>
      <p:ext uri="{BB962C8B-B14F-4D97-AF65-F5344CB8AC3E}">
        <p14:creationId xmlns:p14="http://schemas.microsoft.com/office/powerpoint/2010/main" val="103233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15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ef73544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ef73544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lnSpc>
                <a:spcPct val="150000"/>
              </a:lnSpc>
              <a:spcBef>
                <a:spcPts val="0"/>
              </a:spcBef>
              <a:spcAft>
                <a:spcPts val="0"/>
              </a:spcAft>
              <a:buClr>
                <a:srgbClr val="3C3C3B"/>
              </a:buClr>
              <a:buSzPts val="2500"/>
              <a:buFont typeface="Arial"/>
              <a:buNone/>
            </a:pPr>
            <a:endParaRPr lang="en-US">
              <a:cs typeface="Calibri"/>
            </a:endParaRPr>
          </a:p>
          <a:p>
            <a:pPr marL="171450" indent="-171450">
              <a:lnSpc>
                <a:spcPct val="150000"/>
              </a:lnSpc>
              <a:buClr>
                <a:srgbClr val="3C3C3B"/>
              </a:buClr>
              <a:buSzPts val="2500"/>
              <a:buFont typeface="Arial"/>
              <a:buChar char="•"/>
            </a:pPr>
            <a:endParaRPr lang="en-US">
              <a:cs typeface="Calibri"/>
            </a:endParaRPr>
          </a:p>
          <a:p>
            <a:pPr marL="457200" indent="-387350">
              <a:lnSpc>
                <a:spcPct val="150000"/>
              </a:lnSpc>
              <a:buSzPts val="2500"/>
              <a:buFont typeface="Open Sans,Sans-Serif"/>
              <a:buChar char="•"/>
            </a:pPr>
            <a:endParaRPr lang="en-US">
              <a:cs typeface="Calibri"/>
            </a:endParaRPr>
          </a:p>
          <a:p>
            <a:pPr marL="171450" indent="-171450">
              <a:buSzPts val="2500"/>
              <a:buFont typeface="Arial"/>
              <a:buChar char="•"/>
            </a:pPr>
            <a:endParaRPr lang="en-US">
              <a:cs typeface="Calibri"/>
            </a:endParaRPr>
          </a:p>
          <a:p>
            <a:pPr marL="457200" indent="-387350">
              <a:lnSpc>
                <a:spcPct val="150000"/>
              </a:lnSpc>
              <a:buClr>
                <a:srgbClr val="3C3C3B"/>
              </a:buClr>
              <a:buSzPts val="2500"/>
              <a:buFont typeface="Open Sans"/>
              <a:buChar char="•"/>
            </a:pPr>
            <a:endParaRPr lang="en-US">
              <a:cs typeface="Calibri"/>
            </a:endParaRPr>
          </a:p>
        </p:txBody>
      </p:sp>
    </p:spTree>
    <p:extLst>
      <p:ext uri="{BB962C8B-B14F-4D97-AF65-F5344CB8AC3E}">
        <p14:creationId xmlns:p14="http://schemas.microsoft.com/office/powerpoint/2010/main" val="42097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8</a:t>
            </a:fld>
            <a:endParaRPr lang="en-GB"/>
          </a:p>
        </p:txBody>
      </p:sp>
    </p:spTree>
    <p:extLst>
      <p:ext uri="{BB962C8B-B14F-4D97-AF65-F5344CB8AC3E}">
        <p14:creationId xmlns:p14="http://schemas.microsoft.com/office/powerpoint/2010/main" val="27594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 handing to Lexi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70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AF2A-90DA-4E3C-A8A9-689A2365A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1CB424-CCB2-4C93-818D-693740208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96858B-6352-4D7F-9518-2ED7085D37B5}"/>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5" name="Footer Placeholder 4">
            <a:extLst>
              <a:ext uri="{FF2B5EF4-FFF2-40B4-BE49-F238E27FC236}">
                <a16:creationId xmlns:a16="http://schemas.microsoft.com/office/drawing/2014/main" id="{926A5AD6-D103-48B0-810A-0C2ADEC6A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C830AD-5A6E-4871-9B21-97D516F2928D}"/>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93251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082E-F850-46E3-9685-DFBF20DF11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791F93-DB9D-4AE2-9431-028F0193C4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5A374-D79C-422C-88FE-0A3E71B238AB}"/>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5" name="Footer Placeholder 4">
            <a:extLst>
              <a:ext uri="{FF2B5EF4-FFF2-40B4-BE49-F238E27FC236}">
                <a16:creationId xmlns:a16="http://schemas.microsoft.com/office/drawing/2014/main" id="{2E519804-7BE5-43A5-9DA2-B210290C83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09D86-47D9-4CE7-BE3C-BFF3C42A0EEB}"/>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15345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7D014-C409-475B-B353-AD4D5DEF9D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57C1DB-B473-4249-BCF4-17731EA84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71E73-C16F-4335-B522-8406117DF4DF}"/>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5" name="Footer Placeholder 4">
            <a:extLst>
              <a:ext uri="{FF2B5EF4-FFF2-40B4-BE49-F238E27FC236}">
                <a16:creationId xmlns:a16="http://schemas.microsoft.com/office/drawing/2014/main" id="{26E6128E-EDA2-4C10-B59F-F149756E99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CD1B7-98B7-4920-85A6-E76FAA5D2D5D}"/>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612708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59371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5E45-7BCE-A444-8FA5-79FBB7D8590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CCAC38E-02DC-ED49-950F-BB183CFF5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E585AA1-0AA3-CF4F-8F52-03217D5FE73E}"/>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5" name="Footer Placeholder 4">
            <a:extLst>
              <a:ext uri="{FF2B5EF4-FFF2-40B4-BE49-F238E27FC236}">
                <a16:creationId xmlns:a16="http://schemas.microsoft.com/office/drawing/2014/main" id="{38FDCEE8-A48F-B942-902D-D25DA3289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5DA13-24E8-7040-8BEC-D95ECA23D781}"/>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393892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27BA-919C-C343-BEB3-3E540804A4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33129A-B423-9846-B6D2-57044FEB9D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44090-56CB-AE49-BA46-17196E267B9F}"/>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5" name="Footer Placeholder 4">
            <a:extLst>
              <a:ext uri="{FF2B5EF4-FFF2-40B4-BE49-F238E27FC236}">
                <a16:creationId xmlns:a16="http://schemas.microsoft.com/office/drawing/2014/main" id="{B2806A63-C3AE-8A4D-853B-EDF3D79B9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2E6E8-9203-B24E-BA1B-B03AE74CEEEB}"/>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1693747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C219-D674-594C-B7D7-F1B99C8BB3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510F8F6-F7B8-BB49-9B78-5D88FB1BD7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8096F5-1B6C-DB4A-9050-AA105F305CE6}"/>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5" name="Footer Placeholder 4">
            <a:extLst>
              <a:ext uri="{FF2B5EF4-FFF2-40B4-BE49-F238E27FC236}">
                <a16:creationId xmlns:a16="http://schemas.microsoft.com/office/drawing/2014/main" id="{AA9082CA-39A8-3A46-BFB3-3C7752792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29E42-0C60-9D40-A03F-95587E8E7CC2}"/>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396707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D5EA-2A66-9141-92DF-29B5B48E4E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A395FF-AE03-BD46-9F8F-94AA650D57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3EDF83E-37F7-044B-AA99-138EE551B9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81219AF-026B-FA49-BC2B-4E4A4DF49A40}"/>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6" name="Footer Placeholder 5">
            <a:extLst>
              <a:ext uri="{FF2B5EF4-FFF2-40B4-BE49-F238E27FC236}">
                <a16:creationId xmlns:a16="http://schemas.microsoft.com/office/drawing/2014/main" id="{B11C0E36-69DB-684B-86C0-C437C1FC0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43E58-89E7-204C-BC77-9790AD529D1B}"/>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53530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0522-02B8-EE4D-B4E9-FA1997CCE61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B74E540-24A7-C14C-97E9-98BB2D5FC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B34533-80E9-954C-A57D-72CC2E17C4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908595-E2BD-E14E-A49A-E55B65027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1D84AD-7B17-934C-BD1E-F3E03D44D5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D539EDB-54A7-0A45-8D4C-30511916B393}"/>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8" name="Footer Placeholder 7">
            <a:extLst>
              <a:ext uri="{FF2B5EF4-FFF2-40B4-BE49-F238E27FC236}">
                <a16:creationId xmlns:a16="http://schemas.microsoft.com/office/drawing/2014/main" id="{6696539D-D6F1-E949-B6B1-DFA5F7222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D182C8-4734-5441-BC2E-266189947C04}"/>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45091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0757-7732-5D4A-9ABF-A9BAC868951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BF98007-C028-3D47-BE8F-6053F4D11F17}"/>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4" name="Footer Placeholder 3">
            <a:extLst>
              <a:ext uri="{FF2B5EF4-FFF2-40B4-BE49-F238E27FC236}">
                <a16:creationId xmlns:a16="http://schemas.microsoft.com/office/drawing/2014/main" id="{B55188EB-CD28-3F4D-AAE1-3C695B5E00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8F4D43-E3E3-1A41-919A-3276682C12E9}"/>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3767581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07B46-E72F-954D-9869-DE29B1751856}"/>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3" name="Footer Placeholder 2">
            <a:extLst>
              <a:ext uri="{FF2B5EF4-FFF2-40B4-BE49-F238E27FC236}">
                <a16:creationId xmlns:a16="http://schemas.microsoft.com/office/drawing/2014/main" id="{97855FB8-37E3-4A45-A951-D2715CAF58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491051-5848-4D4B-BF78-38D8933A3B40}"/>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187053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5B04-F642-47E3-AA32-41BE58AAC4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98292-9203-4336-A31C-02F386A333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CFA64B-6337-4698-A3D8-029A611AE871}"/>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5" name="Footer Placeholder 4">
            <a:extLst>
              <a:ext uri="{FF2B5EF4-FFF2-40B4-BE49-F238E27FC236}">
                <a16:creationId xmlns:a16="http://schemas.microsoft.com/office/drawing/2014/main" id="{9B42C34C-CD5D-4CC4-85BE-DA1DD08AC1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199F8-DE00-470B-8C74-22F351826B6E}"/>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3352187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802C-BD74-8540-AD62-6ED1C7ABDD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8F43550-625A-E44C-9EFD-97860D5691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B2251B1-6EB2-2745-9CFA-7B9B1BBAE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8991F7-3E6C-0A43-BB4F-EB114BE93C88}"/>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6" name="Footer Placeholder 5">
            <a:extLst>
              <a:ext uri="{FF2B5EF4-FFF2-40B4-BE49-F238E27FC236}">
                <a16:creationId xmlns:a16="http://schemas.microsoft.com/office/drawing/2014/main" id="{CEE8428B-933A-EB48-9911-E8DBB2ED1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F98EE-D3D0-5A4F-90B3-938E2A2748E1}"/>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078221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7E6B-FDB0-F641-8F81-05A413B2D3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0A11112-5AA3-1C4F-A4E6-703DB6220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256B30-141C-4E47-826C-E57399CCD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A5C80E-5730-7B42-B319-C587E88B7B9B}"/>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6" name="Footer Placeholder 5">
            <a:extLst>
              <a:ext uri="{FF2B5EF4-FFF2-40B4-BE49-F238E27FC236}">
                <a16:creationId xmlns:a16="http://schemas.microsoft.com/office/drawing/2014/main" id="{AD657156-8D79-D948-930A-CE650383B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72041-AE04-A04C-9B2E-C7AF7B642E02}"/>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82766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8DDD-0801-D745-8078-CE76EF72256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AC8A03-A540-F143-925C-89F5A75AF0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03AE33-4B73-0F47-9B51-6466902340CF}"/>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5" name="Footer Placeholder 4">
            <a:extLst>
              <a:ext uri="{FF2B5EF4-FFF2-40B4-BE49-F238E27FC236}">
                <a16:creationId xmlns:a16="http://schemas.microsoft.com/office/drawing/2014/main" id="{D74822BB-8D66-C148-8554-7983F89AD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7FB3A-17D2-0646-A531-C2DF563C14DE}"/>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12467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3AEA3C-30C9-DA4B-AA59-E10334FCA8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F17DE2E-103D-284C-92A5-F9ECB93523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42F5E8-BA70-3F49-8DB7-0E787060E957}"/>
              </a:ext>
            </a:extLst>
          </p:cNvPr>
          <p:cNvSpPr>
            <a:spLocks noGrp="1"/>
          </p:cNvSpPr>
          <p:nvPr>
            <p:ph type="dt" sz="half" idx="10"/>
          </p:nvPr>
        </p:nvSpPr>
        <p:spPr/>
        <p:txBody>
          <a:bodyPr/>
          <a:lstStyle/>
          <a:p>
            <a:fld id="{A9B1F482-25D3-DB44-B84C-DA46A7EA61DF}" type="datetimeFigureOut">
              <a:rPr lang="en-US" smtClean="0"/>
              <a:t>7/13/2022</a:t>
            </a:fld>
            <a:endParaRPr lang="en-US"/>
          </a:p>
        </p:txBody>
      </p:sp>
      <p:sp>
        <p:nvSpPr>
          <p:cNvPr id="5" name="Footer Placeholder 4">
            <a:extLst>
              <a:ext uri="{FF2B5EF4-FFF2-40B4-BE49-F238E27FC236}">
                <a16:creationId xmlns:a16="http://schemas.microsoft.com/office/drawing/2014/main" id="{424CA6D0-C063-A049-9CF4-413AC063B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1FC77-A385-5D4A-A848-0803F8D36333}"/>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3233749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39930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1 1 1 1 1">
  <p:cSld name="Caption 1 1 1 1 1">
    <p:bg>
      <p:bgPr>
        <a:solidFill>
          <a:srgbClr val="008080"/>
        </a:solidFill>
        <a:effectLst/>
      </p:bgPr>
    </p:bg>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354000" y="2442000"/>
            <a:ext cx="7485600" cy="1976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a:p>
        </p:txBody>
      </p:sp>
    </p:spTree>
    <p:extLst>
      <p:ext uri="{BB962C8B-B14F-4D97-AF65-F5344CB8AC3E}">
        <p14:creationId xmlns:p14="http://schemas.microsoft.com/office/powerpoint/2010/main" val="37884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D0E4-D772-4124-B18B-883E1F25CC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D17ABE-95DB-4CC1-BB01-70A336F3F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DD3FF-B669-4738-BA8C-1AB058203097}"/>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5" name="Footer Placeholder 4">
            <a:extLst>
              <a:ext uri="{FF2B5EF4-FFF2-40B4-BE49-F238E27FC236}">
                <a16:creationId xmlns:a16="http://schemas.microsoft.com/office/drawing/2014/main" id="{0B4C13F4-264C-4C1B-8314-EA1F73D51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71C2F0-65FC-436E-BA8A-ACF610503070}"/>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289723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DF98-6C29-460E-9854-1170BC833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12C73C-15CA-48F2-A4BC-595226354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1B04BF-6459-48EB-ACE5-D08EE39C7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7BC8A5-B081-42F2-B56D-8950F638DFAB}"/>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6" name="Footer Placeholder 5">
            <a:extLst>
              <a:ext uri="{FF2B5EF4-FFF2-40B4-BE49-F238E27FC236}">
                <a16:creationId xmlns:a16="http://schemas.microsoft.com/office/drawing/2014/main" id="{55072CBB-97D2-4B0E-A9DF-4A1EB360BB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40AF3F-477F-42F8-B2FA-7410C64B77A4}"/>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206734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1D05-460D-4E7B-A15A-892AF16BCB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DABC80-2C57-4EF8-8ED1-EAE4F1A28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D5D8E0-5749-43F5-9327-F6134F8135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4A5D32-D9D9-470C-8650-1159628DC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CCB78F-7EAA-4433-9FA7-8075451C3A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16822-88A1-4D39-8E42-51AF729880F2}"/>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8" name="Footer Placeholder 7">
            <a:extLst>
              <a:ext uri="{FF2B5EF4-FFF2-40B4-BE49-F238E27FC236}">
                <a16:creationId xmlns:a16="http://schemas.microsoft.com/office/drawing/2014/main" id="{36F5F6F4-4DA3-4CB8-A882-F19C57A8AB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A0E95E-702A-4838-BB7A-B2F36E2CDF89}"/>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75438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5C65-4CF4-4297-AAC2-2DD4C403BF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7303F2-1099-4853-B151-AD9048B76FFE}"/>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4" name="Footer Placeholder 3">
            <a:extLst>
              <a:ext uri="{FF2B5EF4-FFF2-40B4-BE49-F238E27FC236}">
                <a16:creationId xmlns:a16="http://schemas.microsoft.com/office/drawing/2014/main" id="{881E14E8-7407-4C40-A31F-5F1774444F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8F6E39-046C-4E0C-8443-1802D8DF5DF1}"/>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9413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C88405-71B5-42D6-9EC1-13524A2B2412}"/>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3" name="Footer Placeholder 2">
            <a:extLst>
              <a:ext uri="{FF2B5EF4-FFF2-40B4-BE49-F238E27FC236}">
                <a16:creationId xmlns:a16="http://schemas.microsoft.com/office/drawing/2014/main" id="{811C4F55-4A40-42EA-85C4-652EB09AFA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24DCB1-9214-4964-91B6-9937511285EA}"/>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02193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A86E7-D52C-4E79-B081-231EE0538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CBFD54-D106-468F-A072-2D74653B4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D619CD-582F-4914-8813-8FBB2FA4A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B4178-8053-4273-A592-CEA41EF0A67E}"/>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6" name="Footer Placeholder 5">
            <a:extLst>
              <a:ext uri="{FF2B5EF4-FFF2-40B4-BE49-F238E27FC236}">
                <a16:creationId xmlns:a16="http://schemas.microsoft.com/office/drawing/2014/main" id="{32557916-1379-44D0-8E45-10495DAD47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7014AE-0EA2-4E8D-ABA9-D9515534B9A7}"/>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290918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93D7-7006-4C5B-8D5D-B1899FB25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DBA3E2-9ECA-4778-81ED-CD6761845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0EDA27-6863-4A17-897C-8FDBB4A23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26664-52A5-433F-A0B3-1C395957D578}"/>
              </a:ext>
            </a:extLst>
          </p:cNvPr>
          <p:cNvSpPr>
            <a:spLocks noGrp="1"/>
          </p:cNvSpPr>
          <p:nvPr>
            <p:ph type="dt" sz="half" idx="10"/>
          </p:nvPr>
        </p:nvSpPr>
        <p:spPr/>
        <p:txBody>
          <a:bodyPr/>
          <a:lstStyle/>
          <a:p>
            <a:fld id="{6F1BB894-762F-4C3B-8F85-EADA67EF2F69}" type="datetimeFigureOut">
              <a:rPr lang="en-GB" smtClean="0"/>
              <a:t>13/07/2022</a:t>
            </a:fld>
            <a:endParaRPr lang="en-GB"/>
          </a:p>
        </p:txBody>
      </p:sp>
      <p:sp>
        <p:nvSpPr>
          <p:cNvPr id="6" name="Footer Placeholder 5">
            <a:extLst>
              <a:ext uri="{FF2B5EF4-FFF2-40B4-BE49-F238E27FC236}">
                <a16:creationId xmlns:a16="http://schemas.microsoft.com/office/drawing/2014/main" id="{8B307385-1F3C-4335-AF77-73C6BADBE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C1AAF-8375-4D7E-8D2B-BCB2A2C5EA71}"/>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91300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9B282-0D87-4000-AC88-C63FF3B1B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9A94B-7004-48B3-8C16-F5F348EA5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1B5CF2-D19C-4DE2-9DFC-110149B3F5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BB894-762F-4C3B-8F85-EADA67EF2F69}" type="datetimeFigureOut">
              <a:rPr lang="en-GB" smtClean="0"/>
              <a:t>13/07/2022</a:t>
            </a:fld>
            <a:endParaRPr lang="en-GB"/>
          </a:p>
        </p:txBody>
      </p:sp>
      <p:sp>
        <p:nvSpPr>
          <p:cNvPr id="5" name="Footer Placeholder 4">
            <a:extLst>
              <a:ext uri="{FF2B5EF4-FFF2-40B4-BE49-F238E27FC236}">
                <a16:creationId xmlns:a16="http://schemas.microsoft.com/office/drawing/2014/main" id="{10BF18CA-4143-4363-B67E-2A204C7C0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C4ADE2-ACC2-4563-B2D0-969729641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3BD3D-AB1C-43B9-ACE9-5FC4A37A0191}" type="slidenum">
              <a:rPr lang="en-GB" smtClean="0"/>
              <a:t>‹#›</a:t>
            </a:fld>
            <a:endParaRPr lang="en-GB"/>
          </a:p>
        </p:txBody>
      </p:sp>
    </p:spTree>
    <p:extLst>
      <p:ext uri="{BB962C8B-B14F-4D97-AF65-F5344CB8AC3E}">
        <p14:creationId xmlns:p14="http://schemas.microsoft.com/office/powerpoint/2010/main" val="393178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580B0-E786-9740-9FFA-09AF2500E9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A5DF43-B702-8646-83B8-03AF85DA6C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4E93C2-5234-0146-9216-5A6EA05BB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1F482-25D3-DB44-B84C-DA46A7EA61DF}" type="datetimeFigureOut">
              <a:rPr lang="en-US" smtClean="0"/>
              <a:t>7/13/2022</a:t>
            </a:fld>
            <a:endParaRPr lang="en-US"/>
          </a:p>
        </p:txBody>
      </p:sp>
      <p:sp>
        <p:nvSpPr>
          <p:cNvPr id="5" name="Footer Placeholder 4">
            <a:extLst>
              <a:ext uri="{FF2B5EF4-FFF2-40B4-BE49-F238E27FC236}">
                <a16:creationId xmlns:a16="http://schemas.microsoft.com/office/drawing/2014/main" id="{04EB8124-0FB8-6143-8253-94C97E6DF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6707BD-EB0D-8044-B74D-476076604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7D946-924A-324E-A985-5970BBFB6C53}" type="slidenum">
              <a:rPr lang="en-US" smtClean="0"/>
              <a:t>‹#›</a:t>
            </a:fld>
            <a:endParaRPr lang="en-US"/>
          </a:p>
        </p:txBody>
      </p:sp>
    </p:spTree>
    <p:extLst>
      <p:ext uri="{BB962C8B-B14F-4D97-AF65-F5344CB8AC3E}">
        <p14:creationId xmlns:p14="http://schemas.microsoft.com/office/powerpoint/2010/main" val="41216492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2.pn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 Id="rId4" Target="../media/image14.jpeg" Type="http://schemas.openxmlformats.org/officeDocument/2006/relationships/image"/></Relationships>
</file>

<file path=ppt/slides/_rels/slide11.xml.rels><?xml version="1.0" encoding="UTF-8" standalone="yes"?>
<Relationships xmlns="http://schemas.openxmlformats.org/package/2006/relationships"><Relationship Id="rId3" Type="http://schemas.microsoft.com/office/2018/10/relationships/comments" Target="../comments/modernComment_10C6_4342E288.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arget="../media/image15.jpeg" Type="http://schemas.openxmlformats.org/officeDocument/2006/relationships/image"/><Relationship Id="rId2" Target="../notesSlides/notesSlide12.xml" Type="http://schemas.openxmlformats.org/officeDocument/2006/relationships/notesSlide"/><Relationship Id="rId1" Target="../slideLayouts/slideLayout24.xml" Type="http://schemas.openxmlformats.org/officeDocument/2006/relationships/slideLayout"/><Relationship Id="rId6" Target="../media/image18.jpeg" Type="http://schemas.openxmlformats.org/officeDocument/2006/relationships/image"/><Relationship Id="rId5" Target="../media/image17.png" Type="http://schemas.openxmlformats.org/officeDocument/2006/relationships/image"/><Relationship Id="rId4" Target="../media/image16.pn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microsoft.com/office/2018/10/relationships/comments" Target="../comments/modernComment_10D8_F74F04A8.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0F3_C7DE70B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arget="../media/image29.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 Id="rId4" Target="../media/image2.png" Type="http://schemas.openxmlformats.org/officeDocument/2006/relationships/image"/></Relationships>
</file>

<file path=ppt/slides/_rels/slide22.xml.rels><?xml version="1.0" encoding="UTF-8" standalone="yes"?>
<Relationships xmlns="http://schemas.openxmlformats.org/package/2006/relationships"><Relationship Id="rId3" Type="http://schemas.microsoft.com/office/2018/10/relationships/comments" Target="../comments/modernComment_10FE_66D2ACF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arget="../comments/modernComment_10F7_E319D512.xml" Type="http://schemas.microsoft.com/office/2018/10/relationships/comments"/><Relationship Id="rId2" Target="../notesSlides/notesSlide23.xml" Type="http://schemas.openxmlformats.org/officeDocument/2006/relationships/notesSlide"/><Relationship Id="rId1" Target="../slideLayouts/slideLayout2.xml" Type="http://schemas.openxmlformats.org/officeDocument/2006/relationships/slideLayout"/><Relationship Id="rId5" Target="../media/image30.jpeg" Type="http://schemas.openxmlformats.org/officeDocument/2006/relationships/image"/><Relationship Id="rId4" Target="../media/image2.png" Type="http://schemas.openxmlformats.org/officeDocument/2006/relationships/image"/></Relationships>
</file>

<file path=ppt/slides/_rels/slide24.xml.rels><?xml version="1.0" encoding="UTF-8" standalone="yes" ?><Relationships xmlns="http://schemas.openxmlformats.org/package/2006/relationships"><Relationship Id="rId3" Target="../comments/modernComment_10FF_F6C7F493.xml" Type="http://schemas.microsoft.com/office/2018/10/relationships/comments"/><Relationship Id="rId2" Target="../notesSlides/notesSlide24.xml" Type="http://schemas.openxmlformats.org/officeDocument/2006/relationships/notesSlide"/><Relationship Id="rId1" Target="../slideLayouts/slideLayout2.xml" Type="http://schemas.openxmlformats.org/officeDocument/2006/relationships/slideLayout"/><Relationship Id="rId5" Target="../media/image31.jpeg" Type="http://schemas.openxmlformats.org/officeDocument/2006/relationships/image"/><Relationship Id="rId4" Target="../media/image2.png" Type="http://schemas.openxmlformats.org/officeDocument/2006/relationships/image"/></Relationships>
</file>

<file path=ppt/slides/_rels/slide25.xml.rels><?xml version="1.0" encoding="UTF-8" standalone="yes" ?><Relationships xmlns="http://schemas.openxmlformats.org/package/2006/relationships"><Relationship Id="rId3" Target="../comments/modernComment_10EA_F348208E.xml" Type="http://schemas.microsoft.com/office/2018/10/relationships/comments"/><Relationship Id="rId2" Target="../notesSlides/notesSlide25.xml" Type="http://schemas.openxmlformats.org/officeDocument/2006/relationships/notesSlide"/><Relationship Id="rId1" Target="../slideLayouts/slideLayout2.xml" Type="http://schemas.openxmlformats.org/officeDocument/2006/relationships/slideLayout"/><Relationship Id="rId5" Target="../media/image32.jpeg" Type="http://schemas.openxmlformats.org/officeDocument/2006/relationships/image"/><Relationship Id="rId4" Target="../media/image2.png" Type="http://schemas.openxmlformats.org/officeDocument/2006/relationships/image"/></Relationships>
</file>

<file path=ppt/slides/_rels/slide2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37.svg"/><Relationship Id="rId4" Type="http://schemas.openxmlformats.org/officeDocument/2006/relationships/image" Target="../media/image33.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arget="../media/image2.png" Type="http://schemas.openxmlformats.org/officeDocument/2006/relationships/image"/><Relationship Id="rId7" Target="../media/image42.jpe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 Id="rId6" Target="../media/image41.png" Type="http://schemas.openxmlformats.org/officeDocument/2006/relationships/image"/><Relationship Id="rId5" Target="../media/image40.jpeg" Type="http://schemas.openxmlformats.org/officeDocument/2006/relationships/image"/><Relationship Id="rId4" Target="../media/image39.jpeg" Type="http://schemas.openxmlformats.org/officeDocument/2006/relationships/image"/></Relationships>
</file>

<file path=ppt/slides/_rels/slide31.xml.rels><?xml version="1.0" encoding="UTF-8" standalone="yes" ?><Relationships xmlns="http://schemas.openxmlformats.org/package/2006/relationships"><Relationship Id="rId8" Target="../media/image46.png" Type="http://schemas.openxmlformats.org/officeDocument/2006/relationships/image"/><Relationship Id="rId3" Target="../media/image2.png" Type="http://schemas.openxmlformats.org/officeDocument/2006/relationships/image"/><Relationship Id="rId7" Target="../media/image45.png" Type="http://schemas.openxmlformats.org/officeDocument/2006/relationships/image"/><Relationship Id="rId2" Target="../notesSlides/notesSlide31.xml" Type="http://schemas.openxmlformats.org/officeDocument/2006/relationships/notesSlide"/><Relationship Id="rId1" Target="../slideLayouts/slideLayout2.xml" Type="http://schemas.openxmlformats.org/officeDocument/2006/relationships/slideLayout"/><Relationship Id="rId6" Target="../media/image44.png" Type="http://schemas.openxmlformats.org/officeDocument/2006/relationships/image"/><Relationship Id="rId5" Target="../media/hdphoto6.wdp" Type="http://schemas.microsoft.com/office/2007/relationships/hdphoto"/><Relationship Id="rId4" Target="../media/image43.jpeg" Type="http://schemas.openxmlformats.org/officeDocument/2006/relationships/image"/></Relationships>
</file>

<file path=ppt/slides/_rels/slide32.xml.rels><?xml version="1.0" encoding="UTF-8" standalone="yes" ?><Relationships xmlns="http://schemas.openxmlformats.org/package/2006/relationships"><Relationship Id="rId8" Target="../media/image49.jpeg" Type="http://schemas.openxmlformats.org/officeDocument/2006/relationships/image"/><Relationship Id="rId3" Target="../comments/modernComment_10F9_EA6C81AB.xml" Type="http://schemas.microsoft.com/office/2018/10/relationships/comments"/><Relationship Id="rId7" Target="../media/image39.jpeg" Type="http://schemas.openxmlformats.org/officeDocument/2006/relationships/image"/><Relationship Id="rId2" Target="../notesSlides/notesSlide32.xml" Type="http://schemas.openxmlformats.org/officeDocument/2006/relationships/notesSlide"/><Relationship Id="rId1" Target="../slideLayouts/slideLayout2.xml" Type="http://schemas.openxmlformats.org/officeDocument/2006/relationships/slideLayout"/><Relationship Id="rId6" Target="../media/image48.jpeg" Type="http://schemas.openxmlformats.org/officeDocument/2006/relationships/image"/><Relationship Id="rId11" Target="../media/image52.jpeg" Type="http://schemas.openxmlformats.org/officeDocument/2006/relationships/image"/><Relationship Id="rId5" Target="../media/image2.png" Type="http://schemas.openxmlformats.org/officeDocument/2006/relationships/image"/><Relationship Id="rId10" Target="../media/image51.jpeg" Type="http://schemas.openxmlformats.org/officeDocument/2006/relationships/image"/><Relationship Id="rId4" Target="../media/image47.jpeg" Type="http://schemas.openxmlformats.org/officeDocument/2006/relationships/image"/><Relationship Id="rId9" Target="../media/image50.jpeg" Type="http://schemas.openxmlformats.org/officeDocument/2006/relationships/image"/></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arget="../comments/modernComment_10FB_BC5EA517.xml" Type="http://schemas.microsoft.com/office/2018/10/relationships/comments"/><Relationship Id="rId7" Target="../media/hdphoto7.wdp" Type="http://schemas.microsoft.com/office/2007/relationships/hdphoto"/><Relationship Id="rId2" Target="../notesSlides/notesSlide34.xml" Type="http://schemas.openxmlformats.org/officeDocument/2006/relationships/notesSlide"/><Relationship Id="rId1" Target="../slideLayouts/slideLayout2.xml" Type="http://schemas.openxmlformats.org/officeDocument/2006/relationships/slideLayout"/><Relationship Id="rId6" Target="../media/image54.png" Type="http://schemas.openxmlformats.org/officeDocument/2006/relationships/image"/><Relationship Id="rId5" Target="../media/image53.jpeg" Type="http://schemas.openxmlformats.org/officeDocument/2006/relationships/image"/><Relationship Id="rId4" Target="../media/image2.png" Type="http://schemas.openxmlformats.org/officeDocument/2006/relationships/image"/></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050_F2307A8A.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Bethany.Mindham@royalgreenwich.gov.uk"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Alex.Sturtivant@royalgreenwich.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arget="../media/hdphoto1.wdp" Type="http://schemas.microsoft.com/office/2007/relationships/hdphoto"/><Relationship Id="rId13" Target="../media/hdphoto2.wdp" Type="http://schemas.microsoft.com/office/2007/relationships/hdphoto"/><Relationship Id="rId18" Target="../media/hdphoto4.wdp" Type="http://schemas.microsoft.com/office/2007/relationships/hdphoto"/><Relationship Id="rId3" Target="../comments/modernComment_104A_E5A2F83C.xml" Type="http://schemas.microsoft.com/office/2018/10/relationships/comments"/><Relationship Id="rId7" Target="../media/image5.png" Type="http://schemas.openxmlformats.org/officeDocument/2006/relationships/image"/><Relationship Id="rId12" Target="../media/image9.png" Type="http://schemas.openxmlformats.org/officeDocument/2006/relationships/image"/><Relationship Id="rId17" Target="../media/image12.png" Type="http://schemas.openxmlformats.org/officeDocument/2006/relationships/image"/><Relationship Id="rId2" Target="../notesSlides/notesSlide7.xml" Type="http://schemas.openxmlformats.org/officeDocument/2006/relationships/notesSlide"/><Relationship Id="rId16" Target="../media/hdphoto3.wdp" Type="http://schemas.microsoft.com/office/2007/relationships/hdphoto"/><Relationship Id="rId20" Target="../media/hdphoto5.wdp" Type="http://schemas.microsoft.com/office/2007/relationships/hdphoto"/><Relationship Id="rId1" Target="../slideLayouts/slideLayout12.xml" Type="http://schemas.openxmlformats.org/officeDocument/2006/relationships/slideLayout"/><Relationship Id="rId6" Target="../media/image4.jpeg" Type="http://schemas.openxmlformats.org/officeDocument/2006/relationships/image"/><Relationship Id="rId11" Target="../media/image8.png" Type="http://schemas.openxmlformats.org/officeDocument/2006/relationships/image"/><Relationship Id="rId5" Target="../media/image2.png" Type="http://schemas.openxmlformats.org/officeDocument/2006/relationships/image"/><Relationship Id="rId15" Target="../media/image11.png" Type="http://schemas.openxmlformats.org/officeDocument/2006/relationships/image"/><Relationship Id="rId10" Target="../media/image7.png" Type="http://schemas.openxmlformats.org/officeDocument/2006/relationships/image"/><Relationship Id="rId19" Target="../media/image13.png" Type="http://schemas.openxmlformats.org/officeDocument/2006/relationships/image"/><Relationship Id="rId4" Target="../media/image3.png" Type="http://schemas.openxmlformats.org/officeDocument/2006/relationships/image"/><Relationship Id="rId9" Target="../media/image6.png" Type="http://schemas.openxmlformats.org/officeDocument/2006/relationships/image"/><Relationship Id="rId14" Target="../media/image10.png" Type="http://schemas.openxmlformats.org/officeDocument/2006/relationships/image"/></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424" y="1256661"/>
            <a:ext cx="12191997" cy="5602195"/>
          </a:xfrm>
          <a:prstGeom prst="rect">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p>
        </p:txBody>
      </p:sp>
      <p:pic>
        <p:nvPicPr>
          <p:cNvPr descr="Logo&#10;&#10;Description automatically generated" id="2" name="Picture 2">
            <a:extLst>
              <a:ext uri="{FF2B5EF4-FFF2-40B4-BE49-F238E27FC236}">
                <a16:creationId xmlns:a16="http://schemas.microsoft.com/office/drawing/2014/main" id="{4F8E7819-F3B1-4FAC-B56D-63F86C2DE915}"/>
              </a:ext>
            </a:extLst>
          </p:cNvPr>
          <p:cNvPicPr>
            <a:picLocks noChangeAspect="1"/>
          </p:cNvPicPr>
          <p:nvPr/>
        </p:nvPicPr>
        <p:blipFill rotWithShape="1">
          <a:blip r:embed="rId3"/>
          <a:srcRect b="138" r="-63"/>
          <a:stretch/>
        </p:blipFill>
        <p:spPr>
          <a:xfrm>
            <a:off x="10299034" y="256988"/>
            <a:ext cx="1840847" cy="805393"/>
          </a:xfrm>
          <a:prstGeom prst="rect">
            <a:avLst/>
          </a:prstGeom>
        </p:spPr>
      </p:pic>
      <p:sp>
        <p:nvSpPr>
          <p:cNvPr id="6" name="TextBox 5">
            <a:extLst>
              <a:ext uri="{FF2B5EF4-FFF2-40B4-BE49-F238E27FC236}">
                <a16:creationId xmlns:a16="http://schemas.microsoft.com/office/drawing/2014/main" id="{E3715292-C26B-0E4A-9102-E4DB47DB09BB}"/>
              </a:ext>
            </a:extLst>
          </p:cNvPr>
          <p:cNvSpPr txBox="1"/>
          <p:nvPr/>
        </p:nvSpPr>
        <p:spPr>
          <a:xfrm>
            <a:off x="494783" y="2089073"/>
            <a:ext cx="10451679" cy="5601533"/>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b="1" lang="en-GB" sz="6000">
                <a:solidFill>
                  <a:schemeClr val="bg1"/>
                </a:solidFill>
                <a:latin typeface="Open Sans"/>
                <a:ea typeface="Open Sans"/>
                <a:cs typeface="Open Sans"/>
              </a:rPr>
              <a:t>Rebuilding Greenwich’s </a:t>
            </a:r>
          </a:p>
          <a:p>
            <a:pPr algn="l"/>
            <a:r>
              <a:rPr b="1" lang="en-GB" sz="6000">
                <a:solidFill>
                  <a:schemeClr val="bg1"/>
                </a:solidFill>
                <a:latin typeface="Open Sans"/>
                <a:ea typeface="Open Sans"/>
                <a:cs typeface="Open Sans"/>
              </a:rPr>
              <a:t>Community Directory </a:t>
            </a:r>
          </a:p>
          <a:p>
            <a:pPr algn="l"/>
            <a:r>
              <a:rPr lang="en-GB" sz="4400">
                <a:solidFill>
                  <a:schemeClr val="bg1"/>
                </a:solidFill>
                <a:latin typeface="Open Sans"/>
                <a:ea typeface="Open Sans"/>
                <a:cs typeface="Open Sans"/>
              </a:rPr>
              <a:t>Show &amp; Tell #4</a:t>
            </a:r>
          </a:p>
          <a:p>
            <a:r>
              <a:rPr lang="en-GB" sz="2650">
                <a:solidFill>
                  <a:schemeClr val="bg1"/>
                </a:solidFill>
                <a:latin typeface="Open Sans"/>
                <a:ea typeface="Open Sans"/>
                <a:cs typeface="Open Sans"/>
              </a:rPr>
              <a:t>29/03/2022</a:t>
            </a:r>
          </a:p>
          <a:p>
            <a:endParaRPr lang="en-GB" sz="2650">
              <a:solidFill>
                <a:schemeClr val="bg1"/>
              </a:solidFill>
              <a:latin typeface="Open Sans"/>
              <a:ea typeface="Open Sans"/>
              <a:cs typeface="Open Sans"/>
            </a:endParaRPr>
          </a:p>
          <a:p>
            <a:endParaRPr lang="en-GB" sz="2650">
              <a:solidFill>
                <a:schemeClr val="bg1"/>
              </a:solidFill>
              <a:latin typeface="Open Sans"/>
              <a:ea typeface="Open Sans"/>
              <a:cs typeface="Open Sans"/>
            </a:endParaRPr>
          </a:p>
          <a:p>
            <a:pPr algn="ctr"/>
            <a:r>
              <a:rPr b="1" lang="en-GB" sz="2800">
                <a:solidFill>
                  <a:schemeClr val="bg1"/>
                </a:solidFill>
                <a:latin typeface="Open Sans"/>
                <a:ea typeface="Open Sans"/>
                <a:cs typeface="Open Sans"/>
              </a:rPr>
              <a:t>Please note </a:t>
            </a:r>
            <a:r>
              <a:rPr lang="en-GB" sz="2800">
                <a:solidFill>
                  <a:schemeClr val="bg1"/>
                </a:solidFill>
                <a:latin typeface="Open Sans"/>
                <a:ea typeface="Open Sans"/>
                <a:cs typeface="Open Sans"/>
              </a:rPr>
              <a:t>this Show &amp; Tell will be </a:t>
            </a:r>
            <a:r>
              <a:rPr lang="en-GB" sz="2800" u="sng">
                <a:solidFill>
                  <a:schemeClr val="bg1"/>
                </a:solidFill>
                <a:latin typeface="Open Sans"/>
                <a:ea typeface="Open Sans"/>
                <a:cs typeface="Open Sans"/>
              </a:rPr>
              <a:t>recorded </a:t>
            </a:r>
          </a:p>
          <a:p>
            <a:endParaRPr lang="en-GB" sz="2650">
              <a:solidFill>
                <a:schemeClr val="bg1"/>
              </a:solidFill>
              <a:latin charset="0" panose="020B0606030504020204" pitchFamily="34" typeface="Open Sans"/>
              <a:ea charset="0" panose="020B0606030504020204" pitchFamily="34" typeface="Open Sans"/>
              <a:cs charset="0" panose="020B0606030504020204" pitchFamily="34" typeface="Open Sans"/>
            </a:endParaRPr>
          </a:p>
          <a:p>
            <a:pPr algn="l"/>
            <a:endParaRPr b="1" lang="en-GB" sz="6000">
              <a:solidFill>
                <a:schemeClr val="bg1"/>
              </a:solidFill>
              <a:latin charset="0" panose="020B0606030504020204" pitchFamily="34" typeface="Open Sans"/>
              <a:ea charset="0" panose="020B0606030504020204" pitchFamily="34" typeface="Open Sans"/>
              <a:cs charset="0" panose="020B0606030504020204" pitchFamily="34" typeface="Open Sans"/>
            </a:endParaRPr>
          </a:p>
        </p:txBody>
      </p:sp>
    </p:spTree>
    <p:extLst>
      <p:ext uri="{BB962C8B-B14F-4D97-AF65-F5344CB8AC3E}">
        <p14:creationId xmlns:p14="http://schemas.microsoft.com/office/powerpoint/2010/main" val="228785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E9966F86-2EE3-A840-B9DA-E69F963B7197}"/>
              </a:ext>
            </a:extLst>
          </p:cNvPr>
          <p:cNvSpPr txBox="1"/>
          <p:nvPr/>
        </p:nvSpPr>
        <p:spPr>
          <a:xfrm>
            <a:off x="567250" y="358538"/>
            <a:ext cx="5274750" cy="954107"/>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What is the Greenwich Community Directory?</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5640AA7-C014-DF49-89AE-429F0C2D1656}"/>
              </a:ext>
            </a:extLst>
          </p:cNvPr>
          <p:cNvSpPr txBox="1"/>
          <p:nvPr/>
        </p:nvSpPr>
        <p:spPr>
          <a:xfrm>
            <a:off x="567250" y="1552241"/>
            <a:ext cx="5168475"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latin typeface="Open Sans"/>
                <a:ea typeface="Open Sans"/>
                <a:cs typeface="Open Sans"/>
              </a:rPr>
              <a:t>A directory of health, social care and community services in Greenwich, launched in Spring 2015 that:</a:t>
            </a:r>
            <a:endParaRPr lang="en-US" b="1"/>
          </a:p>
          <a:p>
            <a:pPr marL="342900" indent="-342900">
              <a:buFont typeface="Arial"/>
              <a:buChar char="•"/>
            </a:pPr>
            <a:endParaRPr lang="en-GB" sz="1600">
              <a:latin typeface="Open Sans"/>
              <a:ea typeface="Open Sans"/>
              <a:cs typeface="Open Sans"/>
            </a:endParaRPr>
          </a:p>
          <a:p>
            <a:pPr marL="342900" indent="-342900">
              <a:buFont typeface="Arial"/>
              <a:buChar char="•"/>
            </a:pPr>
            <a:r>
              <a:rPr lang="en-GB" sz="1600">
                <a:latin typeface="Open Sans"/>
                <a:ea typeface="Open Sans"/>
                <a:cs typeface="Open Sans"/>
              </a:rPr>
              <a:t>signposts people of all ages to support</a:t>
            </a:r>
          </a:p>
          <a:p>
            <a:pPr marL="342900" indent="-342900">
              <a:buFont typeface="Arial"/>
              <a:buChar char="•"/>
            </a:pPr>
            <a:r>
              <a:rPr lang="en-GB" sz="1600">
                <a:latin typeface="Open Sans"/>
                <a:ea typeface="Open Sans"/>
                <a:cs typeface="Open Sans"/>
              </a:rPr>
              <a:t>focuses on the voluntary sector </a:t>
            </a:r>
            <a:endParaRPr lang="en-GB">
              <a:cs typeface="Calibri"/>
            </a:endParaRPr>
          </a:p>
          <a:p>
            <a:pPr marL="342900" indent="-342900">
              <a:buFont typeface="Arial"/>
              <a:buChar char="•"/>
            </a:pPr>
            <a:r>
              <a:rPr lang="en-GB" sz="1600">
                <a:latin typeface="Open Sans"/>
                <a:ea typeface="Open Sans"/>
                <a:cs typeface="Open Sans"/>
              </a:rPr>
              <a:t>is a key part of prevention - early intervention </a:t>
            </a:r>
          </a:p>
          <a:p>
            <a:pPr marL="342900" indent="-342900">
              <a:buFont typeface="Arial"/>
              <a:buChar char="•"/>
            </a:pPr>
            <a:r>
              <a:rPr lang="en-GB" sz="1600">
                <a:latin typeface="Open Sans"/>
                <a:ea typeface="Open Sans"/>
                <a:cs typeface="Open Sans"/>
              </a:rPr>
              <a:t>is used by both public and professionals </a:t>
            </a:r>
          </a:p>
          <a:p>
            <a:pPr marL="342900" indent="-342900">
              <a:buFont typeface="Arial"/>
              <a:buChar char="•"/>
            </a:pPr>
            <a:r>
              <a:rPr lang="en-GB" sz="1600">
                <a:latin typeface="Open Sans"/>
                <a:ea typeface="Open Sans"/>
                <a:cs typeface="Open Sans"/>
              </a:rPr>
              <a:t>has over 2,600 live listings </a:t>
            </a:r>
          </a:p>
          <a:p>
            <a:pPr marL="342900" indent="-342900">
              <a:buFont typeface="Arial"/>
              <a:buChar char="•"/>
            </a:pPr>
            <a:r>
              <a:rPr lang="en-GB" sz="1600">
                <a:latin typeface="Open Sans"/>
                <a:ea typeface="Open Sans"/>
                <a:cs typeface="Open Sans"/>
              </a:rPr>
              <a:t>had over 8,000 sessions per month </a:t>
            </a:r>
          </a:p>
          <a:p>
            <a:endParaRPr lang="en-GB" sz="1600">
              <a:latin typeface="Open Sans"/>
              <a:ea typeface="Open Sans"/>
              <a:cs typeface="Open Sans"/>
            </a:endParaRPr>
          </a:p>
          <a:p>
            <a:r>
              <a:rPr lang="en-GB" sz="1600">
                <a:latin typeface="Open Sans"/>
                <a:ea typeface="+mn-lt"/>
                <a:cs typeface="+mn-lt"/>
              </a:rPr>
              <a:t>Live Well Greenwich – Telephone support from Charlton Athletic Community Trust 2017.</a:t>
            </a:r>
          </a:p>
          <a:p>
            <a:r>
              <a:rPr lang="en-GB" sz="1600">
                <a:latin typeface="Open Sans"/>
                <a:ea typeface="+mn-lt"/>
                <a:cs typeface="+mn-lt"/>
              </a:rPr>
              <a:t>Families Information Service Helpline – Telephone support.</a:t>
            </a:r>
            <a:endParaRPr lang="en-GB"/>
          </a:p>
          <a:p>
            <a:endParaRPr lang="en-GB" sz="1600">
              <a:latin typeface="Open Sans"/>
              <a:ea typeface="Open Sans"/>
              <a:cs typeface="Open Sans"/>
            </a:endParaRPr>
          </a:p>
          <a:p>
            <a:r>
              <a:rPr lang="en-GB" sz="1600">
                <a:latin typeface="Open Sans"/>
                <a:ea typeface="Open Sans"/>
                <a:cs typeface="Open Sans"/>
              </a:rPr>
              <a:t>It merged with the Families Information Services and Local Offer in 2019.</a:t>
            </a:r>
            <a:endParaRPr lang="en-GB"/>
          </a:p>
          <a:p>
            <a:endParaRPr lang="en-GB" sz="1600">
              <a:solidFill>
                <a:srgbClr val="000000"/>
              </a:solidFill>
              <a:latin typeface="Open Sans"/>
              <a:ea typeface="Open Sans"/>
              <a:cs typeface="Open Sans"/>
            </a:endParaRPr>
          </a:p>
          <a:p>
            <a:pPr marL="342900" indent="-342900">
              <a:buFont typeface="Arial"/>
              <a:buChar char="•"/>
            </a:pPr>
            <a:endParaRPr lang="en-GB" sz="1600">
              <a:solidFill>
                <a:srgbClr val="000000"/>
              </a:solidFill>
              <a:latin typeface="Open Sans"/>
              <a:ea typeface="Open Sans"/>
              <a:cs typeface="Open Sans"/>
            </a:endParaRPr>
          </a:p>
          <a:p>
            <a:endParaRPr lang="en-GB" sz="1600">
              <a:solidFill>
                <a:srgbClr val="000000"/>
              </a:solidFill>
              <a:latin typeface="Open Sans"/>
              <a:ea typeface="Open Sans"/>
              <a:cs typeface="Open Sans"/>
            </a:endParaRPr>
          </a:p>
          <a:p>
            <a:pPr marL="342900" indent="-342900">
              <a:buFont typeface="Arial"/>
              <a:buChar char="•"/>
            </a:pPr>
            <a:endParaRPr lang="en-GB" sz="16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a:buChar char="•"/>
            </a:pPr>
            <a:endParaRPr lang="en-GB" sz="16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a:buChar char="•"/>
            </a:pPr>
            <a:endParaRPr lang="en-GB" sz="16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Graphical user interface, application&#10;&#10;Description automatically generated">
            <a:extLst>
              <a:ext uri="{FF2B5EF4-FFF2-40B4-BE49-F238E27FC236}">
                <a16:creationId xmlns:a16="http://schemas.microsoft.com/office/drawing/2014/main" id="{3A19D7BF-28C1-C747-818D-8A7BC6B57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268" y="321733"/>
            <a:ext cx="6055087" cy="5559393"/>
          </a:xfrm>
          <a:prstGeom prst="rect">
            <a:avLst/>
          </a:prstGeom>
        </p:spPr>
      </p:pic>
    </p:spTree>
    <p:extLst>
      <p:ext uri="{BB962C8B-B14F-4D97-AF65-F5344CB8AC3E}">
        <p14:creationId xmlns:p14="http://schemas.microsoft.com/office/powerpoint/2010/main" val="107585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E9966F86-2EE3-A840-B9DA-E69F963B7197}"/>
              </a:ext>
            </a:extLst>
          </p:cNvPr>
          <p:cNvSpPr txBox="1"/>
          <p:nvPr/>
        </p:nvSpPr>
        <p:spPr>
          <a:xfrm>
            <a:off x="495813" y="239476"/>
            <a:ext cx="8086892"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About our project</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5640AA7-C014-DF49-89AE-429F0C2D1656}"/>
              </a:ext>
            </a:extLst>
          </p:cNvPr>
          <p:cNvSpPr txBox="1"/>
          <p:nvPr/>
        </p:nvSpPr>
        <p:spPr>
          <a:xfrm>
            <a:off x="534205" y="966459"/>
            <a:ext cx="1091706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008080"/>
                </a:solidFill>
                <a:latin typeface="Open Sans"/>
                <a:ea typeface="+mn-lt"/>
                <a:cs typeface="+mn-lt"/>
              </a:rPr>
              <a:t>Why are we doing it?</a:t>
            </a:r>
            <a:br>
              <a:rPr lang="en-GB" sz="2000" b="1">
                <a:latin typeface="Open Sans"/>
                <a:ea typeface="+mn-lt"/>
                <a:cs typeface="+mn-lt"/>
              </a:rPr>
            </a:br>
            <a:endParaRPr lang="en-GB" sz="2000">
              <a:latin typeface="Open Sans"/>
              <a:ea typeface="+mn-lt"/>
              <a:cs typeface="+mn-lt"/>
            </a:endParaRPr>
          </a:p>
          <a:p>
            <a:pPr marL="342900" indent="-342900">
              <a:buFont typeface="Arial"/>
              <a:buChar char="•"/>
            </a:pPr>
            <a:r>
              <a:rPr lang="en-GB" sz="2000">
                <a:latin typeface="Open Sans"/>
                <a:ea typeface="+mn-lt"/>
                <a:cs typeface="+mn-lt"/>
              </a:rPr>
              <a:t>Residents will be able to access services they’d benefit from more easily</a:t>
            </a:r>
            <a:endParaRPr lang="en-GB" sz="2000">
              <a:solidFill>
                <a:srgbClr val="000000"/>
              </a:solidFill>
              <a:latin typeface="Open Sans"/>
              <a:ea typeface="Open Sans"/>
              <a:cs typeface="Open Sans"/>
            </a:endParaRPr>
          </a:p>
          <a:p>
            <a:pPr marL="342900" indent="-342900">
              <a:buFont typeface="Arial"/>
              <a:buChar char="•"/>
            </a:pPr>
            <a:r>
              <a:rPr lang="en-GB" sz="2000">
                <a:latin typeface="Open Sans"/>
                <a:ea typeface="+mn-lt"/>
                <a:cs typeface="+mn-lt"/>
              </a:rPr>
              <a:t>Local service providers will find it easier and more efficient to promote their services</a:t>
            </a:r>
            <a:endParaRPr lang="en-GB">
              <a:latin typeface="Open Sans"/>
              <a:ea typeface="Open Sans"/>
              <a:cs typeface="Open Sans"/>
            </a:endParaRPr>
          </a:p>
          <a:p>
            <a:pPr marL="342900" indent="-342900">
              <a:buFont typeface="Arial"/>
              <a:buChar char="•"/>
            </a:pPr>
            <a:r>
              <a:rPr lang="en-GB" sz="2000">
                <a:latin typeface="Open Sans"/>
                <a:ea typeface="+mn-lt"/>
                <a:cs typeface="+mn-lt"/>
              </a:rPr>
              <a:t>RBG staff and community professionals will be able to refer residents to services faster</a:t>
            </a:r>
            <a:endParaRPr lang="en-GB">
              <a:latin typeface="Open Sans"/>
              <a:ea typeface="Open Sans"/>
              <a:cs typeface="Open Sans"/>
            </a:endParaRPr>
          </a:p>
          <a:p>
            <a:pPr marL="342900" indent="-342900">
              <a:buFont typeface="Arial"/>
              <a:buChar char="•"/>
            </a:pPr>
            <a:r>
              <a:rPr lang="en-GB" sz="2000">
                <a:latin typeface="Open Sans"/>
                <a:ea typeface="+mn-lt"/>
                <a:cs typeface="+mn-lt"/>
              </a:rPr>
              <a:t>Information within the borough will be up-to-date, accurate and with less duplication.</a:t>
            </a:r>
            <a:endParaRPr lang="en-GB">
              <a:latin typeface="Open Sans"/>
              <a:ea typeface="Open Sans"/>
              <a:cs typeface="Open Sans"/>
            </a:endParaRPr>
          </a:p>
          <a:p>
            <a:endParaRPr lang="en-GB" sz="2000" b="1">
              <a:solidFill>
                <a:srgbClr val="008080"/>
              </a:solidFill>
              <a:latin typeface="Open Sans"/>
              <a:ea typeface="Open Sans"/>
              <a:cs typeface="Open Sans"/>
            </a:endParaRPr>
          </a:p>
          <a:p>
            <a:endParaRPr lang="en-GB" sz="2000" b="1">
              <a:solidFill>
                <a:srgbClr val="008080"/>
              </a:solidFill>
              <a:latin typeface="Open Sans"/>
              <a:ea typeface="Open Sans"/>
              <a:cs typeface="Open Sans"/>
            </a:endParaRPr>
          </a:p>
          <a:p>
            <a:r>
              <a:rPr lang="en-GB" sz="2000" b="1">
                <a:solidFill>
                  <a:srgbClr val="008080"/>
                </a:solidFill>
                <a:latin typeface="Open Sans"/>
                <a:ea typeface="Open Sans"/>
                <a:cs typeface="Open Sans"/>
              </a:rPr>
              <a:t>Our mission</a:t>
            </a:r>
          </a:p>
          <a:p>
            <a:br>
              <a:rPr lang="en-GB" sz="2000">
                <a:latin typeface="Open Sans"/>
                <a:ea typeface="Open Sans"/>
                <a:cs typeface="Open Sans"/>
              </a:rPr>
            </a:br>
            <a:r>
              <a:rPr lang="en-GB" sz="2000">
                <a:solidFill>
                  <a:srgbClr val="000000"/>
                </a:solidFill>
                <a:latin typeface="Open Sans"/>
                <a:ea typeface="Open Sans"/>
                <a:cs typeface="Open Sans"/>
              </a:rPr>
              <a:t>To design a reusable community directory product that:</a:t>
            </a:r>
          </a:p>
          <a:p>
            <a:pPr marL="342900" indent="-342900">
              <a:buAutoNum type="arabicPeriod"/>
            </a:pPr>
            <a:r>
              <a:rPr lang="en-GB" sz="2000">
                <a:solidFill>
                  <a:srgbClr val="000000"/>
                </a:solidFill>
                <a:latin typeface="Open Sans"/>
                <a:ea typeface="Open Sans"/>
                <a:cs typeface="Open Sans"/>
              </a:rPr>
              <a:t>Makes local information, advice and services more accessible, intuitive and easy to navigate for residents</a:t>
            </a:r>
            <a:endParaRPr lang="en-GB"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GB" sz="2000">
                <a:solidFill>
                  <a:srgbClr val="000000"/>
                </a:solidFill>
                <a:latin typeface="Open Sans"/>
                <a:ea typeface="Open Sans"/>
                <a:cs typeface="Open Sans"/>
              </a:rPr>
              <a:t>Creates a more sustainable and devolved way to publish and update content for organisations and service providers.</a:t>
            </a:r>
            <a:endParaRPr lang="en-GB"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8456840"/>
      </p:ext>
    </p:extLst>
  </p:cSld>
  <p:clrMapOvr>
    <a:masterClrMapping/>
  </p:clrMapOvr>
  <p:extLst>
    <p:ext uri="{6950BFC3-D8DA-4A85-94F7-54DA5524770B}">
      <p188:commentRel xmlns:p188="http://schemas.microsoft.com/office/powerpoint/2018/8/main" r:id="rId3"/>
    </p:ext>
  </p:extLst>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Shape 100"/>
        <p:cNvGrpSpPr/>
        <p:nvPr/>
      </p:nvGrpSpPr>
      <p:grpSpPr>
        <a:xfrm>
          <a:off x="0" y="0"/>
          <a:ext cx="0" cy="0"/>
          <a:chOff x="0" y="0"/>
          <a:chExt cx="0" cy="0"/>
        </a:xfrm>
      </p:grpSpPr>
      <p:pic>
        <p:nvPicPr>
          <p:cNvPr descr="Diagram&#10;&#10;Description automatically generated" id="7" name="Picture 6">
            <a:extLst>
              <a:ext uri="{FF2B5EF4-FFF2-40B4-BE49-F238E27FC236}">
                <a16:creationId xmlns:a16="http://schemas.microsoft.com/office/drawing/2014/main" id="{DD4595C9-0964-6747-BD66-03E996E95B24}"/>
              </a:ext>
            </a:extLst>
          </p:cNvPr>
          <p:cNvPicPr>
            <a:picLocks noChangeAspect="1"/>
          </p:cNvPicPr>
          <p:nvPr/>
        </p:nvPicPr>
        <p:blipFill rotWithShape="1">
          <a:blip r:embed="rId3">
            <a:extLst>
              <a:ext uri="{28A0092B-C50C-407E-A947-70E740481C1C}">
                <a14:useLocalDpi xmlns:a14="http://schemas.microsoft.com/office/drawing/2010/main" val="0"/>
              </a:ext>
            </a:extLst>
          </a:blip>
          <a:srcRect b="44"/>
          <a:stretch/>
        </p:blipFill>
        <p:spPr>
          <a:xfrm>
            <a:off x="898726" y="952536"/>
            <a:ext cx="10666864" cy="4501331"/>
          </a:xfrm>
          <a:prstGeom prst="rect">
            <a:avLst/>
          </a:prstGeom>
        </p:spPr>
      </p:pic>
      <p:sp>
        <p:nvSpPr>
          <p:cNvPr id="102" name="Google Shape;102;p20"/>
          <p:cNvSpPr txBox="1">
            <a:spLocks noGrp="1"/>
          </p:cNvSpPr>
          <p:nvPr>
            <p:ph idx="12" type="sldNum"/>
          </p:nvPr>
        </p:nvSpPr>
        <p:spPr>
          <a:xfrm>
            <a:off x="11460400" y="6333200"/>
            <a:ext cx="731600" cy="524800"/>
          </a:xfrm>
          <a:prstGeom prst="rect">
            <a:avLst/>
          </a:prstGeom>
        </p:spPr>
        <p:txBody>
          <a:bodyPr anchor="t" anchorCtr="0" bIns="121900" lIns="121900" rIns="121900" rtlCol="0" spcFirstLastPara="1" tIns="121900" vert="horz" wrap="square">
            <a:noAutofit/>
          </a:bodyPr>
          <a:lstStyle/>
          <a:p>
            <a:pPr algn="r" defTabSz="914400" eaLnBrk="1" fontAlgn="auto" hangingPunct="1" indent="0" latinLnBrk="0" lvl="0" marL="0" marR="0" rtl="0">
              <a:lnSpc>
                <a:spcPct val="100000"/>
              </a:lnSpc>
              <a:spcBef>
                <a:spcPts val="0"/>
              </a:spcBef>
              <a:spcAft>
                <a:spcPts val="0"/>
              </a:spcAft>
              <a:buClrTx/>
              <a:buSzTx/>
              <a:buFontTx/>
              <a:buNone/>
              <a:tabLst/>
              <a:defRPr/>
            </a:pPr>
            <a:fld id="{00000000-1234-1234-1234-123412341234}" type="slidenum">
              <a:rPr b="0" baseline="0" cap="none" i="0" kern="1200" kumimoji="0" lang="en-GB" noProof="0" normalizeH="0" spc="0" strike="noStrike" sz="1600" u="none">
                <a:ln>
                  <a:noFill/>
                </a:ln>
                <a:solidFill>
                  <a:prstClr val="black">
                    <a:tint val="75000"/>
                  </a:prstClr>
                </a:solidFill>
                <a:effectLst/>
                <a:uLnTx/>
                <a:uFillTx/>
                <a:latin typeface="Open Sans"/>
                <a:ea typeface="Open Sans"/>
                <a:cs typeface="Open Sans"/>
                <a:sym typeface="Open Sans"/>
              </a:rPr>
              <a:pPr algn="r" defTabSz="914400" eaLnBrk="1" fontAlgn="auto" hangingPunct="1" indent="0" latinLnBrk="0" lvl="0" marL="0" marR="0" rtl="0">
                <a:lnSpc>
                  <a:spcPct val="100000"/>
                </a:lnSpc>
                <a:spcBef>
                  <a:spcPts val="0"/>
                </a:spcBef>
                <a:spcAft>
                  <a:spcPts val="0"/>
                </a:spcAft>
                <a:buClrTx/>
                <a:buSzTx/>
                <a:buFontTx/>
                <a:buNone/>
                <a:tabLst/>
                <a:defRPr/>
              </a:pPr>
              <a:t>12</a:t>
            </a:fld>
            <a:endParaRPr b="0" baseline="0" cap="none" i="0" kern="1200" kumimoji="0" noProof="0" normalizeH="0" spc="0" strike="noStrike" sz="1600" u="none">
              <a:ln>
                <a:noFill/>
              </a:ln>
              <a:solidFill>
                <a:prstClr val="black">
                  <a:tint val="75000"/>
                </a:prstClr>
              </a:solidFill>
              <a:effectLst/>
              <a:uLnTx/>
              <a:uFillTx/>
              <a:latin typeface="Open Sans"/>
              <a:ea typeface="Open Sans"/>
              <a:cs typeface="Open Sans"/>
              <a:sym typeface="Open Sans"/>
            </a:endParaRPr>
          </a:p>
        </p:txBody>
      </p:sp>
      <p:sp>
        <p:nvSpPr>
          <p:cNvPr id="101" name="Google Shape;101;p20"/>
          <p:cNvSpPr txBox="1">
            <a:spLocks noGrp="1"/>
          </p:cNvSpPr>
          <p:nvPr>
            <p:ph type="title"/>
          </p:nvPr>
        </p:nvSpPr>
        <p:spPr>
          <a:xfrm>
            <a:off x="313998" y="305233"/>
            <a:ext cx="8655341" cy="763600"/>
          </a:xfrm>
          <a:prstGeom prst="rect">
            <a:avLst/>
          </a:prstGeom>
          <a:noFill/>
          <a:ln>
            <a:noFill/>
          </a:ln>
        </p:spPr>
        <p:txBody>
          <a:bodyPr anchor="t" anchorCtr="0" bIns="121900" lIns="121900" rIns="121900" rtlCol="0" spcFirstLastPara="1" tIns="121900" vert="horz" wrap="square">
            <a:noAutofit/>
          </a:bodyPr>
          <a:lstStyle/>
          <a:p>
            <a:pPr rtl="0">
              <a:spcBef>
                <a:spcPts val="0"/>
              </a:spcBef>
              <a:spcAft>
                <a:spcPts val="0"/>
              </a:spcAft>
            </a:pPr>
            <a:r>
              <a:rPr b="1" lang="en-US" sz="2800">
                <a:solidFill>
                  <a:srgbClr val="008080"/>
                </a:solidFill>
                <a:latin charset="0" panose="020B0606030504020204" pitchFamily="34" typeface="Open Sans"/>
                <a:ea charset="0" panose="020B0606030504020204" pitchFamily="34" typeface="Open Sans"/>
                <a:cs charset="0" panose="020B0606030504020204" pitchFamily="34" typeface="Open Sans"/>
              </a:rPr>
              <a:t>Our delivery plan</a:t>
            </a:r>
          </a:p>
        </p:txBody>
      </p:sp>
      <p:sp>
        <p:nvSpPr>
          <p:cNvPr id="2" name="TextBox 1">
            <a:extLst>
              <a:ext uri="{FF2B5EF4-FFF2-40B4-BE49-F238E27FC236}">
                <a16:creationId xmlns:a16="http://schemas.microsoft.com/office/drawing/2014/main" id="{4B38058E-0AA3-4BC8-AC04-6B29251C872F}"/>
              </a:ext>
            </a:extLst>
          </p:cNvPr>
          <p:cNvSpPr txBox="1"/>
          <p:nvPr/>
        </p:nvSpPr>
        <p:spPr>
          <a:xfrm>
            <a:off x="807039" y="6150515"/>
            <a:ext cx="2184970"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Understand</a:t>
            </a:r>
            <a:r>
              <a:rPr b="0"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 the context and problems</a:t>
            </a:r>
          </a:p>
        </p:txBody>
      </p:sp>
      <p:sp>
        <p:nvSpPr>
          <p:cNvPr id="9" name="TextBox 8">
            <a:extLst>
              <a:ext uri="{FF2B5EF4-FFF2-40B4-BE49-F238E27FC236}">
                <a16:creationId xmlns:a16="http://schemas.microsoft.com/office/drawing/2014/main" id="{EF783F39-0779-4CF5-AFB6-44D542606537}"/>
              </a:ext>
            </a:extLst>
          </p:cNvPr>
          <p:cNvSpPr txBox="1"/>
          <p:nvPr/>
        </p:nvSpPr>
        <p:spPr>
          <a:xfrm>
            <a:off x="3175554" y="6043450"/>
            <a:ext cx="2272342" cy="307777"/>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400" u="none">
              <a:ln>
                <a:noFill/>
              </a:ln>
              <a:solidFill>
                <a:srgbClr val="A5A5A5"/>
              </a:solidFill>
              <a:effectLst/>
              <a:uLnTx/>
              <a:uFillTx/>
              <a:latin panose="020F0502020204030204" typeface="Calibri"/>
              <a:ea typeface="+mn-ea"/>
              <a:cs typeface="Calibri"/>
            </a:endParaRPr>
          </a:p>
        </p:txBody>
      </p:sp>
      <p:sp>
        <p:nvSpPr>
          <p:cNvPr id="10" name="TextBox 9">
            <a:extLst>
              <a:ext uri="{FF2B5EF4-FFF2-40B4-BE49-F238E27FC236}">
                <a16:creationId xmlns:a16="http://schemas.microsoft.com/office/drawing/2014/main" id="{B6EF194F-765B-4E53-B24B-9EB2B6529C1C}"/>
              </a:ext>
            </a:extLst>
          </p:cNvPr>
          <p:cNvSpPr txBox="1"/>
          <p:nvPr/>
        </p:nvSpPr>
        <p:spPr>
          <a:xfrm>
            <a:off x="3326156" y="6150515"/>
            <a:ext cx="2272342"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Test</a:t>
            </a:r>
            <a:r>
              <a:rPr b="0"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 different solutions</a:t>
            </a: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to the problems </a:t>
            </a:r>
          </a:p>
        </p:txBody>
      </p:sp>
      <p:sp>
        <p:nvSpPr>
          <p:cNvPr id="12" name="TextBox 11">
            <a:extLst>
              <a:ext uri="{FF2B5EF4-FFF2-40B4-BE49-F238E27FC236}">
                <a16:creationId xmlns:a16="http://schemas.microsoft.com/office/drawing/2014/main" id="{DA74D55B-6E24-4249-8DE5-5DB35B52E849}"/>
              </a:ext>
            </a:extLst>
          </p:cNvPr>
          <p:cNvSpPr txBox="1"/>
          <p:nvPr/>
        </p:nvSpPr>
        <p:spPr>
          <a:xfrm>
            <a:off x="7242675" y="6150515"/>
            <a:ext cx="2573547"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Build, refine and improve</a:t>
            </a: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the service</a:t>
            </a:r>
          </a:p>
        </p:txBody>
      </p:sp>
      <p:sp>
        <p:nvSpPr>
          <p:cNvPr id="13" name="TextBox 12">
            <a:extLst>
              <a:ext uri="{FF2B5EF4-FFF2-40B4-BE49-F238E27FC236}">
                <a16:creationId xmlns:a16="http://schemas.microsoft.com/office/drawing/2014/main" id="{2626CFC0-D553-4F0A-AEAB-F3630A84C6C3}"/>
              </a:ext>
            </a:extLst>
          </p:cNvPr>
          <p:cNvSpPr txBox="1"/>
          <p:nvPr/>
        </p:nvSpPr>
        <p:spPr>
          <a:xfrm>
            <a:off x="612751" y="5653405"/>
            <a:ext cx="2573547" cy="369332"/>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800" u="none">
                <a:ln>
                  <a:noFill/>
                </a:ln>
                <a:solidFill>
                  <a:schemeClr val="bg1"/>
                </a:solidFill>
                <a:effectLst/>
                <a:highlight>
                  <a:srgbClr val="008080"/>
                </a:highlight>
                <a:uLnTx/>
                <a:uFillTx/>
                <a:latin charset="0" panose="020B0606030504020204" pitchFamily="34" typeface="Open Sans"/>
                <a:ea charset="0" panose="020B0606030504020204" pitchFamily="34" typeface="Open Sans"/>
                <a:cs charset="0" panose="020B0606030504020204" pitchFamily="34" typeface="Open Sans"/>
              </a:rPr>
              <a:t>DISCOVERY</a:t>
            </a:r>
            <a:endParaRPr b="0" baseline="0" cap="none" i="0" kern="1200" kumimoji="0" lang="en-GB" noProof="0" normalizeH="0" spc="0" strike="noStrike" sz="1800" u="none">
              <a:ln>
                <a:noFill/>
              </a:ln>
              <a:solidFill>
                <a:schemeClr val="bg1"/>
              </a:solidFill>
              <a:effectLst/>
              <a:highlight>
                <a:srgbClr val="008080"/>
              </a:highlight>
              <a:uLnTx/>
              <a:uFillTx/>
              <a:latin charset="0" panose="020B0606030504020204" pitchFamily="34" typeface="Open Sans"/>
              <a:ea charset="0" panose="020B0606030504020204" pitchFamily="34" typeface="Open Sans"/>
              <a:cs charset="0" panose="020B0606030504020204" pitchFamily="34" typeface="Open Sans"/>
            </a:endParaRPr>
          </a:p>
        </p:txBody>
      </p:sp>
      <p:sp>
        <p:nvSpPr>
          <p:cNvPr id="15" name="TextBox 14">
            <a:extLst>
              <a:ext uri="{FF2B5EF4-FFF2-40B4-BE49-F238E27FC236}">
                <a16:creationId xmlns:a16="http://schemas.microsoft.com/office/drawing/2014/main" id="{6EA8634B-E0ED-4CB5-BF0F-1F61DC92C792}"/>
              </a:ext>
            </a:extLst>
          </p:cNvPr>
          <p:cNvSpPr txBox="1"/>
          <p:nvPr/>
        </p:nvSpPr>
        <p:spPr>
          <a:xfrm>
            <a:off x="3024951" y="5653405"/>
            <a:ext cx="2573547" cy="369332"/>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lang="en-GB">
                <a:solidFill>
                  <a:schemeClr val="bg1"/>
                </a:solidFill>
                <a:highlight>
                  <a:srgbClr val="008080"/>
                </a:highlight>
                <a:latin charset="0" panose="020B0606030504020204" pitchFamily="34" typeface="Open Sans"/>
                <a:ea charset="0" panose="020B0606030504020204" pitchFamily="34" typeface="Open Sans"/>
                <a:cs charset="0" panose="020B0606030504020204" pitchFamily="34" typeface="Open Sans"/>
              </a:rPr>
              <a:t>ALPHA</a:t>
            </a:r>
          </a:p>
        </p:txBody>
      </p:sp>
      <p:sp>
        <p:nvSpPr>
          <p:cNvPr id="16" name="TextBox 15">
            <a:extLst>
              <a:ext uri="{FF2B5EF4-FFF2-40B4-BE49-F238E27FC236}">
                <a16:creationId xmlns:a16="http://schemas.microsoft.com/office/drawing/2014/main" id="{816ACC0A-02ED-4D67-A602-2D469BE059A7}"/>
              </a:ext>
            </a:extLst>
          </p:cNvPr>
          <p:cNvSpPr txBox="1"/>
          <p:nvPr/>
        </p:nvSpPr>
        <p:spPr>
          <a:xfrm>
            <a:off x="7182601" y="5653405"/>
            <a:ext cx="2573547" cy="369332"/>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lang="en-US">
                <a:solidFill>
                  <a:schemeClr val="bg1"/>
                </a:solidFill>
                <a:highlight>
                  <a:srgbClr val="008080"/>
                </a:highlight>
                <a:latin charset="0" panose="020B0606030504020204" pitchFamily="34" typeface="Open Sans"/>
                <a:ea charset="0" panose="020B0606030504020204" pitchFamily="34" typeface="Open Sans"/>
                <a:cs charset="0" panose="020B0606030504020204" pitchFamily="34" typeface="Open Sans"/>
              </a:rPr>
              <a:t>B</a:t>
            </a:r>
            <a:r>
              <a:rPr b="1" lang="en-GB">
                <a:solidFill>
                  <a:schemeClr val="bg1"/>
                </a:solidFill>
                <a:highlight>
                  <a:srgbClr val="008080"/>
                </a:highlight>
                <a:latin charset="0" panose="020B0606030504020204" pitchFamily="34" typeface="Open Sans"/>
                <a:ea charset="0" panose="020B0606030504020204" pitchFamily="34" typeface="Open Sans"/>
                <a:cs charset="0" panose="020B0606030504020204" pitchFamily="34" typeface="Open Sans"/>
              </a:rPr>
              <a:t>ETA</a:t>
            </a:r>
          </a:p>
        </p:txBody>
      </p:sp>
      <p:sp>
        <p:nvSpPr>
          <p:cNvPr id="29" name="TextBox 28">
            <a:extLst>
              <a:ext uri="{FF2B5EF4-FFF2-40B4-BE49-F238E27FC236}">
                <a16:creationId xmlns:a16="http://schemas.microsoft.com/office/drawing/2014/main" id="{9F77E2DE-E48E-4A9A-896F-1FCACC4B408A}"/>
              </a:ext>
            </a:extLst>
          </p:cNvPr>
          <p:cNvSpPr txBox="1"/>
          <p:nvPr/>
        </p:nvSpPr>
        <p:spPr>
          <a:xfrm>
            <a:off x="-193759" y="4325362"/>
            <a:ext cx="2184970" cy="307777"/>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We’re here</a:t>
            </a:r>
          </a:p>
        </p:txBody>
      </p:sp>
      <p:pic>
        <p:nvPicPr>
          <p:cNvPr descr="clip art - Clip Art Library" id="2054" name="Picture 6">
            <a:extLst>
              <a:ext uri="{FF2B5EF4-FFF2-40B4-BE49-F238E27FC236}">
                <a16:creationId xmlns:a16="http://schemas.microsoft.com/office/drawing/2014/main" id="{B6714FAF-EB72-4EB6-867B-AE2D149EC193}"/>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623231">
            <a:off x="1315082" y="4501471"/>
            <a:ext cx="737350" cy="795382"/>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01;p20">
            <a:extLst>
              <a:ext uri="{FF2B5EF4-FFF2-40B4-BE49-F238E27FC236}">
                <a16:creationId xmlns:a16="http://schemas.microsoft.com/office/drawing/2014/main" id="{512805EC-381E-4DD9-A8A7-F6A710E4D74E}"/>
              </a:ext>
            </a:extLst>
          </p:cNvPr>
          <p:cNvSpPr txBox="1">
            <a:spLocks/>
          </p:cNvSpPr>
          <p:nvPr/>
        </p:nvSpPr>
        <p:spPr>
          <a:xfrm>
            <a:off x="7063464" y="1079290"/>
            <a:ext cx="3570203" cy="152576"/>
          </a:xfrm>
          <a:prstGeom prst="rect">
            <a:avLst/>
          </a:prstGeom>
          <a:noFill/>
          <a:ln>
            <a:noFill/>
          </a:ln>
        </p:spPr>
        <p:txBody>
          <a:bodyPr anchor="t" anchorCtr="0" bIns="121900" lIns="121900" rIns="121900" rtlCol="0" spcFirstLastPara="1" tIns="121900" vert="horz" wrap="square">
            <a:noAutofit/>
          </a:bodyPr>
          <a:lstStyle>
            <a:lvl1pPr algn="l" defTabSz="914400" eaLnBrk="1" hangingPunct="1" latinLnBrk="0" lvl="0" rtl="0">
              <a:lnSpc>
                <a:spcPct val="90000"/>
              </a:lnSpc>
              <a:spcBef>
                <a:spcPts val="0"/>
              </a:spcBef>
              <a:spcAft>
                <a:spcPts val="0"/>
              </a:spcAft>
              <a:buSzPts val="2800"/>
              <a:buNone/>
              <a:defRPr kern="1200" sz="44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b="1" lang="en-US" sz="1200">
                <a:solidFill>
                  <a:schemeClr val="bg1"/>
                </a:solidFill>
                <a:highlight>
                  <a:srgbClr val="008080"/>
                </a:highlight>
                <a:latin typeface="Open Sans"/>
                <a:ea typeface="Open Sans"/>
                <a:cs typeface="Open Sans"/>
              </a:rPr>
              <a:t>Funded by the Local Digital Fund</a:t>
            </a:r>
          </a:p>
        </p:txBody>
      </p:sp>
      <p:pic>
        <p:nvPicPr>
          <p:cNvPr id="17" name="Picture 2">
            <a:extLst>
              <a:ext uri="{FF2B5EF4-FFF2-40B4-BE49-F238E27FC236}">
                <a16:creationId xmlns:a16="http://schemas.microsoft.com/office/drawing/2014/main" id="{90C6FE3A-F099-4E74-9CCB-8E3040522029}"/>
              </a:ext>
            </a:extLst>
          </p:cNvPr>
          <p:cNvPicPr>
            <a:picLocks noChangeAspect="1"/>
          </p:cNvPicPr>
          <p:nvPr/>
        </p:nvPicPr>
        <p:blipFill>
          <a:blip r:embed="rId5"/>
          <a:stretch>
            <a:fillRect/>
          </a:stretch>
        </p:blipFill>
        <p:spPr>
          <a:xfrm>
            <a:off x="10094700" y="99205"/>
            <a:ext cx="1910655" cy="916550"/>
          </a:xfrm>
          <a:prstGeom prst="rect">
            <a:avLst/>
          </a:prstGeom>
        </p:spPr>
      </p:pic>
      <p:pic>
        <p:nvPicPr>
          <p:cNvPr descr="A picture containing icon&#10;&#10;Description automatically generated" id="18" name="Picture 6">
            <a:extLst>
              <a:ext uri="{FF2B5EF4-FFF2-40B4-BE49-F238E27FC236}">
                <a16:creationId xmlns:a16="http://schemas.microsoft.com/office/drawing/2014/main" id="{07F9B194-D0DA-4047-8F6D-FD38DB1003E6}"/>
              </a:ext>
            </a:extLst>
          </p:cNvPr>
          <p:cNvPicPr>
            <a:picLocks noChangeAspect="1"/>
          </p:cNvPicPr>
          <p:nvPr/>
        </p:nvPicPr>
        <p:blipFill>
          <a:blip r:embed="rId6"/>
          <a:stretch>
            <a:fillRect/>
          </a:stretch>
        </p:blipFill>
        <p:spPr>
          <a:xfrm>
            <a:off x="9238073" y="131675"/>
            <a:ext cx="754392" cy="810794"/>
          </a:xfrm>
          <a:prstGeom prst="rect">
            <a:avLst/>
          </a:prstGeom>
        </p:spPr>
      </p:pic>
      <p:pic>
        <p:nvPicPr>
          <p:cNvPr descr="clip art - Clip Art Library" id="20" name="Picture 6">
            <a:extLst>
              <a:ext uri="{FF2B5EF4-FFF2-40B4-BE49-F238E27FC236}">
                <a16:creationId xmlns:a16="http://schemas.microsoft.com/office/drawing/2014/main" id="{7C8024C4-7C25-4894-8DD8-735EA1D76CB5}"/>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623231">
            <a:off x="3987097" y="4842950"/>
            <a:ext cx="510833" cy="5510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6B16CD7-5600-4823-AD5E-E26FA1917F92}"/>
              </a:ext>
            </a:extLst>
          </p:cNvPr>
          <p:cNvSpPr txBox="1"/>
          <p:nvPr/>
        </p:nvSpPr>
        <p:spPr>
          <a:xfrm>
            <a:off x="2057544" y="4608811"/>
            <a:ext cx="2184970"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And about to start some Alpha activities</a:t>
            </a:r>
          </a:p>
        </p:txBody>
      </p:sp>
    </p:spTree>
    <p:extLst>
      <p:ext uri="{BB962C8B-B14F-4D97-AF65-F5344CB8AC3E}">
        <p14:creationId xmlns:p14="http://schemas.microsoft.com/office/powerpoint/2010/main" val="171291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2" name="TextBox 1">
            <a:extLst>
              <a:ext uri="{FF2B5EF4-FFF2-40B4-BE49-F238E27FC236}">
                <a16:creationId xmlns:a16="http://schemas.microsoft.com/office/drawing/2014/main" id="{A115BE0C-66FB-458E-AB3A-87DB7CEF6E25}"/>
              </a:ext>
            </a:extLst>
          </p:cNvPr>
          <p:cNvSpPr txBox="1"/>
          <p:nvPr/>
        </p:nvSpPr>
        <p:spPr>
          <a:xfrm>
            <a:off x="949711" y="2341503"/>
            <a:ext cx="9111283" cy="1938992"/>
          </a:xfrm>
          <a:prstGeom prst="rect">
            <a:avLst/>
          </a:prstGeom>
          <a:noFill/>
        </p:spPr>
        <p:txBody>
          <a:bodyPr wrap="square" rtlCol="0">
            <a:spAutoFit/>
          </a:bodyPr>
          <a:lstStyle/>
          <a:p>
            <a:r>
              <a:rPr lang="en-US" sz="6000" b="1">
                <a:solidFill>
                  <a:schemeClr val="bg1"/>
                </a:solidFill>
              </a:rPr>
              <a:t>Choosing an approach for the rest of our Discovery</a:t>
            </a:r>
            <a:endParaRPr lang="en-GB" sz="6000" b="1">
              <a:solidFill>
                <a:schemeClr val="bg1"/>
              </a:solidFill>
            </a:endParaRPr>
          </a:p>
        </p:txBody>
      </p:sp>
    </p:spTree>
    <p:extLst>
      <p:ext uri="{BB962C8B-B14F-4D97-AF65-F5344CB8AC3E}">
        <p14:creationId xmlns:p14="http://schemas.microsoft.com/office/powerpoint/2010/main" val="161085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1BE72-A00A-4CA7-BF4C-49923EE12B79}"/>
              </a:ext>
            </a:extLst>
          </p:cNvPr>
          <p:cNvSpPr>
            <a:spLocks noGrp="1"/>
          </p:cNvSpPr>
          <p:nvPr>
            <p:ph idx="1"/>
          </p:nvPr>
        </p:nvSpPr>
        <p:spPr>
          <a:xfrm>
            <a:off x="634167" y="1255231"/>
            <a:ext cx="10600190" cy="1148130"/>
          </a:xfrm>
        </p:spPr>
        <p:txBody>
          <a:bodyPr>
            <a:normAutofit/>
          </a:bodyPr>
          <a:lstStyle/>
          <a:p>
            <a:pPr marL="0" indent="0">
              <a:buNone/>
            </a:pPr>
            <a:r>
              <a:rPr lang="en-US" sz="2200">
                <a:latin typeface="Open Sans" panose="020B0606030504020204" pitchFamily="34" charset="0"/>
                <a:ea typeface="Open Sans" panose="020B0606030504020204" pitchFamily="34" charset="0"/>
                <a:cs typeface="Open Sans" panose="020B0606030504020204" pitchFamily="34" charset="0"/>
              </a:rPr>
              <a:t>We need to get into the detail of </a:t>
            </a:r>
            <a:r>
              <a:rPr lang="en-US" sz="2200" b="1">
                <a:latin typeface="Open Sans" panose="020B0606030504020204" pitchFamily="34" charset="0"/>
                <a:ea typeface="Open Sans" panose="020B0606030504020204" pitchFamily="34" charset="0"/>
                <a:cs typeface="Open Sans" panose="020B0606030504020204" pitchFamily="34" charset="0"/>
              </a:rPr>
              <a:t>specific journeys </a:t>
            </a:r>
            <a:r>
              <a:rPr lang="en-US" sz="2200">
                <a:latin typeface="Open Sans" panose="020B0606030504020204" pitchFamily="34" charset="0"/>
                <a:ea typeface="Open Sans" panose="020B0606030504020204" pitchFamily="34" charset="0"/>
                <a:cs typeface="Open Sans" panose="020B0606030504020204" pitchFamily="34" charset="0"/>
              </a:rPr>
              <a:t>our users go on when looking for information and services, so we can understand their needs</a:t>
            </a:r>
          </a:p>
        </p:txBody>
      </p:sp>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D40299A7-02E9-44E1-A8ED-F6CB2E14DDB7}"/>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Why do we need to narrow our focus?</a:t>
            </a:r>
          </a:p>
        </p:txBody>
      </p:sp>
      <p:sp>
        <p:nvSpPr>
          <p:cNvPr id="2" name="Rectangle 1">
            <a:extLst>
              <a:ext uri="{FF2B5EF4-FFF2-40B4-BE49-F238E27FC236}">
                <a16:creationId xmlns:a16="http://schemas.microsoft.com/office/drawing/2014/main" id="{0E8FDE0F-A1FF-4B6E-AE97-1306BD26E4B5}"/>
              </a:ext>
            </a:extLst>
          </p:cNvPr>
          <p:cNvSpPr/>
          <p:nvPr/>
        </p:nvSpPr>
        <p:spPr>
          <a:xfrm>
            <a:off x="634167" y="2403361"/>
            <a:ext cx="4868275" cy="223657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Open Sans" panose="020B0606030504020204" pitchFamily="34" charset="0"/>
                <a:ea typeface="Open Sans" panose="020B0606030504020204" pitchFamily="34" charset="0"/>
                <a:cs typeface="Open Sans" panose="020B0606030504020204" pitchFamily="34" charset="0"/>
              </a:rPr>
              <a:t>2600+ services</a:t>
            </a:r>
            <a:br>
              <a:rPr lang="en-US">
                <a:latin typeface="Open Sans" panose="020B0606030504020204" pitchFamily="34" charset="0"/>
                <a:ea typeface="Open Sans" panose="020B0606030504020204" pitchFamily="34" charset="0"/>
                <a:cs typeface="Open Sans" panose="020B0606030504020204" pitchFamily="34" charset="0"/>
              </a:rPr>
            </a:br>
            <a:r>
              <a:rPr lang="en-US">
                <a:latin typeface="Open Sans" panose="020B0606030504020204" pitchFamily="34" charset="0"/>
                <a:ea typeface="Open Sans" panose="020B0606030504020204" pitchFamily="34" charset="0"/>
                <a:cs typeface="Open Sans" panose="020B0606030504020204" pitchFamily="34" charset="0"/>
              </a:rPr>
              <a:t>on the Greenwich Community Directory</a:t>
            </a: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0233AC2F-ACF1-4C9C-9874-D95DF6816D34}"/>
              </a:ext>
            </a:extLst>
          </p:cNvPr>
          <p:cNvSpPr/>
          <p:nvPr/>
        </p:nvSpPr>
        <p:spPr>
          <a:xfrm>
            <a:off x="6166170" y="2403361"/>
            <a:ext cx="4868275" cy="223657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Open Sans" panose="020B0606030504020204" pitchFamily="34" charset="0"/>
                <a:ea typeface="Open Sans" panose="020B0606030504020204" pitchFamily="34" charset="0"/>
                <a:cs typeface="Open Sans" panose="020B0606030504020204" pitchFamily="34" charset="0"/>
              </a:rPr>
              <a:t>95+ categories</a:t>
            </a:r>
            <a:br>
              <a:rPr lang="en-US">
                <a:latin typeface="Open Sans" panose="020B0606030504020204" pitchFamily="34" charset="0"/>
                <a:ea typeface="Open Sans" panose="020B0606030504020204" pitchFamily="34" charset="0"/>
                <a:cs typeface="Open Sans" panose="020B0606030504020204" pitchFamily="34" charset="0"/>
              </a:rPr>
            </a:br>
            <a:r>
              <a:rPr lang="en-US">
                <a:latin typeface="Open Sans" panose="020B0606030504020204" pitchFamily="34" charset="0"/>
                <a:ea typeface="Open Sans" panose="020B0606030504020204" pitchFamily="34" charset="0"/>
                <a:cs typeface="Open Sans" panose="020B0606030504020204" pitchFamily="34" charset="0"/>
              </a:rPr>
              <a:t>of different services on the Greenwich Community Directory</a:t>
            </a: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EC0A62A-3427-4A9A-BE1F-015A6E221685}"/>
              </a:ext>
            </a:extLst>
          </p:cNvPr>
          <p:cNvSpPr txBox="1"/>
          <p:nvPr/>
        </p:nvSpPr>
        <p:spPr>
          <a:xfrm>
            <a:off x="567250" y="5120011"/>
            <a:ext cx="11015150" cy="430887"/>
          </a:xfrm>
          <a:prstGeom prst="rect">
            <a:avLst/>
          </a:prstGeom>
          <a:noFill/>
        </p:spPr>
        <p:txBody>
          <a:bodyPr wrap="square">
            <a:spAutoFit/>
          </a:bodyPr>
          <a:lstStyle/>
          <a:p>
            <a:r>
              <a:rPr lang="en-US" sz="2200">
                <a:latin typeface="Open Sans" panose="020B0606030504020204" pitchFamily="34" charset="0"/>
                <a:ea typeface="Open Sans" panose="020B0606030504020204" pitchFamily="34" charset="0"/>
                <a:cs typeface="Open Sans" panose="020B0606030504020204" pitchFamily="34" charset="0"/>
              </a:rPr>
              <a:t>But the scope of the directory is </a:t>
            </a:r>
            <a:r>
              <a:rPr lang="en-US" sz="2200" b="1">
                <a:latin typeface="Open Sans" panose="020B0606030504020204" pitchFamily="34" charset="0"/>
                <a:ea typeface="Open Sans" panose="020B0606030504020204" pitchFamily="34" charset="0"/>
                <a:cs typeface="Open Sans" panose="020B0606030504020204" pitchFamily="34" charset="0"/>
              </a:rPr>
              <a:t>too big</a:t>
            </a:r>
            <a:r>
              <a:rPr lang="en-US" sz="2200">
                <a:latin typeface="Open Sans" panose="020B0606030504020204" pitchFamily="34" charset="0"/>
                <a:ea typeface="Open Sans" panose="020B0606030504020204" pitchFamily="34" charset="0"/>
                <a:cs typeface="Open Sans" panose="020B0606030504020204" pitchFamily="34" charset="0"/>
              </a:rPr>
              <a:t> for us to get into the detail of everything</a:t>
            </a:r>
          </a:p>
        </p:txBody>
      </p:sp>
    </p:spTree>
    <p:extLst>
      <p:ext uri="{BB962C8B-B14F-4D97-AF65-F5344CB8AC3E}">
        <p14:creationId xmlns:p14="http://schemas.microsoft.com/office/powerpoint/2010/main" val="2211490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D40299A7-02E9-44E1-A8ED-F6CB2E14DDB7}"/>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Options we decided </a:t>
            </a:r>
            <a:r>
              <a:rPr lang="en-US" sz="2800" b="1" u="sng">
                <a:solidFill>
                  <a:srgbClr val="008080"/>
                </a:solidFill>
                <a:latin typeface="Open Sans"/>
                <a:ea typeface="Open Sans"/>
                <a:cs typeface="Open Sans"/>
              </a:rPr>
              <a:t>weren’t right</a:t>
            </a:r>
          </a:p>
        </p:txBody>
      </p:sp>
      <p:sp>
        <p:nvSpPr>
          <p:cNvPr id="11" name="Rectangle 10">
            <a:extLst>
              <a:ext uri="{FF2B5EF4-FFF2-40B4-BE49-F238E27FC236}">
                <a16:creationId xmlns:a16="http://schemas.microsoft.com/office/drawing/2014/main" id="{CEC07323-1E50-4DF4-880D-AAB75B20A6A0}"/>
              </a:ext>
            </a:extLst>
          </p:cNvPr>
          <p:cNvSpPr/>
          <p:nvPr/>
        </p:nvSpPr>
        <p:spPr>
          <a:xfrm>
            <a:off x="791839" y="2090541"/>
            <a:ext cx="3260926" cy="1847796"/>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8080"/>
                </a:solidFill>
                <a:latin typeface="Open Sans" panose="020B0606030504020204" pitchFamily="34" charset="0"/>
                <a:ea typeface="Open Sans" panose="020B0606030504020204" pitchFamily="34" charset="0"/>
                <a:cs typeface="Open Sans" panose="020B0606030504020204" pitchFamily="34" charset="0"/>
              </a:rPr>
              <a:t>Look at a current </a:t>
            </a:r>
          </a:p>
          <a:p>
            <a:pPr algn="ctr"/>
            <a:r>
              <a:rPr lang="en-US" sz="2400">
                <a:solidFill>
                  <a:srgbClr val="008080"/>
                </a:solidFill>
                <a:latin typeface="Open Sans" panose="020B0606030504020204" pitchFamily="34" charset="0"/>
                <a:ea typeface="Open Sans" panose="020B0606030504020204" pitchFamily="34" charset="0"/>
                <a:cs typeface="Open Sans" panose="020B0606030504020204" pitchFamily="34" charset="0"/>
              </a:rPr>
              <a:t>top-level category of the GCD</a:t>
            </a:r>
            <a:endParaRPr lang="en-GB" sz="105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051F927B-586F-4794-8C82-FDAE04D7688C}"/>
              </a:ext>
            </a:extLst>
          </p:cNvPr>
          <p:cNvSpPr/>
          <p:nvPr/>
        </p:nvSpPr>
        <p:spPr>
          <a:xfrm>
            <a:off x="8040348" y="2086531"/>
            <a:ext cx="3260926" cy="1847796"/>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8080"/>
                </a:solidFill>
                <a:latin typeface="Open Sans" panose="020B0606030504020204" pitchFamily="34" charset="0"/>
                <a:ea typeface="Open Sans" panose="020B0606030504020204" pitchFamily="34" charset="0"/>
                <a:cs typeface="Open Sans" panose="020B0606030504020204" pitchFamily="34" charset="0"/>
              </a:rPr>
              <a:t>Focus on how service providers share service info with us</a:t>
            </a:r>
            <a:endParaRPr lang="en-GB" sz="105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0270FA24-CAB7-45B5-8636-61FB06AB9348}"/>
              </a:ext>
            </a:extLst>
          </p:cNvPr>
          <p:cNvSpPr/>
          <p:nvPr/>
        </p:nvSpPr>
        <p:spPr>
          <a:xfrm>
            <a:off x="4416092" y="2090541"/>
            <a:ext cx="3260927" cy="1847796"/>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8080"/>
                </a:solidFill>
                <a:latin typeface="Open Sans" panose="020B0606030504020204" pitchFamily="34" charset="0"/>
                <a:ea typeface="Open Sans" panose="020B0606030504020204" pitchFamily="34" charset="0"/>
                <a:cs typeface="Open Sans" panose="020B0606030504020204" pitchFamily="34" charset="0"/>
              </a:rPr>
              <a:t>Focus on a specific service area</a:t>
            </a:r>
            <a:endParaRPr lang="en-GB" sz="105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17050059"/>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1440C03-397D-47CB-9126-23F0E647DA8E}"/>
              </a:ext>
            </a:extLst>
          </p:cNvPr>
          <p:cNvPicPr>
            <a:picLocks noChangeAspect="1"/>
          </p:cNvPicPr>
          <p:nvPr/>
        </p:nvPicPr>
        <p:blipFill rotWithShape="1">
          <a:blip r:embed="rId3"/>
          <a:srcRect r="-6"/>
          <a:stretch/>
        </p:blipFill>
        <p:spPr>
          <a:xfrm>
            <a:off x="6560509" y="1666179"/>
            <a:ext cx="5559572" cy="4133964"/>
          </a:xfrm>
          <a:prstGeom prst="rect">
            <a:avLst/>
          </a:prstGeom>
        </p:spPr>
      </p:pic>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4"/>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D40299A7-02E9-44E1-A8ED-F6CB2E14DDB7}"/>
              </a:ext>
            </a:extLst>
          </p:cNvPr>
          <p:cNvSpPr txBox="1"/>
          <p:nvPr/>
        </p:nvSpPr>
        <p:spPr>
          <a:xfrm>
            <a:off x="567250" y="458324"/>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Our approach for the rest of Discovery</a:t>
            </a:r>
          </a:p>
        </p:txBody>
      </p:sp>
      <p:sp>
        <p:nvSpPr>
          <p:cNvPr id="8" name="Rectangle 7">
            <a:extLst>
              <a:ext uri="{FF2B5EF4-FFF2-40B4-BE49-F238E27FC236}">
                <a16:creationId xmlns:a16="http://schemas.microsoft.com/office/drawing/2014/main" id="{1DDFA50F-CDA9-4D5D-B87C-7FCA33DC0CC5}"/>
              </a:ext>
            </a:extLst>
          </p:cNvPr>
          <p:cNvSpPr/>
          <p:nvPr/>
        </p:nvSpPr>
        <p:spPr>
          <a:xfrm>
            <a:off x="466936" y="1366225"/>
            <a:ext cx="6829214" cy="536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lang="en-US">
                <a:solidFill>
                  <a:srgbClr val="008080"/>
                </a:solidFill>
                <a:latin charset="0" panose="020B0606030504020204" pitchFamily="34" typeface="Open Sans"/>
                <a:ea charset="0" panose="020B0606030504020204" pitchFamily="34" typeface="Open Sans"/>
                <a:cs charset="0" panose="020B0606030504020204" pitchFamily="34" typeface="Open Sans"/>
              </a:rPr>
              <a:t>1) Research with residents around 3-4 specific user needs</a:t>
            </a:r>
            <a:endParaRPr b="1" lang="en-GB">
              <a:solidFill>
                <a:srgbClr val="008080"/>
              </a:solidFill>
              <a:latin charset="0" panose="020B0606030504020204" pitchFamily="34" typeface="Open Sans"/>
              <a:ea charset="0" panose="020B0606030504020204" pitchFamily="34" typeface="Open Sans"/>
              <a:cs charset="0" panose="020B0606030504020204" pitchFamily="34" typeface="Open Sans"/>
            </a:endParaRPr>
          </a:p>
        </p:txBody>
      </p:sp>
      <p:sp>
        <p:nvSpPr>
          <p:cNvPr id="9" name="Rectangle 8">
            <a:extLst>
              <a:ext uri="{FF2B5EF4-FFF2-40B4-BE49-F238E27FC236}">
                <a16:creationId xmlns:a16="http://schemas.microsoft.com/office/drawing/2014/main" id="{475788FC-3436-47A5-8DC1-C0F633CF78CB}"/>
              </a:ext>
            </a:extLst>
          </p:cNvPr>
          <p:cNvSpPr/>
          <p:nvPr/>
        </p:nvSpPr>
        <p:spPr>
          <a:xfrm>
            <a:off x="466936" y="3601842"/>
            <a:ext cx="6469074" cy="695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lang="en-US">
                <a:solidFill>
                  <a:srgbClr val="008080"/>
                </a:solidFill>
                <a:latin charset="0" panose="020B0606030504020204" pitchFamily="34" typeface="Open Sans"/>
                <a:ea charset="0" panose="020B0606030504020204" pitchFamily="34" typeface="Open Sans"/>
                <a:cs charset="0" panose="020B0606030504020204" pitchFamily="34" typeface="Open Sans"/>
              </a:rPr>
              <a:t>2) Research with a range of service providers</a:t>
            </a:r>
            <a:endParaRPr b="1" lang="en-GB">
              <a:solidFill>
                <a:srgbClr val="008080"/>
              </a:solidFill>
              <a:latin charset="0" panose="020B0606030504020204" pitchFamily="34" typeface="Open Sans"/>
              <a:ea charset="0" panose="020B0606030504020204" pitchFamily="34" typeface="Open Sans"/>
              <a:cs charset="0" panose="020B0606030504020204" pitchFamily="34" typeface="Open Sans"/>
            </a:endParaRPr>
          </a:p>
        </p:txBody>
      </p:sp>
      <p:sp>
        <p:nvSpPr>
          <p:cNvPr id="11" name="Content Placeholder 2">
            <a:extLst>
              <a:ext uri="{FF2B5EF4-FFF2-40B4-BE49-F238E27FC236}">
                <a16:creationId xmlns:a16="http://schemas.microsoft.com/office/drawing/2014/main" id="{BB5D4A16-F985-4C5B-96DF-FD331628D0BE}"/>
              </a:ext>
            </a:extLst>
          </p:cNvPr>
          <p:cNvSpPr txBox="1">
            <a:spLocks/>
          </p:cNvSpPr>
          <p:nvPr/>
        </p:nvSpPr>
        <p:spPr>
          <a:xfrm>
            <a:off x="466937" y="1872208"/>
            <a:ext cx="6976756" cy="2185854"/>
          </a:xfrm>
          <a:prstGeom prst="rect">
            <a:avLst/>
          </a:prstGeom>
          <a:noFill/>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z="1600">
                <a:latin charset="0" panose="020B0606030504020204" pitchFamily="34" typeface="Open Sans"/>
                <a:ea charset="0" panose="020B0606030504020204" pitchFamily="34" typeface="Open Sans"/>
                <a:cs charset="0" panose="020B0606030504020204" pitchFamily="34" typeface="Open Sans"/>
              </a:rPr>
              <a:t>Ask residents how they look for information around the user need</a:t>
            </a:r>
          </a:p>
          <a:p>
            <a:r>
              <a:rPr lang="en-US" sz="1600">
                <a:latin charset="0" panose="020B0606030504020204" pitchFamily="34" typeface="Open Sans"/>
                <a:ea charset="0" panose="020B0606030504020204" pitchFamily="34" typeface="Open Sans"/>
                <a:cs charset="0" panose="020B0606030504020204" pitchFamily="34" typeface="Open Sans"/>
              </a:rPr>
              <a:t>Test our assumptions about their needs and behavior</a:t>
            </a:r>
          </a:p>
          <a:p>
            <a:r>
              <a:rPr lang="en-US" sz="1600">
                <a:latin charset="0" panose="020B0606030504020204" pitchFamily="34" typeface="Open Sans"/>
                <a:ea charset="0" panose="020B0606030504020204" pitchFamily="34" typeface="Open Sans"/>
                <a:cs charset="0" panose="020B0606030504020204" pitchFamily="34" typeface="Open Sans"/>
              </a:rPr>
              <a:t>Use a mix of research and prototyping techniques</a:t>
            </a:r>
          </a:p>
          <a:p>
            <a:r>
              <a:rPr lang="en-US" sz="1600">
                <a:latin charset="0" panose="020B0606030504020204" pitchFamily="34" typeface="Open Sans"/>
                <a:ea charset="0" panose="020B0606030504020204" pitchFamily="34" typeface="Open Sans"/>
                <a:cs charset="0" panose="020B0606030504020204" pitchFamily="34" typeface="Open Sans"/>
              </a:rPr>
              <a:t>Build empathy and understanding of the experience residents have</a:t>
            </a:r>
          </a:p>
          <a:p>
            <a:pPr indent="0" marL="0">
              <a:buFont charset="0" panose="020B0604020202020204" pitchFamily="34" typeface="Arial"/>
              <a:buNone/>
            </a:pPr>
            <a:endParaRPr lang="en-US" sz="1400">
              <a:latin charset="0" panose="020B0606030504020204" pitchFamily="34" typeface="Open Sans"/>
              <a:ea charset="0" panose="020B0606030504020204" pitchFamily="34" typeface="Open Sans"/>
              <a:cs charset="0" panose="020B0606030504020204" pitchFamily="34" typeface="Open Sans"/>
            </a:endParaRPr>
          </a:p>
        </p:txBody>
      </p:sp>
      <p:sp>
        <p:nvSpPr>
          <p:cNvPr id="12" name="Content Placeholder 2">
            <a:extLst>
              <a:ext uri="{FF2B5EF4-FFF2-40B4-BE49-F238E27FC236}">
                <a16:creationId xmlns:a16="http://schemas.microsoft.com/office/drawing/2014/main" id="{1F544874-1E9F-43FC-A605-B693EA913909}"/>
              </a:ext>
            </a:extLst>
          </p:cNvPr>
          <p:cNvSpPr txBox="1">
            <a:spLocks/>
          </p:cNvSpPr>
          <p:nvPr/>
        </p:nvSpPr>
        <p:spPr>
          <a:xfrm>
            <a:off x="466936" y="4125063"/>
            <a:ext cx="6671726" cy="1936690"/>
          </a:xfrm>
          <a:prstGeom prst="rect">
            <a:avLst/>
          </a:prstGeom>
          <a:noFill/>
        </p:spPr>
        <p:txBody>
          <a:bodyPr anchor="t"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z="1600">
                <a:latin charset="0" panose="020B0606030504020204" pitchFamily="34" typeface="Open Sans"/>
                <a:ea charset="0" panose="020B0606030504020204" pitchFamily="34" typeface="Open Sans"/>
                <a:cs charset="0" panose="020B0606030504020204" pitchFamily="34" typeface="Open Sans"/>
              </a:rPr>
              <a:t>Exploring how service providers share information to directories</a:t>
            </a:r>
          </a:p>
          <a:p>
            <a:r>
              <a:rPr lang="en-US" sz="1600">
                <a:latin charset="0" panose="020B0606030504020204" pitchFamily="34" typeface="Open Sans"/>
                <a:ea charset="0" panose="020B0606030504020204" pitchFamily="34" typeface="Open Sans"/>
                <a:cs charset="0" panose="020B0606030504020204" pitchFamily="34" typeface="Open Sans"/>
              </a:rPr>
              <a:t>Test our assumptions about their needs and behavior</a:t>
            </a:r>
          </a:p>
          <a:p>
            <a:r>
              <a:rPr lang="en-US" sz="1600">
                <a:latin charset="0" panose="020B0606030504020204" pitchFamily="34" typeface="Open Sans"/>
                <a:ea charset="0" panose="020B0606030504020204" pitchFamily="34" typeface="Open Sans"/>
                <a:cs charset="0" panose="020B0606030504020204" pitchFamily="34" typeface="Open Sans"/>
              </a:rPr>
              <a:t>Use a mix of research and prototyping techniques</a:t>
            </a:r>
          </a:p>
          <a:p>
            <a:r>
              <a:rPr lang="en-US" sz="1600">
                <a:latin charset="0" panose="020B0606030504020204" pitchFamily="34" typeface="Open Sans"/>
                <a:ea charset="0" panose="020B0606030504020204" pitchFamily="34" typeface="Open Sans"/>
                <a:cs charset="0" panose="020B0606030504020204" pitchFamily="34" typeface="Open Sans"/>
              </a:rPr>
              <a:t>Build empathy and understanding of the experience they have</a:t>
            </a:r>
          </a:p>
          <a:p>
            <a:pPr indent="0" marL="0">
              <a:buFont charset="0" panose="020B0604020202020204" pitchFamily="34" typeface="Arial"/>
              <a:buNone/>
            </a:pPr>
            <a:endParaRPr lang="en-US" sz="1600">
              <a:latin charset="0" panose="020B0606030504020204" pitchFamily="34" typeface="Open Sans"/>
              <a:ea charset="0" panose="020B0606030504020204" pitchFamily="34" typeface="Open Sans"/>
              <a:cs charset="0" panose="020B0606030504020204" pitchFamily="34" typeface="Open Sans"/>
            </a:endParaRPr>
          </a:p>
        </p:txBody>
      </p:sp>
    </p:spTree>
    <p:extLst>
      <p:ext uri="{BB962C8B-B14F-4D97-AF65-F5344CB8AC3E}">
        <p14:creationId xmlns:p14="http://schemas.microsoft.com/office/powerpoint/2010/main" val="577763572"/>
      </p:ext>
    </p:extLst>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3"/>
          <a:stretch>
            <a:fillRect/>
          </a:stretch>
        </p:blipFill>
        <p:spPr>
          <a:xfrm>
            <a:off x="11034445" y="6208132"/>
            <a:ext cx="970909" cy="469239"/>
          </a:xfrm>
          <a:prstGeom prst="rect">
            <a:avLst/>
          </a:prstGeom>
        </p:spPr>
      </p:pic>
      <p:pic>
        <p:nvPicPr>
          <p:cNvPr id="3" name="Picture 2">
            <a:extLst>
              <a:ext uri="{FF2B5EF4-FFF2-40B4-BE49-F238E27FC236}">
                <a16:creationId xmlns:a16="http://schemas.microsoft.com/office/drawing/2014/main" id="{103D07BF-979A-4C35-BA69-F5301D0FEEBA}"/>
              </a:ext>
            </a:extLst>
          </p:cNvPr>
          <p:cNvPicPr>
            <a:picLocks noChangeAspect="1"/>
          </p:cNvPicPr>
          <p:nvPr/>
        </p:nvPicPr>
        <p:blipFill rotWithShape="1">
          <a:blip r:embed="rId4"/>
          <a:srcRect b="35"/>
          <a:stretch/>
        </p:blipFill>
        <p:spPr>
          <a:xfrm>
            <a:off x="356941" y="418867"/>
            <a:ext cx="11478115" cy="5198818"/>
          </a:xfrm>
          <a:prstGeom prst="rect">
            <a:avLst/>
          </a:prstGeom>
        </p:spPr>
      </p:pic>
      <p:sp>
        <p:nvSpPr>
          <p:cNvPr id="13" name="Rectangle 12">
            <a:extLst>
              <a:ext uri="{FF2B5EF4-FFF2-40B4-BE49-F238E27FC236}">
                <a16:creationId xmlns:a16="http://schemas.microsoft.com/office/drawing/2014/main" id="{B56BE740-BE4F-4B0A-9961-5F34FFDF9352}"/>
              </a:ext>
            </a:extLst>
          </p:cNvPr>
          <p:cNvSpPr/>
          <p:nvPr/>
        </p:nvSpPr>
        <p:spPr>
          <a:xfrm>
            <a:off x="5147650" y="88830"/>
            <a:ext cx="1864037" cy="33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800">
                <a:solidFill>
                  <a:srgbClr val="008080"/>
                </a:solidFill>
              </a:rPr>
              <a:t>High Risk</a:t>
            </a:r>
            <a:endParaRPr b="1" lang="en-GB" sz="2800">
              <a:solidFill>
                <a:srgbClr val="008080"/>
              </a:solidFill>
            </a:endParaRPr>
          </a:p>
        </p:txBody>
      </p:sp>
      <p:sp>
        <p:nvSpPr>
          <p:cNvPr id="16" name="Rectangle 15">
            <a:extLst>
              <a:ext uri="{FF2B5EF4-FFF2-40B4-BE49-F238E27FC236}">
                <a16:creationId xmlns:a16="http://schemas.microsoft.com/office/drawing/2014/main" id="{8982B165-7CC5-4606-B37A-C7E74FADB475}"/>
              </a:ext>
            </a:extLst>
          </p:cNvPr>
          <p:cNvSpPr/>
          <p:nvPr/>
        </p:nvSpPr>
        <p:spPr>
          <a:xfrm>
            <a:off x="10140483" y="5645274"/>
            <a:ext cx="1864037" cy="335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lang="en-US" sz="2800">
                <a:solidFill>
                  <a:srgbClr val="008080"/>
                </a:solidFill>
              </a:rPr>
              <a:t>Unknown</a:t>
            </a:r>
            <a:endParaRPr b="1" lang="en-GB" sz="2800">
              <a:solidFill>
                <a:srgbClr val="008080"/>
              </a:solidFill>
            </a:endParaRPr>
          </a:p>
        </p:txBody>
      </p:sp>
      <p:cxnSp>
        <p:nvCxnSpPr>
          <p:cNvPr id="10" name="Straight Arrow Connector 9">
            <a:extLst>
              <a:ext uri="{FF2B5EF4-FFF2-40B4-BE49-F238E27FC236}">
                <a16:creationId xmlns:a16="http://schemas.microsoft.com/office/drawing/2014/main" id="{3F0F02C7-4B74-48A3-ADF9-6F20425DD336}"/>
              </a:ext>
            </a:extLst>
          </p:cNvPr>
          <p:cNvCxnSpPr>
            <a:cxnSpLocks/>
          </p:cNvCxnSpPr>
          <p:nvPr/>
        </p:nvCxnSpPr>
        <p:spPr>
          <a:xfrm>
            <a:off x="367429" y="5577813"/>
            <a:ext cx="11467627"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4B4A9A82-4A56-4693-B566-90F423702CC5}"/>
              </a:ext>
            </a:extLst>
          </p:cNvPr>
          <p:cNvSpPr/>
          <p:nvPr/>
        </p:nvSpPr>
        <p:spPr>
          <a:xfrm>
            <a:off x="271736" y="5643399"/>
            <a:ext cx="1864037" cy="335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lang="en-US" sz="2800">
                <a:solidFill>
                  <a:srgbClr val="008080"/>
                </a:solidFill>
              </a:rPr>
              <a:t>Known</a:t>
            </a:r>
            <a:endParaRPr b="1" lang="en-GB" sz="2800">
              <a:solidFill>
                <a:srgbClr val="008080"/>
              </a:solidFill>
            </a:endParaRPr>
          </a:p>
        </p:txBody>
      </p:sp>
    </p:spTree>
    <p:extLst>
      <p:ext uri="{BB962C8B-B14F-4D97-AF65-F5344CB8AC3E}">
        <p14:creationId xmlns:p14="http://schemas.microsoft.com/office/powerpoint/2010/main" val="338482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10" name="Content Placeholder 2">
            <a:extLst>
              <a:ext uri="{FF2B5EF4-FFF2-40B4-BE49-F238E27FC236}">
                <a16:creationId xmlns:a16="http://schemas.microsoft.com/office/drawing/2014/main" id="{C9A361DC-F060-194E-A8B8-3EEB0307434F}"/>
              </a:ext>
            </a:extLst>
          </p:cNvPr>
          <p:cNvSpPr>
            <a:spLocks noGrp="1"/>
          </p:cNvSpPr>
          <p:nvPr>
            <p:ph idx="1"/>
          </p:nvPr>
        </p:nvSpPr>
        <p:spPr>
          <a:xfrm>
            <a:off x="567250" y="1409075"/>
            <a:ext cx="10881965" cy="915958"/>
          </a:xfrm>
        </p:spPr>
        <p:txBody>
          <a:bodyPr>
            <a:normAutofit/>
          </a:bodyPr>
          <a:lstStyle/>
          <a:p>
            <a:pPr marL="0" indent="0">
              <a:buNone/>
            </a:pPr>
            <a:r>
              <a:rPr lang="en-US" sz="2400">
                <a:latin typeface="Open Sans" panose="020B0606030504020204" pitchFamily="34" charset="0"/>
                <a:ea typeface="Open Sans" panose="020B0606030504020204" pitchFamily="34" charset="0"/>
                <a:cs typeface="Open Sans" panose="020B0606030504020204" pitchFamily="34" charset="0"/>
              </a:rPr>
              <a:t>For some areas, we think we can </a:t>
            </a:r>
            <a:r>
              <a:rPr lang="en-US" sz="2400" b="1">
                <a:latin typeface="Open Sans" panose="020B0606030504020204" pitchFamily="34" charset="0"/>
                <a:ea typeface="Open Sans" panose="020B0606030504020204" pitchFamily="34" charset="0"/>
                <a:cs typeface="Open Sans" panose="020B0606030504020204" pitchFamily="34" charset="0"/>
              </a:rPr>
              <a:t>learn faster </a:t>
            </a:r>
            <a:r>
              <a:rPr lang="en-US" sz="2400">
                <a:latin typeface="Open Sans" panose="020B0606030504020204" pitchFamily="34" charset="0"/>
                <a:ea typeface="Open Sans" panose="020B0606030504020204" pitchFamily="34" charset="0"/>
                <a:cs typeface="Open Sans" panose="020B0606030504020204" pitchFamily="34" charset="0"/>
              </a:rPr>
              <a:t>if we take our </a:t>
            </a:r>
            <a:r>
              <a:rPr lang="en-US" sz="2400" b="1">
                <a:latin typeface="Open Sans" panose="020B0606030504020204" pitchFamily="34" charset="0"/>
                <a:ea typeface="Open Sans" panose="020B0606030504020204" pitchFamily="34" charset="0"/>
                <a:cs typeface="Open Sans" panose="020B0606030504020204" pitchFamily="34" charset="0"/>
              </a:rPr>
              <a:t>design ideas </a:t>
            </a:r>
            <a:r>
              <a:rPr lang="en-US" sz="2400">
                <a:latin typeface="Open Sans" panose="020B0606030504020204" pitchFamily="34" charset="0"/>
                <a:ea typeface="Open Sans" panose="020B0606030504020204" pitchFamily="34" charset="0"/>
                <a:cs typeface="Open Sans" panose="020B0606030504020204" pitchFamily="34" charset="0"/>
              </a:rPr>
              <a:t>to our users to get </a:t>
            </a:r>
            <a:r>
              <a:rPr lang="en-US" sz="2400" b="1">
                <a:latin typeface="Open Sans" panose="020B0606030504020204" pitchFamily="34" charset="0"/>
                <a:ea typeface="Open Sans" panose="020B0606030504020204" pitchFamily="34" charset="0"/>
                <a:cs typeface="Open Sans" panose="020B0606030504020204" pitchFamily="34" charset="0"/>
              </a:rPr>
              <a:t>quick feedback</a:t>
            </a:r>
            <a:r>
              <a:rPr lang="en-US" sz="2400">
                <a:latin typeface="Open Sans" panose="020B0606030504020204" pitchFamily="34" charset="0"/>
                <a:ea typeface="Open Sans" panose="020B0606030504020204" pitchFamily="34" charset="0"/>
                <a:cs typeface="Open Sans" panose="020B0606030504020204" pitchFamily="34" charset="0"/>
              </a:rPr>
              <a:t>.</a:t>
            </a:r>
          </a:p>
        </p:txBody>
      </p:sp>
      <p:sp>
        <p:nvSpPr>
          <p:cNvPr id="7" name="TextBox 6">
            <a:extLst>
              <a:ext uri="{FF2B5EF4-FFF2-40B4-BE49-F238E27FC236}">
                <a16:creationId xmlns:a16="http://schemas.microsoft.com/office/drawing/2014/main" id="{162C34EB-D766-4C24-A075-0443D9FED39F}"/>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Applying a principle of ‘testing through design’</a:t>
            </a:r>
          </a:p>
        </p:txBody>
      </p:sp>
      <p:pic>
        <p:nvPicPr>
          <p:cNvPr id="3" name="Graphic 2" descr="Group brainstorm outline">
            <a:extLst>
              <a:ext uri="{FF2B5EF4-FFF2-40B4-BE49-F238E27FC236}">
                <a16:creationId xmlns:a16="http://schemas.microsoft.com/office/drawing/2014/main" id="{FA4E0B67-B537-45D1-940A-B6CE5C70EA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5588" y="2494548"/>
            <a:ext cx="1868905" cy="1868905"/>
          </a:xfrm>
          <a:prstGeom prst="rect">
            <a:avLst/>
          </a:prstGeom>
        </p:spPr>
      </p:pic>
      <p:pic>
        <p:nvPicPr>
          <p:cNvPr id="8" name="Graphic 7" descr="Blackboard outline">
            <a:extLst>
              <a:ext uri="{FF2B5EF4-FFF2-40B4-BE49-F238E27FC236}">
                <a16:creationId xmlns:a16="http://schemas.microsoft.com/office/drawing/2014/main" id="{F1ED057C-5857-4556-A097-6974D9450D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61284" y="2394285"/>
            <a:ext cx="2069431" cy="2069431"/>
          </a:xfrm>
          <a:prstGeom prst="rect">
            <a:avLst/>
          </a:prstGeom>
        </p:spPr>
      </p:pic>
      <p:pic>
        <p:nvPicPr>
          <p:cNvPr id="11" name="Graphic 10" descr="Boardroom outline">
            <a:extLst>
              <a:ext uri="{FF2B5EF4-FFF2-40B4-BE49-F238E27FC236}">
                <a16:creationId xmlns:a16="http://schemas.microsoft.com/office/drawing/2014/main" id="{36DAEE21-F0CA-4B72-B253-93FE2874EA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37506" y="2450433"/>
            <a:ext cx="1957135" cy="1957135"/>
          </a:xfrm>
          <a:prstGeom prst="rect">
            <a:avLst/>
          </a:prstGeom>
        </p:spPr>
      </p:pic>
      <p:sp>
        <p:nvSpPr>
          <p:cNvPr id="12" name="Rectangle 11">
            <a:extLst>
              <a:ext uri="{FF2B5EF4-FFF2-40B4-BE49-F238E27FC236}">
                <a16:creationId xmlns:a16="http://schemas.microsoft.com/office/drawing/2014/main" id="{E438D908-B604-4051-A564-3179877A6815}"/>
              </a:ext>
            </a:extLst>
          </p:cNvPr>
          <p:cNvSpPr/>
          <p:nvPr/>
        </p:nvSpPr>
        <p:spPr>
          <a:xfrm>
            <a:off x="951900" y="4389297"/>
            <a:ext cx="3133964" cy="599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latin typeface="Open Sans" panose="020B0606030504020204" pitchFamily="34" charset="0"/>
                <a:ea typeface="Open Sans" panose="020B0606030504020204" pitchFamily="34" charset="0"/>
                <a:cs typeface="Open Sans" panose="020B0606030504020204" pitchFamily="34" charset="0"/>
              </a:rPr>
              <a:t>We have an idea about what the user might need</a:t>
            </a:r>
            <a:endParaRPr lang="en-GB">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B9A610EE-B006-4691-BA6D-2B7284E8FE4A}"/>
              </a:ext>
            </a:extLst>
          </p:cNvPr>
          <p:cNvSpPr/>
          <p:nvPr/>
        </p:nvSpPr>
        <p:spPr>
          <a:xfrm>
            <a:off x="4633575" y="4389297"/>
            <a:ext cx="3133964" cy="599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latin typeface="Open Sans" panose="020B0606030504020204" pitchFamily="34" charset="0"/>
                <a:ea typeface="Open Sans" panose="020B0606030504020204" pitchFamily="34" charset="0"/>
                <a:cs typeface="Open Sans" panose="020B0606030504020204" pitchFamily="34" charset="0"/>
              </a:rPr>
              <a:t>We create a quick mock-up of how it might work</a:t>
            </a:r>
            <a:endParaRPr lang="en-GB">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43914C37-362E-4D7D-9E43-8636FA806642}"/>
              </a:ext>
            </a:extLst>
          </p:cNvPr>
          <p:cNvSpPr/>
          <p:nvPr/>
        </p:nvSpPr>
        <p:spPr>
          <a:xfrm>
            <a:off x="8149091" y="4366954"/>
            <a:ext cx="3133964" cy="599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latin typeface="Open Sans" panose="020B0606030504020204" pitchFamily="34" charset="0"/>
                <a:ea typeface="Open Sans" panose="020B0606030504020204" pitchFamily="34" charset="0"/>
                <a:cs typeface="Open Sans" panose="020B0606030504020204" pitchFamily="34" charset="0"/>
              </a:rPr>
              <a:t>We get feedback on what we create from our user</a:t>
            </a:r>
            <a:endParaRPr lang="en-GB">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Arrow Connector 15">
            <a:extLst>
              <a:ext uri="{FF2B5EF4-FFF2-40B4-BE49-F238E27FC236}">
                <a16:creationId xmlns:a16="http://schemas.microsoft.com/office/drawing/2014/main" id="{DB26E1E6-014F-45E3-AC5A-AC0B9523075B}"/>
              </a:ext>
            </a:extLst>
          </p:cNvPr>
          <p:cNvCxnSpPr>
            <a:cxnSpLocks/>
            <a:stCxn id="3" idx="3"/>
            <a:endCxn id="8" idx="1"/>
          </p:cNvCxnSpPr>
          <p:nvPr/>
        </p:nvCxnSpPr>
        <p:spPr>
          <a:xfrm>
            <a:off x="3454493" y="3429001"/>
            <a:ext cx="1606791" cy="0"/>
          </a:xfrm>
          <a:prstGeom prst="straightConnector1">
            <a:avLst/>
          </a:prstGeom>
          <a:ln w="38100">
            <a:solidFill>
              <a:srgbClr val="00808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486DC2DD-50D2-4441-944D-0B114B8C9B93}"/>
              </a:ext>
            </a:extLst>
          </p:cNvPr>
          <p:cNvCxnSpPr>
            <a:cxnSpLocks/>
            <a:stCxn id="8" idx="3"/>
            <a:endCxn id="11" idx="1"/>
          </p:cNvCxnSpPr>
          <p:nvPr/>
        </p:nvCxnSpPr>
        <p:spPr>
          <a:xfrm flipV="1">
            <a:off x="7130715" y="3429000"/>
            <a:ext cx="1491229" cy="1"/>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0DC00958-0D31-4991-9CC5-6F0AD49A2B78}"/>
              </a:ext>
            </a:extLst>
          </p:cNvPr>
          <p:cNvCxnSpPr>
            <a:cxnSpLocks/>
          </p:cNvCxnSpPr>
          <p:nvPr/>
        </p:nvCxnSpPr>
        <p:spPr>
          <a:xfrm rot="5400000">
            <a:off x="7947143" y="3415600"/>
            <a:ext cx="22343" cy="3515516"/>
          </a:xfrm>
          <a:prstGeom prst="curvedConnector3">
            <a:avLst>
              <a:gd name="adj1" fmla="val 273093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107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2" name="TextBox 1">
            <a:extLst>
              <a:ext uri="{FF2B5EF4-FFF2-40B4-BE49-F238E27FC236}">
                <a16:creationId xmlns:a16="http://schemas.microsoft.com/office/drawing/2014/main" id="{A115BE0C-66FB-458E-AB3A-87DB7CEF6E25}"/>
              </a:ext>
            </a:extLst>
          </p:cNvPr>
          <p:cNvSpPr txBox="1"/>
          <p:nvPr/>
        </p:nvSpPr>
        <p:spPr>
          <a:xfrm>
            <a:off x="899518" y="2665174"/>
            <a:ext cx="10392959" cy="1015663"/>
          </a:xfrm>
          <a:prstGeom prst="rect">
            <a:avLst/>
          </a:prstGeom>
          <a:noFill/>
        </p:spPr>
        <p:txBody>
          <a:bodyPr wrap="square" lIns="91440" tIns="45720" rIns="91440" bIns="45720" rtlCol="0" anchor="t">
            <a:spAutoFit/>
          </a:bodyPr>
          <a:lstStyle/>
          <a:p>
            <a:r>
              <a:rPr lang="en-US" sz="6000" b="1">
                <a:solidFill>
                  <a:schemeClr val="bg1"/>
                </a:solidFill>
              </a:rPr>
              <a:t>User research</a:t>
            </a:r>
            <a:endParaRPr lang="en-GB" sz="6000" b="1">
              <a:solidFill>
                <a:schemeClr val="bg1"/>
              </a:solidFill>
            </a:endParaRPr>
          </a:p>
        </p:txBody>
      </p:sp>
    </p:spTree>
    <p:extLst>
      <p:ext uri="{BB962C8B-B14F-4D97-AF65-F5344CB8AC3E}">
        <p14:creationId xmlns:p14="http://schemas.microsoft.com/office/powerpoint/2010/main" val="414915088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965570" y="1905093"/>
            <a:ext cx="10554330"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300" b="1" i="0" u="none" strike="noStrike" kern="1200" cap="none" spc="0" normalizeH="0" baseline="0" noProof="0">
                <a:ln>
                  <a:noFill/>
                </a:ln>
                <a:solidFill>
                  <a:prstClr val="white"/>
                </a:solidFill>
                <a:effectLst/>
                <a:uLnTx/>
                <a:uFillTx/>
                <a:latin typeface="Open Sans"/>
                <a:ea typeface="Open Sans"/>
                <a:cs typeface="Open Sans"/>
              </a:rPr>
              <a:t>Before we go any further let’s answer the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300" b="1">
              <a:solidFill>
                <a:prstClr val="white"/>
              </a:solidFill>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What is a Show and Tell?</a:t>
            </a:r>
            <a:endParaRPr kumimoji="0" lang="en-US" sz="60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158182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1A3123-5A24-414D-A8F8-155FDD29AA83}"/>
              </a:ext>
            </a:extLst>
          </p:cNvPr>
          <p:cNvSpPr txBox="1"/>
          <p:nvPr/>
        </p:nvSpPr>
        <p:spPr>
          <a:xfrm>
            <a:off x="660829" y="565271"/>
            <a:ext cx="10734024" cy="954107"/>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Existing research: </a:t>
            </a:r>
            <a:endParaRPr lang="en-US"/>
          </a:p>
          <a:p>
            <a:r>
              <a:rPr lang="en-US" sz="2800" b="1" err="1">
                <a:solidFill>
                  <a:srgbClr val="008080"/>
                </a:solidFill>
                <a:latin typeface="Open Sans"/>
                <a:ea typeface="Open Sans"/>
                <a:cs typeface="Open Sans"/>
              </a:rPr>
              <a:t>Carers</a:t>
            </a:r>
            <a:r>
              <a:rPr lang="en-US" sz="2800" b="1">
                <a:solidFill>
                  <a:srgbClr val="008080"/>
                </a:solidFill>
                <a:latin typeface="Open Sans"/>
                <a:ea typeface="Open Sans"/>
                <a:cs typeface="Open Sans"/>
              </a:rPr>
              <a:t> Survey – Adults Services </a:t>
            </a:r>
            <a:endParaRPr lang="en-US"/>
          </a:p>
        </p:txBody>
      </p:sp>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4"/>
          <a:stretch>
            <a:fillRect/>
          </a:stretch>
        </p:blipFill>
        <p:spPr>
          <a:xfrm>
            <a:off x="11034445" y="6208132"/>
            <a:ext cx="970909" cy="469239"/>
          </a:xfrm>
          <a:prstGeom prst="rect">
            <a:avLst/>
          </a:prstGeom>
        </p:spPr>
      </p:pic>
      <p:pic>
        <p:nvPicPr>
          <p:cNvPr id="7" name="Picture 7" descr="Graphical user interface, text, application&#10;&#10;Description automatically generated">
            <a:extLst>
              <a:ext uri="{FF2B5EF4-FFF2-40B4-BE49-F238E27FC236}">
                <a16:creationId xmlns:a16="http://schemas.microsoft.com/office/drawing/2014/main" id="{ED2A46C2-5AA0-01B0-2FF6-B9C6820FE5CA}"/>
              </a:ext>
            </a:extLst>
          </p:cNvPr>
          <p:cNvPicPr>
            <a:picLocks noChangeAspect="1"/>
          </p:cNvPicPr>
          <p:nvPr/>
        </p:nvPicPr>
        <p:blipFill rotWithShape="1">
          <a:blip r:embed="rId5"/>
          <a:srcRect t="29919"/>
          <a:stretch/>
        </p:blipFill>
        <p:spPr>
          <a:xfrm>
            <a:off x="660829" y="2905258"/>
            <a:ext cx="5630779" cy="3098609"/>
          </a:xfrm>
          <a:prstGeom prst="rect">
            <a:avLst/>
          </a:prstGeom>
        </p:spPr>
      </p:pic>
      <p:pic>
        <p:nvPicPr>
          <p:cNvPr id="8" name="Picture 8" descr="Chart, bar chart&#10;&#10;Description automatically generated">
            <a:extLst>
              <a:ext uri="{FF2B5EF4-FFF2-40B4-BE49-F238E27FC236}">
                <a16:creationId xmlns:a16="http://schemas.microsoft.com/office/drawing/2014/main" id="{7F2D7099-3507-EA0D-04F4-C47F04655AAA}"/>
              </a:ext>
            </a:extLst>
          </p:cNvPr>
          <p:cNvPicPr>
            <a:picLocks noGrp="1" noChangeAspect="1"/>
          </p:cNvPicPr>
          <p:nvPr>
            <p:ph idx="1"/>
          </p:nvPr>
        </p:nvPicPr>
        <p:blipFill>
          <a:blip r:embed="rId6"/>
          <a:stretch>
            <a:fillRect/>
          </a:stretch>
        </p:blipFill>
        <p:spPr>
          <a:xfrm>
            <a:off x="7911571" y="183356"/>
            <a:ext cx="3808941" cy="5762625"/>
          </a:xfrm>
        </p:spPr>
      </p:pic>
      <p:pic>
        <p:nvPicPr>
          <p:cNvPr id="9" name="Picture 7" descr="Graphical user interface, text, application&#10;&#10;Description automatically generated">
            <a:extLst>
              <a:ext uri="{FF2B5EF4-FFF2-40B4-BE49-F238E27FC236}">
                <a16:creationId xmlns:a16="http://schemas.microsoft.com/office/drawing/2014/main" id="{55039215-0AE8-4495-A8D3-F2A187C68CB4}"/>
              </a:ext>
            </a:extLst>
          </p:cNvPr>
          <p:cNvPicPr>
            <a:picLocks noChangeAspect="1"/>
          </p:cNvPicPr>
          <p:nvPr/>
        </p:nvPicPr>
        <p:blipFill rotWithShape="1">
          <a:blip r:embed="rId5"/>
          <a:srcRect b="70160"/>
          <a:stretch/>
        </p:blipFill>
        <p:spPr>
          <a:xfrm>
            <a:off x="401423" y="1635150"/>
            <a:ext cx="5630779" cy="1319360"/>
          </a:xfrm>
          <a:prstGeom prst="rect">
            <a:avLst/>
          </a:prstGeom>
        </p:spPr>
      </p:pic>
    </p:spTree>
    <p:extLst>
      <p:ext uri="{BB962C8B-B14F-4D97-AF65-F5344CB8AC3E}">
        <p14:creationId xmlns:p14="http://schemas.microsoft.com/office/powerpoint/2010/main" val="3353243828"/>
      </p:ext>
    </p:extLst>
  </p:cSld>
  <p:clrMapOvr>
    <a:masterClrMapping/>
  </p:clrMapOvr>
  <p:extLst>
    <p:ext uri="{6950BFC3-D8DA-4A85-94F7-54DA5524770B}">
      <p188:commentRel xmlns:p188="http://schemas.microsoft.com/office/powerpoint/2018/8/main" r:id="rId3"/>
    </p:ext>
  </p:extLst>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iagram&#10;&#10;Description automatically generated" id="7" name="Picture 7">
            <a:extLst>
              <a:ext uri="{FF2B5EF4-FFF2-40B4-BE49-F238E27FC236}">
                <a16:creationId xmlns:a16="http://schemas.microsoft.com/office/drawing/2014/main" id="{16A13679-B575-16DF-6288-AA0A92FB2E2B}"/>
              </a:ext>
            </a:extLst>
          </p:cNvPr>
          <p:cNvPicPr>
            <a:picLocks noChangeAspect="1" noGrp="1"/>
          </p:cNvPicPr>
          <p:nvPr>
            <p:ph idx="1"/>
          </p:nvPr>
        </p:nvPicPr>
        <p:blipFill rotWithShape="1">
          <a:blip r:embed="rId3"/>
          <a:srcRect b="-46"/>
          <a:stretch/>
        </p:blipFill>
        <p:spPr>
          <a:xfrm>
            <a:off x="1057362" y="890112"/>
            <a:ext cx="10077275" cy="5061449"/>
          </a:xfrm>
        </p:spPr>
      </p:pic>
      <p:sp>
        <p:nvSpPr>
          <p:cNvPr id="4" name="TextBox 3">
            <a:extLst>
              <a:ext uri="{FF2B5EF4-FFF2-40B4-BE49-F238E27FC236}">
                <a16:creationId xmlns:a16="http://schemas.microsoft.com/office/drawing/2014/main" id="{581A3123-5A24-414D-A8F8-155FDD29AA83}"/>
              </a:ext>
            </a:extLst>
          </p:cNvPr>
          <p:cNvSpPr txBox="1"/>
          <p:nvPr/>
        </p:nvSpPr>
        <p:spPr>
          <a:xfrm>
            <a:off x="527145" y="284535"/>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Findings from the carers survey</a:t>
            </a:r>
            <a:endParaRPr lang="en-US">
              <a:cs typeface="Calibri"/>
            </a:endParaRPr>
          </a:p>
        </p:txBody>
      </p:sp>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4"/>
          <a:stretch>
            <a:fillRect/>
          </a:stretch>
        </p:blipFill>
        <p:spPr>
          <a:xfrm>
            <a:off x="11034445" y="6208132"/>
            <a:ext cx="970909" cy="469239"/>
          </a:xfrm>
          <a:prstGeom prst="rect">
            <a:avLst/>
          </a:prstGeom>
        </p:spPr>
      </p:pic>
    </p:spTree>
    <p:extLst>
      <p:ext uri="{BB962C8B-B14F-4D97-AF65-F5344CB8AC3E}">
        <p14:creationId xmlns:p14="http://schemas.microsoft.com/office/powerpoint/2010/main" val="229022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a:xfrm>
            <a:off x="397917" y="847066"/>
            <a:ext cx="10748433" cy="5105748"/>
          </a:xfrm>
        </p:spPr>
        <p:txBody>
          <a:bodyPr vert="horz" lIns="91440" tIns="45720" rIns="91440" bIns="45720" rtlCol="0" anchor="t">
            <a:normAutofit/>
          </a:bodyPr>
          <a:lstStyle/>
          <a:p>
            <a:pPr marL="0" indent="0">
              <a:buNone/>
            </a:pPr>
            <a:endParaRPr lang="en-GB" sz="1700" b="1">
              <a:solidFill>
                <a:srgbClr val="008080"/>
              </a:solidFill>
              <a:cs typeface="Calibri"/>
            </a:endParaRPr>
          </a:p>
          <a:p>
            <a:pPr marL="0" indent="0">
              <a:buNone/>
            </a:pPr>
            <a:endParaRPr lang="en-GB" sz="2000">
              <a:solidFill>
                <a:srgbClr val="000000"/>
              </a:solidFill>
              <a:ea typeface="+mn-lt"/>
              <a:cs typeface="+mn-lt"/>
            </a:endParaRPr>
          </a:p>
          <a:p>
            <a:pPr marL="0" indent="0">
              <a:buNone/>
            </a:pPr>
            <a:endParaRPr lang="en-GB" sz="2000" b="1">
              <a:solidFill>
                <a:srgbClr val="008080"/>
              </a:solidFill>
              <a:ea typeface="+mn-lt"/>
              <a:cs typeface="+mn-lt"/>
            </a:endParaRPr>
          </a:p>
          <a:p>
            <a:pPr marL="457200" lvl="1" indent="0">
              <a:buNone/>
            </a:pPr>
            <a:endParaRPr lang="en-GB" sz="1600" i="1">
              <a:solidFill>
                <a:srgbClr val="000000"/>
              </a:solidFill>
              <a:ea typeface="+mn-lt"/>
              <a:cs typeface="+mn-lt"/>
            </a:endParaRPr>
          </a:p>
          <a:p>
            <a:pPr marL="0" indent="0">
              <a:buNone/>
            </a:pPr>
            <a:endParaRPr lang="en-GB" sz="2000" b="1">
              <a:solidFill>
                <a:srgbClr val="008080"/>
              </a:solidFill>
              <a:ea typeface="+mn-lt"/>
              <a:cs typeface="+mn-lt"/>
            </a:endParaRPr>
          </a:p>
          <a:p>
            <a:endParaRPr lang="en-GB" sz="2000">
              <a:ea typeface="+mn-lt"/>
              <a:cs typeface="+mn-lt"/>
            </a:endParaRPr>
          </a:p>
        </p:txBody>
      </p:sp>
      <p:sp>
        <p:nvSpPr>
          <p:cNvPr id="4" name="TextBox 3">
            <a:extLst>
              <a:ext uri="{FF2B5EF4-FFF2-40B4-BE49-F238E27FC236}">
                <a16:creationId xmlns:a16="http://schemas.microsoft.com/office/drawing/2014/main" id="{581A3123-5A24-414D-A8F8-155FDD29AA83}"/>
              </a:ext>
            </a:extLst>
          </p:cNvPr>
          <p:cNvSpPr txBox="1"/>
          <p:nvPr/>
        </p:nvSpPr>
        <p:spPr>
          <a:xfrm>
            <a:off x="281500" y="204324"/>
            <a:ext cx="10861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Resident and service provider research</a:t>
            </a:r>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4"/>
          <a:stretch>
            <a:fillRect/>
          </a:stretch>
        </p:blipFill>
        <p:spPr>
          <a:xfrm>
            <a:off x="11034445" y="6208132"/>
            <a:ext cx="970909" cy="469239"/>
          </a:xfrm>
          <a:prstGeom prst="rect">
            <a:avLst/>
          </a:prstGeom>
        </p:spPr>
      </p:pic>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18B9D49-F263-1A19-87BB-95A42A3FFF41}"/>
              </a:ext>
            </a:extLst>
          </p:cNvPr>
          <p:cNvPicPr>
            <a:picLocks noChangeAspect="1"/>
          </p:cNvPicPr>
          <p:nvPr/>
        </p:nvPicPr>
        <p:blipFill>
          <a:blip r:embed="rId4"/>
          <a:stretch>
            <a:fillRect/>
          </a:stretch>
        </p:blipFill>
        <p:spPr>
          <a:xfrm>
            <a:off x="10615345" y="6212365"/>
            <a:ext cx="970909" cy="469239"/>
          </a:xfrm>
          <a:prstGeom prst="rect">
            <a:avLst/>
          </a:prstGeom>
        </p:spPr>
      </p:pic>
      <p:sp>
        <p:nvSpPr>
          <p:cNvPr id="10" name="Rectangle 9">
            <a:extLst>
              <a:ext uri="{FF2B5EF4-FFF2-40B4-BE49-F238E27FC236}">
                <a16:creationId xmlns:a16="http://schemas.microsoft.com/office/drawing/2014/main" id="{F1A89B1D-8D4E-1D11-C200-61D0D4B2C26D}"/>
              </a:ext>
            </a:extLst>
          </p:cNvPr>
          <p:cNvSpPr/>
          <p:nvPr/>
        </p:nvSpPr>
        <p:spPr>
          <a:xfrm>
            <a:off x="1280532" y="1131849"/>
            <a:ext cx="4237461" cy="91068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Open Sans" panose="020B0606030504020204" pitchFamily="34" charset="0"/>
                <a:ea typeface="Open Sans" panose="020B0606030504020204" pitchFamily="34" charset="0"/>
                <a:cs typeface="Open Sans" panose="020B0606030504020204" pitchFamily="34" charset="0"/>
              </a:rPr>
              <a:t>Resident research</a:t>
            </a:r>
          </a:p>
        </p:txBody>
      </p:sp>
      <p:sp>
        <p:nvSpPr>
          <p:cNvPr id="11" name="Rectangle 10">
            <a:extLst>
              <a:ext uri="{FF2B5EF4-FFF2-40B4-BE49-F238E27FC236}">
                <a16:creationId xmlns:a16="http://schemas.microsoft.com/office/drawing/2014/main" id="{0113E5C4-72DB-8FC7-7280-D71CC7367933}"/>
              </a:ext>
            </a:extLst>
          </p:cNvPr>
          <p:cNvSpPr/>
          <p:nvPr/>
        </p:nvSpPr>
        <p:spPr>
          <a:xfrm>
            <a:off x="6382216" y="1131849"/>
            <a:ext cx="4237461" cy="91068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Open Sans" panose="020B0606030504020204" pitchFamily="34" charset="0"/>
                <a:ea typeface="Open Sans" panose="020B0606030504020204" pitchFamily="34" charset="0"/>
                <a:cs typeface="Open Sans" panose="020B0606030504020204" pitchFamily="34" charset="0"/>
              </a:rPr>
              <a:t>Service provider research</a:t>
            </a:r>
          </a:p>
        </p:txBody>
      </p:sp>
      <p:sp>
        <p:nvSpPr>
          <p:cNvPr id="12" name="Rectangle 11">
            <a:extLst>
              <a:ext uri="{FF2B5EF4-FFF2-40B4-BE49-F238E27FC236}">
                <a16:creationId xmlns:a16="http://schemas.microsoft.com/office/drawing/2014/main" id="{B1E187D7-0510-FD23-8C89-6743CB1907C8}"/>
              </a:ext>
            </a:extLst>
          </p:cNvPr>
          <p:cNvSpPr/>
          <p:nvPr/>
        </p:nvSpPr>
        <p:spPr>
          <a:xfrm>
            <a:off x="1280532" y="2330604"/>
            <a:ext cx="4246754"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Intercept research</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 - short 5 minute chats in the community</a:t>
            </a:r>
          </a:p>
        </p:txBody>
      </p:sp>
      <p:sp>
        <p:nvSpPr>
          <p:cNvPr id="14" name="Rectangle 13">
            <a:extLst>
              <a:ext uri="{FF2B5EF4-FFF2-40B4-BE49-F238E27FC236}">
                <a16:creationId xmlns:a16="http://schemas.microsoft.com/office/drawing/2014/main" id="{FCE1017F-196F-F194-62E8-8D9D88C35A44}"/>
              </a:ext>
            </a:extLst>
          </p:cNvPr>
          <p:cNvSpPr/>
          <p:nvPr/>
        </p:nvSpPr>
        <p:spPr>
          <a:xfrm>
            <a:off x="1280532" y="3492189"/>
            <a:ext cx="4246754"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In-depth user interviews</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 to learn more about how residents look for information</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1733C6C7-81D1-5FFD-0041-43F1A82907E1}"/>
              </a:ext>
            </a:extLst>
          </p:cNvPr>
          <p:cNvSpPr/>
          <p:nvPr/>
        </p:nvSpPr>
        <p:spPr>
          <a:xfrm>
            <a:off x="1280532" y="4663067"/>
            <a:ext cx="4246754"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Get residents to use a prototype</a:t>
            </a:r>
          </a:p>
        </p:txBody>
      </p:sp>
      <p:sp>
        <p:nvSpPr>
          <p:cNvPr id="16" name="Rectangle 15">
            <a:extLst>
              <a:ext uri="{FF2B5EF4-FFF2-40B4-BE49-F238E27FC236}">
                <a16:creationId xmlns:a16="http://schemas.microsoft.com/office/drawing/2014/main" id="{7643FE16-95D6-9CBD-6985-2E2662C4B2E0}"/>
              </a:ext>
            </a:extLst>
          </p:cNvPr>
          <p:cNvSpPr/>
          <p:nvPr/>
        </p:nvSpPr>
        <p:spPr>
          <a:xfrm>
            <a:off x="6382216" y="2293433"/>
            <a:ext cx="4237461"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In depth user interviews </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 to understand how they work and their publishing process</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BED49C6A-2409-3A13-D0B7-44F4C3752013}"/>
              </a:ext>
            </a:extLst>
          </p:cNvPr>
          <p:cNvSpPr/>
          <p:nvPr/>
        </p:nvSpPr>
        <p:spPr>
          <a:xfrm>
            <a:off x="6382216" y="3492189"/>
            <a:ext cx="4237461"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Test out service listing management tools</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 like Outpost</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25082870"/>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a:xfrm>
            <a:off x="397917" y="878535"/>
            <a:ext cx="5586853" cy="5105748"/>
          </a:xfrm>
        </p:spPr>
        <p:txBody>
          <a:bodyPr vert="horz" lIns="91440" tIns="45720" rIns="91440" bIns="45720" rtlCol="0" anchor="t">
            <a:normAutofit fontScale="92500" lnSpcReduction="10000"/>
          </a:bodyPr>
          <a:lstStyle/>
          <a:p>
            <a:pPr marL="0" indent="0">
              <a:lnSpc>
                <a:spcPct val="110000"/>
              </a:lnSpc>
              <a:buNone/>
            </a:pPr>
            <a:r>
              <a:rPr lang="en-GB" sz="2400" b="1">
                <a:solidFill>
                  <a:srgbClr val="008080"/>
                </a:solidFill>
                <a:latin typeface="Open Sans"/>
                <a:ea typeface="Open Sans"/>
                <a:cs typeface="Open Sans"/>
              </a:rPr>
              <a:t>What is an intercept?</a:t>
            </a:r>
            <a:endParaRPr lang="en-US" sz="2400" b="1">
              <a:solidFill>
                <a:srgbClr val="008080"/>
              </a:solidFill>
              <a:latin typeface="Open Sans"/>
              <a:ea typeface="Open Sans"/>
              <a:cs typeface="Open Sans"/>
            </a:endParaRPr>
          </a:p>
          <a:p>
            <a:pPr marL="0" indent="0">
              <a:lnSpc>
                <a:spcPct val="110000"/>
              </a:lnSpc>
              <a:buNone/>
            </a:pPr>
            <a:r>
              <a:rPr lang="en-GB" sz="2200">
                <a:latin typeface="Open Sans"/>
                <a:ea typeface="Open Sans"/>
                <a:cs typeface="Open Sans"/>
              </a:rPr>
              <a:t>It's a type of quick-fire research where you stop people as and when you see them. It gives you access to a broad range of demographics in a short amount of time. </a:t>
            </a:r>
            <a:endParaRPr lang="en-US" sz="2200" b="1">
              <a:solidFill>
                <a:srgbClr val="008080"/>
              </a:solidFill>
              <a:latin typeface="Open Sans"/>
              <a:ea typeface="Open Sans"/>
              <a:cs typeface="Open Sans"/>
            </a:endParaRPr>
          </a:p>
          <a:p>
            <a:pPr marL="0" indent="0">
              <a:lnSpc>
                <a:spcPct val="110000"/>
              </a:lnSpc>
              <a:buNone/>
            </a:pPr>
            <a:endParaRPr lang="en-GB" sz="22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buNone/>
            </a:pPr>
            <a:r>
              <a:rPr lang="en-GB" sz="2400" b="1">
                <a:solidFill>
                  <a:srgbClr val="008080"/>
                </a:solidFill>
                <a:latin typeface="Open Sans"/>
                <a:ea typeface="Open Sans"/>
                <a:cs typeface="Open Sans"/>
              </a:rPr>
              <a:t>Why are we doing intercepts?</a:t>
            </a:r>
            <a:endParaRPr lang="en-US" sz="2400" b="1">
              <a:solidFill>
                <a:srgbClr val="008080"/>
              </a:solidFill>
              <a:latin typeface="Open Sans"/>
              <a:ea typeface="Open Sans"/>
              <a:cs typeface="Open Sans"/>
            </a:endParaRPr>
          </a:p>
          <a:p>
            <a:pPr marL="0" indent="0">
              <a:lnSpc>
                <a:spcPct val="110000"/>
              </a:lnSpc>
              <a:buNone/>
            </a:pPr>
            <a:r>
              <a:rPr lang="en-US" sz="2200">
                <a:latin typeface="Open Sans"/>
                <a:ea typeface="Open Sans"/>
                <a:cs typeface="Open Sans"/>
              </a:rPr>
              <a:t>1) Test risky assumptions</a:t>
            </a:r>
            <a:endParaRPr lang="en-US" sz="2200" b="1">
              <a:solidFill>
                <a:srgbClr val="008080"/>
              </a:solidFill>
              <a:latin typeface="Open Sans"/>
              <a:ea typeface="Open Sans"/>
              <a:cs typeface="Open Sans"/>
            </a:endParaRPr>
          </a:p>
          <a:p>
            <a:pPr marL="0" indent="0">
              <a:lnSpc>
                <a:spcPct val="110000"/>
              </a:lnSpc>
              <a:buNone/>
            </a:pPr>
            <a:r>
              <a:rPr lang="en-US" sz="2200">
                <a:latin typeface="Open Sans"/>
                <a:ea typeface="Open Sans"/>
                <a:cs typeface="Open Sans"/>
              </a:rPr>
              <a:t>2) Recruit for further research </a:t>
            </a:r>
            <a:endParaRPr lang="en-US" sz="2200" b="1">
              <a:solidFill>
                <a:srgbClr val="008080"/>
              </a:solidFill>
              <a:latin typeface="Open Sans"/>
              <a:ea typeface="Open Sans"/>
              <a:cs typeface="Open Sans"/>
            </a:endParaRPr>
          </a:p>
          <a:p>
            <a:pPr marL="0" indent="0">
              <a:lnSpc>
                <a:spcPct val="110000"/>
              </a:lnSpc>
              <a:buNone/>
            </a:pPr>
            <a:r>
              <a:rPr lang="en-US" sz="2200">
                <a:latin typeface="Open Sans"/>
                <a:ea typeface="Open Sans"/>
                <a:cs typeface="Open Sans"/>
              </a:rPr>
              <a:t>3) Build empathy</a:t>
            </a:r>
            <a:endParaRPr lang="en-US" sz="2200" b="1">
              <a:solidFill>
                <a:srgbClr val="008080"/>
              </a:solidFill>
              <a:latin typeface="Open Sans"/>
              <a:ea typeface="Open Sans"/>
              <a:cs typeface="Open Sans"/>
            </a:endParaRPr>
          </a:p>
          <a:p>
            <a:pPr marL="0" indent="0">
              <a:buNone/>
            </a:pPr>
            <a:endParaRPr lang="en-US" sz="17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a:latin typeface="Open Sans"/>
                <a:ea typeface="Open Sans"/>
                <a:cs typeface="Open Sans"/>
              </a:rPr>
              <a:t>This is a whole team empathy building exercise.</a:t>
            </a:r>
            <a:endParaRPr lang="en-US" sz="2400" b="1">
              <a:solidFill>
                <a:srgbClr val="008080"/>
              </a:solidFill>
              <a:latin typeface="Open Sans"/>
              <a:ea typeface="Open Sans"/>
              <a:cs typeface="Open Sans"/>
            </a:endParaRPr>
          </a:p>
          <a:p>
            <a:pPr marL="0" indent="0">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a:buNone/>
            </a:pPr>
            <a:endParaRPr lang="en-GB" sz="16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0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en-GB" sz="1600" i="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0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a:p>
            <a:endParaRPr lang="en-GB"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581A3123-5A24-414D-A8F8-155FDD29AA83}"/>
              </a:ext>
            </a:extLst>
          </p:cNvPr>
          <p:cNvSpPr txBox="1"/>
          <p:nvPr/>
        </p:nvSpPr>
        <p:spPr>
          <a:xfrm>
            <a:off x="281500" y="204324"/>
            <a:ext cx="10861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Resident research - taking a user centered approach  </a:t>
            </a:r>
            <a:endParaRPr lang="en-US"/>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4"/>
          <a:stretch>
            <a:fillRect/>
          </a:stretch>
        </p:blipFill>
        <p:spPr>
          <a:xfrm>
            <a:off x="11034445" y="6208132"/>
            <a:ext cx="970909" cy="469239"/>
          </a:xfrm>
          <a:prstGeom prst="rect">
            <a:avLst/>
          </a:prstGeom>
        </p:spPr>
      </p:pic>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18B9D49-F263-1A19-87BB-95A42A3FFF41}"/>
              </a:ext>
            </a:extLst>
          </p:cNvPr>
          <p:cNvPicPr>
            <a:picLocks noChangeAspect="1"/>
          </p:cNvPicPr>
          <p:nvPr/>
        </p:nvPicPr>
        <p:blipFill>
          <a:blip r:embed="rId4"/>
          <a:stretch>
            <a:fillRect/>
          </a:stretch>
        </p:blipFill>
        <p:spPr>
          <a:xfrm>
            <a:off x="10615345" y="6212365"/>
            <a:ext cx="970909" cy="469239"/>
          </a:xfrm>
          <a:prstGeom prst="rect">
            <a:avLst/>
          </a:prstGeom>
        </p:spPr>
      </p:pic>
      <p:pic>
        <p:nvPicPr>
          <p:cNvPr id="7" name="Picture 7">
            <a:extLst>
              <a:ext uri="{FF2B5EF4-FFF2-40B4-BE49-F238E27FC236}">
                <a16:creationId xmlns:a16="http://schemas.microsoft.com/office/drawing/2014/main" id="{CEF57E44-9846-4C66-403E-919ADE511E0F}"/>
              </a:ext>
            </a:extLst>
          </p:cNvPr>
          <p:cNvPicPr>
            <a:picLocks noChangeAspect="1"/>
          </p:cNvPicPr>
          <p:nvPr/>
        </p:nvPicPr>
        <p:blipFill>
          <a:blip r:embed="rId5"/>
          <a:stretch>
            <a:fillRect/>
          </a:stretch>
        </p:blipFill>
        <p:spPr>
          <a:xfrm>
            <a:off x="7274187" y="920883"/>
            <a:ext cx="3555441" cy="4795418"/>
          </a:xfrm>
          <a:prstGeom prst="rect">
            <a:avLst/>
          </a:prstGeom>
        </p:spPr>
      </p:pic>
    </p:spTree>
    <p:extLst>
      <p:ext uri="{BB962C8B-B14F-4D97-AF65-F5344CB8AC3E}">
        <p14:creationId xmlns:p14="http://schemas.microsoft.com/office/powerpoint/2010/main" val="3810120978"/>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a:xfrm>
            <a:off x="364200" y="1317987"/>
            <a:ext cx="10973854" cy="2010539"/>
          </a:xfrm>
        </p:spPr>
        <p:txBody>
          <a:bodyPr vert="horz" lIns="91440" tIns="45720" rIns="91440" bIns="45720" rtlCol="0" anchor="t">
            <a:normAutofit/>
          </a:bodyPr>
          <a:lstStyle/>
          <a:p>
            <a:pPr>
              <a:buNone/>
            </a:pPr>
            <a:r>
              <a:rPr lang="en-GB" sz="1800">
                <a:solidFill>
                  <a:srgbClr val="008080"/>
                </a:solidFill>
                <a:latin typeface="Open Sans" panose="020B0606030504020204" pitchFamily="34" charset="0"/>
                <a:ea typeface="Open Sans" panose="020B0606030504020204" pitchFamily="34" charset="0"/>
                <a:cs typeface="Open Sans" panose="020B0606030504020204" pitchFamily="34" charset="0"/>
              </a:rPr>
              <a:t>This is place-based research going to the places and spaces that residents go to, this has included: </a:t>
            </a:r>
          </a:p>
          <a:p>
            <a:pPr marL="800100" lvl="1" indent="-342900">
              <a:buFont typeface="Arial,Sans-Serif"/>
              <a:buChar char="•"/>
            </a:pPr>
            <a:r>
              <a:rPr lang="en-GB" sz="1800">
                <a:latin typeface="Open Sans" panose="020B0606030504020204" pitchFamily="34" charset="0"/>
                <a:ea typeface="Open Sans" panose="020B0606030504020204" pitchFamily="34" charset="0"/>
                <a:cs typeface="Open Sans" panose="020B0606030504020204" pitchFamily="34" charset="0"/>
              </a:rPr>
              <a:t>The Woolwich Centre Library </a:t>
            </a:r>
            <a:endParaRPr lang="en-US" sz="18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Sans-Serif"/>
              <a:buChar char="•"/>
            </a:pPr>
            <a:r>
              <a:rPr lang="en-GB" sz="1800">
                <a:latin typeface="Open Sans" panose="020B0606030504020204" pitchFamily="34" charset="0"/>
                <a:ea typeface="Open Sans" panose="020B0606030504020204" pitchFamily="34" charset="0"/>
                <a:cs typeface="Open Sans" panose="020B0606030504020204" pitchFamily="34" charset="0"/>
              </a:rPr>
              <a:t>Children's Centres (Vista, Alderwood, </a:t>
            </a:r>
            <a:r>
              <a:rPr lang="en-GB" sz="1800" err="1">
                <a:latin typeface="Open Sans" panose="020B0606030504020204" pitchFamily="34" charset="0"/>
                <a:ea typeface="Open Sans" panose="020B0606030504020204" pitchFamily="34" charset="0"/>
                <a:cs typeface="Open Sans" panose="020B0606030504020204" pitchFamily="34" charset="0"/>
              </a:rPr>
              <a:t>Brookhill</a:t>
            </a:r>
            <a:r>
              <a:rPr lang="en-GB" sz="1800">
                <a:latin typeface="Open Sans" panose="020B0606030504020204" pitchFamily="34" charset="0"/>
                <a:ea typeface="Open Sans" panose="020B0606030504020204" pitchFamily="34" charset="0"/>
                <a:cs typeface="Open Sans" panose="020B0606030504020204" pitchFamily="34" charset="0"/>
              </a:rPr>
              <a:t>, Eglinton)</a:t>
            </a:r>
            <a:endParaRPr lang="en-US" sz="18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Sans-Serif"/>
              <a:buChar char="•"/>
            </a:pPr>
            <a:r>
              <a:rPr lang="en-GB" sz="1800">
                <a:latin typeface="Open Sans" panose="020B0606030504020204" pitchFamily="34" charset="0"/>
                <a:ea typeface="Open Sans" panose="020B0606030504020204" pitchFamily="34" charset="0"/>
                <a:cs typeface="Open Sans" panose="020B0606030504020204" pitchFamily="34" charset="0"/>
              </a:rPr>
              <a:t>Greenwich Carer's Centre</a:t>
            </a:r>
            <a:endParaRPr lang="en-US" sz="18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Sans-Serif"/>
              <a:buChar char="•"/>
            </a:pPr>
            <a:r>
              <a:rPr lang="en-GB" sz="1800">
                <a:latin typeface="Open Sans" panose="020B0606030504020204" pitchFamily="34" charset="0"/>
                <a:ea typeface="Open Sans" panose="020B0606030504020204" pitchFamily="34" charset="0"/>
                <a:cs typeface="Open Sans" panose="020B0606030504020204" pitchFamily="34" charset="0"/>
              </a:rPr>
              <a:t>Sherard Road Day Services (Adult Learning Disabilities)</a:t>
            </a:r>
          </a:p>
          <a:p>
            <a:pPr marL="0" indent="0">
              <a:lnSpc>
                <a:spcPct val="100000"/>
              </a:lnSpc>
              <a:spcBef>
                <a:spcPts val="0"/>
              </a:spcBef>
              <a:buNone/>
            </a:pP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581A3123-5A24-414D-A8F8-155FDD29AA83}"/>
              </a:ext>
            </a:extLst>
          </p:cNvPr>
          <p:cNvSpPr txBox="1"/>
          <p:nvPr/>
        </p:nvSpPr>
        <p:spPr>
          <a:xfrm>
            <a:off x="281500" y="204324"/>
            <a:ext cx="10861024" cy="954107"/>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We’ve chatted to over 35 residents in the last 2 weeks to enhance our learning </a:t>
            </a:r>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4"/>
          <a:stretch>
            <a:fillRect/>
          </a:stretch>
        </p:blipFill>
        <p:spPr>
          <a:xfrm>
            <a:off x="11034445" y="6208132"/>
            <a:ext cx="970909" cy="469239"/>
          </a:xfrm>
          <a:prstGeom prst="rect">
            <a:avLst/>
          </a:prstGeom>
        </p:spPr>
      </p:pic>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18B9D49-F263-1A19-87BB-95A42A3FFF41}"/>
              </a:ext>
            </a:extLst>
          </p:cNvPr>
          <p:cNvPicPr>
            <a:picLocks noChangeAspect="1"/>
          </p:cNvPicPr>
          <p:nvPr/>
        </p:nvPicPr>
        <p:blipFill>
          <a:blip r:embed="rId4"/>
          <a:stretch>
            <a:fillRect/>
          </a:stretch>
        </p:blipFill>
        <p:spPr>
          <a:xfrm>
            <a:off x="10615345" y="6212365"/>
            <a:ext cx="970909" cy="469239"/>
          </a:xfrm>
          <a:prstGeom prst="rect">
            <a:avLst/>
          </a:prstGeom>
        </p:spPr>
      </p:pic>
      <p:pic>
        <p:nvPicPr>
          <p:cNvPr id="7" name="Picture 10" descr="Graphical user interface&#10;&#10;Description automatically generated">
            <a:extLst>
              <a:ext uri="{FF2B5EF4-FFF2-40B4-BE49-F238E27FC236}">
                <a16:creationId xmlns:a16="http://schemas.microsoft.com/office/drawing/2014/main" id="{D10A60D5-A827-29F2-89E4-38B4260C1748}"/>
              </a:ext>
            </a:extLst>
          </p:cNvPr>
          <p:cNvPicPr>
            <a:picLocks noChangeAspect="1"/>
          </p:cNvPicPr>
          <p:nvPr/>
        </p:nvPicPr>
        <p:blipFill>
          <a:blip r:embed="rId5"/>
          <a:stretch>
            <a:fillRect/>
          </a:stretch>
        </p:blipFill>
        <p:spPr>
          <a:xfrm>
            <a:off x="3298509" y="2954529"/>
            <a:ext cx="5596293" cy="3104255"/>
          </a:xfrm>
          <a:prstGeom prst="rect">
            <a:avLst/>
          </a:prstGeom>
        </p:spPr>
      </p:pic>
    </p:spTree>
    <p:extLst>
      <p:ext uri="{BB962C8B-B14F-4D97-AF65-F5344CB8AC3E}">
        <p14:creationId xmlns:p14="http://schemas.microsoft.com/office/powerpoint/2010/main" val="4140299411"/>
      </p:ext>
    </p:extLst>
  </p:cSld>
  <p:clrMapOvr>
    <a:masterClrMapping/>
  </p:clrMapOvr>
  <p:extLst>
    <p:ext uri="{6950BFC3-D8DA-4A85-94F7-54DA5524770B}">
      <p188:commentRel xmlns:p188="http://schemas.microsoft.com/office/powerpoint/2018/8/main" r:id="rId3"/>
    </p:ext>
  </p:extLst>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a:xfrm>
            <a:off x="283081" y="914575"/>
            <a:ext cx="5491333" cy="5028849"/>
          </a:xfrm>
        </p:spPr>
        <p:txBody>
          <a:bodyPr anchor="t" bIns="45720" lIns="91440" rIns="91440" rtlCol="0" tIns="45720" vert="horz">
            <a:normAutofit fontScale="85000" lnSpcReduction="20000"/>
          </a:bodyPr>
          <a:lstStyle/>
          <a:p>
            <a:pPr indent="0" marL="0">
              <a:lnSpc>
                <a:spcPct val="110000"/>
              </a:lnSpc>
              <a:buNone/>
            </a:pPr>
            <a:r>
              <a:rPr b="1" lang="en-GB" sz="2400">
                <a:solidFill>
                  <a:srgbClr val="008080"/>
                </a:solidFill>
                <a:latin typeface="Open Sans"/>
                <a:ea typeface="Open Sans"/>
                <a:cs typeface="Open Sans"/>
              </a:rPr>
              <a:t>People are looking for:</a:t>
            </a:r>
            <a:endParaRPr b="1" lang="en-US" sz="3200">
              <a:solidFill>
                <a:srgbClr val="008080"/>
              </a:solidFill>
              <a:latin typeface="Open Sans"/>
              <a:ea typeface="Open Sans"/>
              <a:cs typeface="Open Sans"/>
            </a:endParaRPr>
          </a:p>
          <a:p>
            <a:pPr indent="0" marL="0">
              <a:lnSpc>
                <a:spcPct val="110000"/>
              </a:lnSpc>
              <a:buNone/>
            </a:pPr>
            <a:r>
              <a:rPr lang="en-GB" sz="1900">
                <a:latin typeface="Open Sans"/>
                <a:ea typeface="Open Sans"/>
                <a:cs typeface="Open Sans"/>
              </a:rPr>
              <a:t>Activities for children, volunteer opportunities, jobs, Covid info, local school/nursery/childminders.</a:t>
            </a:r>
            <a:endParaRPr lang="en-GB" sz="1900">
              <a:solidFill>
                <a:srgbClr val="000000"/>
              </a:solidFill>
              <a:latin typeface="Open Sans"/>
              <a:ea typeface="Open Sans"/>
              <a:cs typeface="Open Sans"/>
            </a:endParaRPr>
          </a:p>
          <a:p>
            <a:pPr indent="0" lvl="1" marL="457200">
              <a:lnSpc>
                <a:spcPct val="110000"/>
              </a:lnSpc>
              <a:buNone/>
            </a:pPr>
            <a:endParaRPr i="1" lang="en-GB" sz="1800">
              <a:solidFill>
                <a:srgbClr val="000000"/>
              </a:solidFill>
              <a:latin charset="0" panose="020B0606030504020204" pitchFamily="34" typeface="Open Sans"/>
              <a:ea charset="0" panose="020B0606030504020204" pitchFamily="34" typeface="Open Sans"/>
              <a:cs charset="0" panose="020B0606030504020204" pitchFamily="34" typeface="Open Sans"/>
            </a:endParaRPr>
          </a:p>
          <a:p>
            <a:pPr indent="0" marL="0">
              <a:lnSpc>
                <a:spcPct val="110000"/>
              </a:lnSpc>
              <a:buNone/>
            </a:pPr>
            <a:r>
              <a:rPr b="1" lang="en-GB" sz="2400">
                <a:solidFill>
                  <a:srgbClr val="008080"/>
                </a:solidFill>
                <a:latin typeface="Open Sans"/>
                <a:ea typeface="Open Sans"/>
                <a:cs typeface="Open Sans"/>
              </a:rPr>
              <a:t>People find information from:</a:t>
            </a:r>
          </a:p>
          <a:p>
            <a:pPr indent="0" marL="0">
              <a:lnSpc>
                <a:spcPct val="110000"/>
              </a:lnSpc>
              <a:buNone/>
            </a:pPr>
            <a:r>
              <a:rPr lang="en-GB" sz="1900">
                <a:latin typeface="Open Sans"/>
                <a:ea typeface="Open Sans"/>
                <a:cs typeface="Open Sans"/>
              </a:rPr>
              <a:t>Google, Council website, printed newsletter, paper leaflets, YouTube, Facebook, word of mouth.</a:t>
            </a:r>
            <a:endParaRPr lang="en-GB" sz="1900">
              <a:ea typeface="+mn-lt"/>
              <a:cs typeface="+mn-lt"/>
            </a:endParaRPr>
          </a:p>
          <a:p>
            <a:pPr indent="0" marL="0">
              <a:lnSpc>
                <a:spcPct val="110000"/>
              </a:lnSpc>
              <a:buNone/>
            </a:pPr>
            <a:endParaRPr lang="en-GB" sz="1900">
              <a:solidFill>
                <a:srgbClr val="000000"/>
              </a:solidFill>
              <a:latin charset="0" panose="020B0606030504020204" pitchFamily="34" typeface="Open Sans"/>
              <a:ea charset="0" panose="020B0606030504020204" pitchFamily="34" typeface="Open Sans"/>
              <a:cs charset="0" panose="020B0606030504020204" pitchFamily="34" typeface="Open Sans"/>
            </a:endParaRPr>
          </a:p>
          <a:p>
            <a:pPr indent="0" marL="0">
              <a:lnSpc>
                <a:spcPct val="110000"/>
              </a:lnSpc>
              <a:buNone/>
            </a:pPr>
            <a:r>
              <a:rPr b="1" lang="en-GB" sz="2400">
                <a:solidFill>
                  <a:srgbClr val="008080"/>
                </a:solidFill>
                <a:latin typeface="Open Sans"/>
                <a:ea typeface="Open Sans"/>
                <a:cs typeface="Open Sans"/>
              </a:rPr>
              <a:t>Triggers (life event):</a:t>
            </a:r>
          </a:p>
          <a:p>
            <a:pPr indent="0" marL="0">
              <a:lnSpc>
                <a:spcPct val="110000"/>
              </a:lnSpc>
              <a:buNone/>
            </a:pPr>
            <a:r>
              <a:rPr lang="en-GB" sz="1900">
                <a:latin typeface="Open Sans"/>
                <a:ea typeface="Open Sans"/>
                <a:cs typeface="Open Sans"/>
              </a:rPr>
              <a:t>Moving house, school holidays, changing schools, unemployment, starting a family, children growing older.</a:t>
            </a:r>
          </a:p>
          <a:p>
            <a:pPr indent="0" lvl="1" marL="457200">
              <a:lnSpc>
                <a:spcPct val="110000"/>
              </a:lnSpc>
              <a:buNone/>
            </a:pPr>
            <a:endParaRPr i="1" lang="en-GB" sz="1800">
              <a:solidFill>
                <a:srgbClr val="000000"/>
              </a:solidFill>
              <a:latin charset="0" panose="020B0606030504020204" pitchFamily="34" typeface="Open Sans"/>
              <a:ea charset="0" panose="020B0606030504020204" pitchFamily="34" typeface="Open Sans"/>
              <a:cs charset="0" panose="020B0606030504020204" pitchFamily="34" typeface="Open Sans"/>
            </a:endParaRPr>
          </a:p>
          <a:p>
            <a:pPr indent="0" marL="0">
              <a:lnSpc>
                <a:spcPct val="110000"/>
              </a:lnSpc>
              <a:buNone/>
            </a:pPr>
            <a:r>
              <a:rPr b="1" lang="en-GB" sz="2400">
                <a:solidFill>
                  <a:srgbClr val="008080"/>
                </a:solidFill>
                <a:latin typeface="Open Sans"/>
                <a:ea typeface="Open Sans"/>
                <a:cs typeface="Open Sans"/>
              </a:rPr>
              <a:t>Pain points:</a:t>
            </a:r>
          </a:p>
          <a:p>
            <a:pPr indent="0" marL="0">
              <a:lnSpc>
                <a:spcPct val="110000"/>
              </a:lnSpc>
              <a:buNone/>
            </a:pPr>
            <a:r>
              <a:rPr lang="en-GB" sz="1900">
                <a:latin typeface="Open Sans"/>
                <a:ea typeface="Open Sans"/>
                <a:cs typeface="Open Sans"/>
              </a:rPr>
              <a:t>Out of date info, abundance of information, and lack of human contact under services </a:t>
            </a:r>
            <a:endParaRPr i="1" lang="en-GB" sz="1900">
              <a:latin charset="0" panose="020B0606030504020204" pitchFamily="34" typeface="Open Sans"/>
              <a:ea charset="0" panose="020B0606030504020204" pitchFamily="34" typeface="Open Sans"/>
              <a:cs charset="0" panose="020B0606030504020204" pitchFamily="34" typeface="Open Sans"/>
            </a:endParaRPr>
          </a:p>
          <a:p>
            <a:pPr>
              <a:lnSpc>
                <a:spcPct val="110000"/>
              </a:lnSpc>
            </a:pPr>
            <a:endParaRPr lang="en-GB" sz="2400">
              <a:latin charset="0" panose="020B0606030504020204" pitchFamily="34" typeface="Open Sans"/>
              <a:ea charset="0" panose="020B0606030504020204" pitchFamily="34" typeface="Open Sans"/>
              <a:cs charset="0" panose="020B0606030504020204" pitchFamily="34" typeface="Open Sans"/>
            </a:endParaRPr>
          </a:p>
        </p:txBody>
      </p:sp>
      <p:sp>
        <p:nvSpPr>
          <p:cNvPr id="4" name="TextBox 3">
            <a:extLst>
              <a:ext uri="{FF2B5EF4-FFF2-40B4-BE49-F238E27FC236}">
                <a16:creationId xmlns:a16="http://schemas.microsoft.com/office/drawing/2014/main" id="{581A3123-5A24-414D-A8F8-155FDD29AA83}"/>
              </a:ext>
            </a:extLst>
          </p:cNvPr>
          <p:cNvSpPr txBox="1"/>
          <p:nvPr/>
        </p:nvSpPr>
        <p:spPr>
          <a:xfrm>
            <a:off x="281500" y="204324"/>
            <a:ext cx="10861024" cy="954107"/>
          </a:xfrm>
          <a:prstGeom prst="rect">
            <a:avLst/>
          </a:prstGeom>
          <a:noFill/>
        </p:spPr>
        <p:txBody>
          <a:bodyPr anchor="t" bIns="45720" lIns="91440" rIns="91440" rtlCol="0" tIns="45720" wrap="square">
            <a:spAutoFit/>
          </a:bodyPr>
          <a:lstStyle/>
          <a:p>
            <a:r>
              <a:rPr b="1" lang="en-US" sz="2800">
                <a:solidFill>
                  <a:srgbClr val="008080"/>
                </a:solidFill>
                <a:ea typeface="+mn-lt"/>
                <a:cs typeface="+mn-lt"/>
              </a:rPr>
              <a:t>Resident research – broad learnings</a:t>
            </a:r>
            <a:endParaRPr lang="en-US" sz="2800">
              <a:ea typeface="+mn-lt"/>
              <a:cs typeface="+mn-lt"/>
            </a:endParaRPr>
          </a:p>
          <a:p>
            <a:endParaRPr b="1" lang="en-US" sz="2800">
              <a:solidFill>
                <a:srgbClr val="008080"/>
              </a:solidFill>
              <a:latin typeface="Open Sans"/>
              <a:ea typeface="Open Sans"/>
              <a:cs typeface="Open Sans"/>
            </a:endParaRPr>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4"/>
          <a:stretch>
            <a:fillRect/>
          </a:stretch>
        </p:blipFill>
        <p:spPr>
          <a:xfrm>
            <a:off x="11034445" y="6208132"/>
            <a:ext cx="970909" cy="469239"/>
          </a:xfrm>
          <a:prstGeom prst="rect">
            <a:avLst/>
          </a:prstGeom>
        </p:spPr>
      </p:pic>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2" name="Picture 1">
            <a:extLst>
              <a:ext uri="{FF2B5EF4-FFF2-40B4-BE49-F238E27FC236}">
                <a16:creationId xmlns:a16="http://schemas.microsoft.com/office/drawing/2014/main" id="{618B9D49-F263-1A19-87BB-95A42A3FFF41}"/>
              </a:ext>
            </a:extLst>
          </p:cNvPr>
          <p:cNvPicPr>
            <a:picLocks noChangeAspect="1"/>
          </p:cNvPicPr>
          <p:nvPr/>
        </p:nvPicPr>
        <p:blipFill>
          <a:blip r:embed="rId4"/>
          <a:stretch>
            <a:fillRect/>
          </a:stretch>
        </p:blipFill>
        <p:spPr>
          <a:xfrm>
            <a:off x="10615345" y="6212365"/>
            <a:ext cx="970909" cy="469239"/>
          </a:xfrm>
          <a:prstGeom prst="rect">
            <a:avLst/>
          </a:prstGeom>
        </p:spPr>
      </p:pic>
      <p:pic>
        <p:nvPicPr>
          <p:cNvPr id="7" name="Picture 8">
            <a:extLst>
              <a:ext uri="{FF2B5EF4-FFF2-40B4-BE49-F238E27FC236}">
                <a16:creationId xmlns:a16="http://schemas.microsoft.com/office/drawing/2014/main" id="{B9C09E97-C2BD-7D1C-BFCD-6C3EF0903414}"/>
              </a:ext>
            </a:extLst>
          </p:cNvPr>
          <p:cNvPicPr>
            <a:picLocks noChangeAspect="1"/>
          </p:cNvPicPr>
          <p:nvPr/>
        </p:nvPicPr>
        <p:blipFill rotWithShape="1">
          <a:blip r:embed="rId5"/>
          <a:srcRect b="-390" r="-5"/>
          <a:stretch/>
        </p:blipFill>
        <p:spPr>
          <a:xfrm>
            <a:off x="5933812" y="994112"/>
            <a:ext cx="6081499" cy="4660730"/>
          </a:xfrm>
          <a:prstGeom prst="rect">
            <a:avLst/>
          </a:prstGeom>
        </p:spPr>
      </p:pic>
    </p:spTree>
    <p:extLst>
      <p:ext uri="{BB962C8B-B14F-4D97-AF65-F5344CB8AC3E}">
        <p14:creationId xmlns:p14="http://schemas.microsoft.com/office/powerpoint/2010/main" val="4081590414"/>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a:xfrm>
            <a:off x="3336470" y="5099203"/>
            <a:ext cx="2468138" cy="882079"/>
          </a:xfrm>
        </p:spPr>
        <p:txBody>
          <a:bodyPr vert="horz" lIns="91440" tIns="45720" rIns="91440" bIns="45720" rtlCol="0" anchor="t">
            <a:normAutofit/>
          </a:bodyPr>
          <a:lstStyle/>
          <a:p>
            <a:pPr marL="0" indent="0">
              <a:buNone/>
            </a:pPr>
            <a:r>
              <a:rPr lang="en-US" sz="1800">
                <a:latin typeface="Open Sans"/>
                <a:ea typeface="+mn-lt"/>
                <a:cs typeface="+mn-lt"/>
              </a:rPr>
              <a:t>2. Map out how they create and share info</a:t>
            </a:r>
            <a:endParaRPr lang="en-US" sz="1800">
              <a:latin typeface="Calibri" panose="020F0502020204030204"/>
              <a:ea typeface="+mn-lt"/>
              <a:cs typeface="+mn-lt"/>
            </a:endParaRPr>
          </a:p>
        </p:txBody>
      </p:sp>
      <p:sp>
        <p:nvSpPr>
          <p:cNvPr id="4" name="TextBox 3">
            <a:extLst>
              <a:ext uri="{FF2B5EF4-FFF2-40B4-BE49-F238E27FC236}">
                <a16:creationId xmlns:a16="http://schemas.microsoft.com/office/drawing/2014/main" id="{581A3123-5A24-414D-A8F8-155FDD29AA83}"/>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Service provider research </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2" name="Content Placeholder 2">
            <a:extLst>
              <a:ext uri="{FF2B5EF4-FFF2-40B4-BE49-F238E27FC236}">
                <a16:creationId xmlns:a16="http://schemas.microsoft.com/office/drawing/2014/main" id="{678D6E5F-4C78-6253-5B1F-3B832F27BBF2}"/>
              </a:ext>
            </a:extLst>
          </p:cNvPr>
          <p:cNvSpPr txBox="1">
            <a:spLocks/>
          </p:cNvSpPr>
          <p:nvPr/>
        </p:nvSpPr>
        <p:spPr>
          <a:xfrm>
            <a:off x="6193040" y="5121505"/>
            <a:ext cx="2077846" cy="5847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Open Sans"/>
                <a:ea typeface="+mn-lt"/>
                <a:cs typeface="+mn-lt"/>
              </a:rPr>
              <a:t>3. Observe how they use the GCD</a:t>
            </a:r>
          </a:p>
        </p:txBody>
      </p:sp>
      <p:sp>
        <p:nvSpPr>
          <p:cNvPr id="8" name="Content Placeholder 2">
            <a:extLst>
              <a:ext uri="{FF2B5EF4-FFF2-40B4-BE49-F238E27FC236}">
                <a16:creationId xmlns:a16="http://schemas.microsoft.com/office/drawing/2014/main" id="{1A175226-0BF0-BFA9-D953-89131B0703CF}"/>
              </a:ext>
            </a:extLst>
          </p:cNvPr>
          <p:cNvSpPr txBox="1">
            <a:spLocks/>
          </p:cNvSpPr>
          <p:nvPr/>
        </p:nvSpPr>
        <p:spPr>
          <a:xfrm>
            <a:off x="636016" y="5121506"/>
            <a:ext cx="2384504" cy="9750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Open Sans"/>
                <a:ea typeface="+mn-lt"/>
                <a:cs typeface="+mn-lt"/>
              </a:rPr>
              <a:t>1. Ask about their day-to-day work</a:t>
            </a:r>
          </a:p>
        </p:txBody>
      </p:sp>
      <p:sp>
        <p:nvSpPr>
          <p:cNvPr id="9" name="Content Placeholder 2">
            <a:extLst>
              <a:ext uri="{FF2B5EF4-FFF2-40B4-BE49-F238E27FC236}">
                <a16:creationId xmlns:a16="http://schemas.microsoft.com/office/drawing/2014/main" id="{A38B3CC7-1503-034C-6292-5B6778F43597}"/>
              </a:ext>
            </a:extLst>
          </p:cNvPr>
          <p:cNvSpPr txBox="1">
            <a:spLocks/>
          </p:cNvSpPr>
          <p:nvPr/>
        </p:nvSpPr>
        <p:spPr>
          <a:xfrm>
            <a:off x="8841456" y="5102591"/>
            <a:ext cx="2924793" cy="8737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200"/>
              </a:spcAft>
              <a:buNone/>
            </a:pPr>
            <a:r>
              <a:rPr lang="en-US" sz="1800">
                <a:latin typeface="Open Sans"/>
                <a:ea typeface="+mn-lt"/>
                <a:cs typeface="+mn-lt"/>
              </a:rPr>
              <a:t>4. Test a backend process using a prototype </a:t>
            </a:r>
            <a:endParaRPr lang="en-US" sz="1800">
              <a:ea typeface="Calibri" panose="020F0502020204030204"/>
              <a:cs typeface="Calibri" panose="020F0502020204030204"/>
            </a:endParaRPr>
          </a:p>
        </p:txBody>
      </p:sp>
      <p:pic>
        <p:nvPicPr>
          <p:cNvPr id="10" name="Picture 10" descr="Text&#10;&#10;Description automatically generated">
            <a:extLst>
              <a:ext uri="{FF2B5EF4-FFF2-40B4-BE49-F238E27FC236}">
                <a16:creationId xmlns:a16="http://schemas.microsoft.com/office/drawing/2014/main" id="{5805D021-2534-C2FE-8097-59A336C75F42}"/>
              </a:ext>
            </a:extLst>
          </p:cNvPr>
          <p:cNvPicPr>
            <a:picLocks noChangeAspect="1"/>
          </p:cNvPicPr>
          <p:nvPr/>
        </p:nvPicPr>
        <p:blipFill>
          <a:blip r:embed="rId4"/>
          <a:stretch>
            <a:fillRect/>
          </a:stretch>
        </p:blipFill>
        <p:spPr>
          <a:xfrm>
            <a:off x="960865" y="3546107"/>
            <a:ext cx="1516568" cy="1553738"/>
          </a:xfrm>
          <a:prstGeom prst="rect">
            <a:avLst/>
          </a:prstGeom>
        </p:spPr>
      </p:pic>
      <p:pic>
        <p:nvPicPr>
          <p:cNvPr id="15" name="Graphic 14" descr="Blackboard outline">
            <a:extLst>
              <a:ext uri="{FF2B5EF4-FFF2-40B4-BE49-F238E27FC236}">
                <a16:creationId xmlns:a16="http://schemas.microsoft.com/office/drawing/2014/main" id="{495EB320-D6E7-B264-57A2-F4CB5D138A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7072" y="3299565"/>
            <a:ext cx="2134479" cy="2153064"/>
          </a:xfrm>
          <a:prstGeom prst="rect">
            <a:avLst/>
          </a:prstGeom>
        </p:spPr>
      </p:pic>
      <p:sp>
        <p:nvSpPr>
          <p:cNvPr id="17" name="TextBox 16">
            <a:extLst>
              <a:ext uri="{FF2B5EF4-FFF2-40B4-BE49-F238E27FC236}">
                <a16:creationId xmlns:a16="http://schemas.microsoft.com/office/drawing/2014/main" id="{F2B43340-E2AD-BAAD-AEF9-C9E68489DBED}"/>
              </a:ext>
            </a:extLst>
          </p:cNvPr>
          <p:cNvSpPr txBox="1"/>
          <p:nvPr/>
        </p:nvSpPr>
        <p:spPr>
          <a:xfrm>
            <a:off x="580793" y="1120465"/>
            <a:ext cx="10915650"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8080"/>
                </a:solidFill>
                <a:latin typeface="Open Sans"/>
                <a:cs typeface="Segoe UI"/>
              </a:rPr>
              <a:t>What we want to learn </a:t>
            </a:r>
            <a:r>
              <a:rPr lang="en-US" sz="2000">
                <a:latin typeface="Open Sans"/>
                <a:cs typeface="Segoe UI"/>
              </a:rPr>
              <a:t>​</a:t>
            </a:r>
          </a:p>
          <a:p>
            <a:pPr marL="285750" indent="-285750">
              <a:buFont typeface="Arial"/>
              <a:buChar char="•"/>
            </a:pPr>
            <a:r>
              <a:rPr lang="en-GB">
                <a:latin typeface="Open Sans"/>
                <a:cs typeface="Arial"/>
              </a:rPr>
              <a:t>About their role and responsibilities</a:t>
            </a:r>
            <a:endParaRPr lang="en-US">
              <a:latin typeface="Open Sans"/>
              <a:ea typeface="Open Sans"/>
              <a:cs typeface="Arial"/>
            </a:endParaRPr>
          </a:p>
          <a:p>
            <a:pPr marL="285750" indent="-285750">
              <a:buFont typeface="Arial"/>
              <a:buChar char="•"/>
            </a:pPr>
            <a:r>
              <a:rPr lang="en-GB">
                <a:latin typeface="Open Sans"/>
                <a:cs typeface="Arial"/>
              </a:rPr>
              <a:t>How they create, maintain and publish information </a:t>
            </a:r>
            <a:r>
              <a:rPr lang="en-US">
                <a:latin typeface="Open Sans"/>
                <a:cs typeface="Arial"/>
              </a:rPr>
              <a:t>​</a:t>
            </a:r>
            <a:endParaRPr lang="en-US">
              <a:latin typeface="Open Sans"/>
              <a:ea typeface="Open Sans"/>
              <a:cs typeface="Arial"/>
            </a:endParaRPr>
          </a:p>
          <a:p>
            <a:pPr marL="285750" indent="-285750">
              <a:buFont typeface="Arial"/>
              <a:buChar char="•"/>
            </a:pPr>
            <a:r>
              <a:rPr lang="en-GB">
                <a:latin typeface="Open Sans"/>
                <a:cs typeface="Arial"/>
              </a:rPr>
              <a:t>What they use to share information ​</a:t>
            </a:r>
            <a:endParaRPr lang="en-US">
              <a:latin typeface="Open Sans"/>
              <a:ea typeface="Open Sans"/>
              <a:cs typeface="Arial"/>
            </a:endParaRPr>
          </a:p>
          <a:p>
            <a:endParaRPr lang="en-GB">
              <a:latin typeface="Open Sans"/>
              <a:cs typeface="Segoe UI"/>
            </a:endParaRPr>
          </a:p>
          <a:p>
            <a:r>
              <a:rPr lang="en-GB">
                <a:latin typeface="Open Sans"/>
                <a:cs typeface="Segoe UI"/>
              </a:rPr>
              <a:t>This could later help us prototype and test things like the publishing process</a:t>
            </a:r>
            <a:r>
              <a:rPr lang="en-US">
                <a:latin typeface="Open Sans"/>
                <a:cs typeface="Segoe UI"/>
              </a:rPr>
              <a:t>​</a:t>
            </a:r>
          </a:p>
          <a:p>
            <a:endParaRPr lang="en-US">
              <a:latin typeface="Open Sans"/>
              <a:ea typeface="Open Sans"/>
              <a:cs typeface="Segoe UI"/>
            </a:endParaRPr>
          </a:p>
          <a:p>
            <a:r>
              <a:rPr lang="en-US" sz="2000" b="1">
                <a:solidFill>
                  <a:srgbClr val="008080"/>
                </a:solidFill>
                <a:latin typeface="Open Sans"/>
                <a:ea typeface="Open Sans"/>
                <a:cs typeface="Segoe UI"/>
              </a:rPr>
              <a:t>We'll do this in a 1-hour interview where we'll:</a:t>
            </a:r>
            <a:endParaRPr lang="en-US" sz="2000"/>
          </a:p>
        </p:txBody>
      </p:sp>
      <p:pic>
        <p:nvPicPr>
          <p:cNvPr id="12" name="Graphic 13" descr="Share outline">
            <a:extLst>
              <a:ext uri="{FF2B5EF4-FFF2-40B4-BE49-F238E27FC236}">
                <a16:creationId xmlns:a16="http://schemas.microsoft.com/office/drawing/2014/main" id="{D47D4242-6612-0AD4-B715-740F015609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4836" y="3423610"/>
            <a:ext cx="1844790" cy="1844790"/>
          </a:xfrm>
          <a:prstGeom prst="rect">
            <a:avLst/>
          </a:prstGeom>
        </p:spPr>
      </p:pic>
      <p:pic>
        <p:nvPicPr>
          <p:cNvPr id="14" name="Graphic 15" descr="Eye with solid fill">
            <a:extLst>
              <a:ext uri="{FF2B5EF4-FFF2-40B4-BE49-F238E27FC236}">
                <a16:creationId xmlns:a16="http://schemas.microsoft.com/office/drawing/2014/main" id="{CDA2C4A5-B598-6539-E4E4-E769A05E3C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7198" y="3742341"/>
            <a:ext cx="1363725" cy="1353427"/>
          </a:xfrm>
          <a:prstGeom prst="rect">
            <a:avLst/>
          </a:prstGeom>
        </p:spPr>
      </p:pic>
    </p:spTree>
    <p:extLst>
      <p:ext uri="{BB962C8B-B14F-4D97-AF65-F5344CB8AC3E}">
        <p14:creationId xmlns:p14="http://schemas.microsoft.com/office/powerpoint/2010/main" val="3322032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a:xfrm>
            <a:off x="676462" y="1647718"/>
            <a:ext cx="10515600" cy="3747861"/>
          </a:xfrm>
        </p:spPr>
        <p:txBody>
          <a:bodyPr vert="horz" lIns="91440" tIns="45720" rIns="91440" bIns="45720" rtlCol="0" anchor="t">
            <a:normAutofit/>
          </a:bodyPr>
          <a:lstStyle/>
          <a:p>
            <a:r>
              <a:rPr lang="en-US" sz="2400">
                <a:latin typeface="Open Sans" panose="020B0606030504020204" pitchFamily="34" charset="0"/>
                <a:ea typeface="Open Sans" panose="020B0606030504020204" pitchFamily="34" charset="0"/>
                <a:cs typeface="Open Sans" panose="020B0606030504020204" pitchFamily="34" charset="0"/>
              </a:rPr>
              <a:t>Any thoughts so far? ​</a:t>
            </a:r>
            <a:br>
              <a:rPr lang="en-US" sz="2400">
                <a:latin typeface="Open Sans" panose="020B0606030504020204" pitchFamily="34" charset="0"/>
                <a:ea typeface="Open Sans" panose="020B0606030504020204" pitchFamily="34" charset="0"/>
                <a:cs typeface="Open Sans" panose="020B0606030504020204" pitchFamily="34" charset="0"/>
              </a:rPr>
            </a:br>
            <a:r>
              <a:rPr lang="en-US" sz="2400">
                <a:latin typeface="Open Sans" panose="020B0606030504020204" pitchFamily="34" charset="0"/>
                <a:ea typeface="Open Sans" panose="020B0606030504020204" pitchFamily="34" charset="0"/>
                <a:cs typeface="Open Sans" panose="020B0606030504020204" pitchFamily="34" charset="0"/>
              </a:rPr>
              <a:t>​</a:t>
            </a:r>
          </a:p>
          <a:p>
            <a:r>
              <a:rPr lang="en-US" sz="2400">
                <a:latin typeface="Open Sans" panose="020B0606030504020204" pitchFamily="34" charset="0"/>
                <a:ea typeface="Open Sans" panose="020B0606030504020204" pitchFamily="34" charset="0"/>
                <a:cs typeface="Open Sans" panose="020B0606030504020204" pitchFamily="34" charset="0"/>
              </a:rPr>
              <a:t>Has anything surprised you? ​</a:t>
            </a:r>
            <a:br>
              <a:rPr lang="en-US" sz="2400">
                <a:latin typeface="Open Sans" panose="020B0606030504020204" pitchFamily="34" charset="0"/>
                <a:ea typeface="Open Sans" panose="020B0606030504020204" pitchFamily="34" charset="0"/>
                <a:cs typeface="Open Sans" panose="020B0606030504020204" pitchFamily="34" charset="0"/>
              </a:rPr>
            </a:br>
            <a:r>
              <a:rPr lang="en-US" sz="2400">
                <a:latin typeface="Open Sans" panose="020B0606030504020204" pitchFamily="34" charset="0"/>
                <a:ea typeface="Open Sans" panose="020B0606030504020204" pitchFamily="34" charset="0"/>
                <a:cs typeface="Open Sans" panose="020B0606030504020204" pitchFamily="34" charset="0"/>
              </a:rPr>
              <a:t>​</a:t>
            </a:r>
          </a:p>
          <a:p>
            <a:r>
              <a:rPr lang="en-US" sz="2400">
                <a:latin typeface="Open Sans" panose="020B0606030504020204" pitchFamily="34" charset="0"/>
                <a:ea typeface="Open Sans" panose="020B0606030504020204" pitchFamily="34" charset="0"/>
                <a:cs typeface="Open Sans" panose="020B0606030504020204" pitchFamily="34" charset="0"/>
              </a:rPr>
              <a:t>Does any of this relate to your work? </a:t>
            </a:r>
          </a:p>
        </p:txBody>
      </p:sp>
      <p:sp>
        <p:nvSpPr>
          <p:cNvPr id="4" name="TextBox 3">
            <a:extLst>
              <a:ext uri="{FF2B5EF4-FFF2-40B4-BE49-F238E27FC236}">
                <a16:creationId xmlns:a16="http://schemas.microsoft.com/office/drawing/2014/main" id="{581A3123-5A24-414D-A8F8-155FDD29AA83}"/>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Over to the audience </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3"/>
          <a:stretch>
            <a:fillRect/>
          </a:stretch>
        </p:blipFill>
        <p:spPr>
          <a:xfrm>
            <a:off x="11034445" y="6208132"/>
            <a:ext cx="970909" cy="469239"/>
          </a:xfrm>
          <a:prstGeom prst="rect">
            <a:avLst/>
          </a:prstGeom>
        </p:spPr>
      </p:pic>
      <p:pic>
        <p:nvPicPr>
          <p:cNvPr id="7" name="Picture 6">
            <a:extLst>
              <a:ext uri="{FF2B5EF4-FFF2-40B4-BE49-F238E27FC236}">
                <a16:creationId xmlns:a16="http://schemas.microsoft.com/office/drawing/2014/main" id="{87FEB058-C533-714D-B213-57903AAFD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555" y="3308021"/>
            <a:ext cx="2680542" cy="2680542"/>
          </a:xfrm>
          <a:prstGeom prst="rect">
            <a:avLst/>
          </a:prstGeom>
        </p:spPr>
      </p:pic>
    </p:spTree>
    <p:extLst>
      <p:ext uri="{BB962C8B-B14F-4D97-AF65-F5344CB8AC3E}">
        <p14:creationId xmlns:p14="http://schemas.microsoft.com/office/powerpoint/2010/main" val="114622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2" name="TextBox 1">
            <a:extLst>
              <a:ext uri="{FF2B5EF4-FFF2-40B4-BE49-F238E27FC236}">
                <a16:creationId xmlns:a16="http://schemas.microsoft.com/office/drawing/2014/main" id="{A115BE0C-66FB-458E-AB3A-87DB7CEF6E25}"/>
              </a:ext>
            </a:extLst>
          </p:cNvPr>
          <p:cNvSpPr txBox="1"/>
          <p:nvPr/>
        </p:nvSpPr>
        <p:spPr>
          <a:xfrm>
            <a:off x="949711" y="2341503"/>
            <a:ext cx="10392959" cy="1938992"/>
          </a:xfrm>
          <a:prstGeom prst="rect">
            <a:avLst/>
          </a:prstGeom>
          <a:noFill/>
        </p:spPr>
        <p:txBody>
          <a:bodyPr wrap="square" rtlCol="0">
            <a:spAutoFit/>
          </a:bodyPr>
          <a:lstStyle/>
          <a:p>
            <a:r>
              <a:rPr lang="en-US" sz="6000" b="1">
                <a:solidFill>
                  <a:schemeClr val="bg1"/>
                </a:solidFill>
              </a:rPr>
              <a:t>Prototyping to test our riskiest assumptions</a:t>
            </a:r>
            <a:endParaRPr lang="en-GB" sz="6000" b="1">
              <a:solidFill>
                <a:schemeClr val="bg1"/>
              </a:solidFill>
            </a:endParaRPr>
          </a:p>
        </p:txBody>
      </p:sp>
    </p:spTree>
    <p:extLst>
      <p:ext uri="{BB962C8B-B14F-4D97-AF65-F5344CB8AC3E}">
        <p14:creationId xmlns:p14="http://schemas.microsoft.com/office/powerpoint/2010/main" val="1547839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1BE72-A00A-4CA7-BF4C-49923EE12B79}"/>
              </a:ext>
            </a:extLst>
          </p:cNvPr>
          <p:cNvSpPr>
            <a:spLocks noGrp="1"/>
          </p:cNvSpPr>
          <p:nvPr>
            <p:ph idx="1"/>
          </p:nvPr>
        </p:nvSpPr>
        <p:spPr>
          <a:xfrm>
            <a:off x="637936" y="1345979"/>
            <a:ext cx="7712348" cy="4351338"/>
          </a:xfrm>
        </p:spPr>
        <p:txBody>
          <a:bodyPr>
            <a:normAutofit lnSpcReduction="10000"/>
          </a:bodyPr>
          <a:lstStyle/>
          <a:p>
            <a:pPr marL="0" indent="0">
              <a:lnSpc>
                <a:spcPct val="100000"/>
              </a:lnSpc>
              <a:buNone/>
            </a:pPr>
            <a:r>
              <a:rPr lang="en-GB" sz="1800">
                <a:latin typeface="Open Sans" panose="020B0606030504020204" pitchFamily="34" charset="0"/>
                <a:ea typeface="Open Sans" panose="020B0606030504020204" pitchFamily="34" charset="0"/>
                <a:cs typeface="Open Sans" panose="020B0606030504020204" pitchFamily="34" charset="0"/>
              </a:rPr>
              <a:t>A prototype is a tangible form of an idea that you can use to get feedback on by testing. </a:t>
            </a:r>
          </a:p>
          <a:p>
            <a:pPr>
              <a:lnSpc>
                <a:spcPct val="100000"/>
              </a:lnSpc>
            </a:pPr>
            <a:r>
              <a:rPr lang="en-GB" sz="1800">
                <a:latin typeface="Open Sans" panose="020B0606030504020204" pitchFamily="34" charset="0"/>
                <a:ea typeface="Open Sans" panose="020B0606030504020204" pitchFamily="34" charset="0"/>
                <a:cs typeface="Open Sans" panose="020B0606030504020204" pitchFamily="34" charset="0"/>
              </a:rPr>
              <a:t>An easy and quick way of mocking up ideas to experiment and learn </a:t>
            </a:r>
          </a:p>
          <a:p>
            <a:pPr>
              <a:lnSpc>
                <a:spcPct val="100000"/>
              </a:lnSpc>
            </a:pPr>
            <a:r>
              <a:rPr lang="en-GB" sz="1800">
                <a:latin typeface="Open Sans" panose="020B0606030504020204" pitchFamily="34" charset="0"/>
                <a:ea typeface="Open Sans" panose="020B0606030504020204" pitchFamily="34" charset="0"/>
                <a:cs typeface="Open Sans" panose="020B0606030504020204" pitchFamily="34" charset="0"/>
              </a:rPr>
              <a:t>Makes your ideas and concepts more tangible. </a:t>
            </a:r>
          </a:p>
          <a:p>
            <a:pPr>
              <a:lnSpc>
                <a:spcPct val="100000"/>
              </a:lnSpc>
            </a:pPr>
            <a:r>
              <a:rPr lang="en-GB" sz="1800">
                <a:latin typeface="Open Sans" panose="020B0606030504020204" pitchFamily="34" charset="0"/>
                <a:ea typeface="Open Sans" panose="020B0606030504020204" pitchFamily="34" charset="0"/>
                <a:cs typeface="Open Sans" panose="020B0606030504020204" pitchFamily="34" charset="0"/>
              </a:rPr>
              <a:t>Not about making something perfect or a final solution</a:t>
            </a:r>
          </a:p>
          <a:p>
            <a:pPr>
              <a:lnSpc>
                <a:spcPct val="100000"/>
              </a:lnSpc>
            </a:pPr>
            <a:r>
              <a:rPr lang="en-GB" sz="1800">
                <a:latin typeface="Open Sans" panose="020B0606030504020204" pitchFamily="34" charset="0"/>
                <a:ea typeface="Open Sans" panose="020B0606030504020204" pitchFamily="34" charset="0"/>
                <a:cs typeface="Open Sans" panose="020B0606030504020204" pitchFamily="34" charset="0"/>
              </a:rPr>
              <a:t>Should be disposable</a:t>
            </a:r>
          </a:p>
          <a:p>
            <a:pPr>
              <a:lnSpc>
                <a:spcPct val="100000"/>
              </a:lnSpc>
            </a:pPr>
            <a:r>
              <a:rPr lang="en-GB" sz="1800">
                <a:latin typeface="Open Sans" panose="020B0606030504020204" pitchFamily="34" charset="0"/>
                <a:ea typeface="Open Sans" panose="020B0606030504020204" pitchFamily="34" charset="0"/>
                <a:cs typeface="Open Sans" panose="020B0606030504020204" pitchFamily="34" charset="0"/>
              </a:rPr>
              <a:t>Gives you a way to test ideas and get feedback from real users</a:t>
            </a:r>
          </a:p>
          <a:p>
            <a:pPr>
              <a:lnSpc>
                <a:spcPct val="100000"/>
              </a:lnSpc>
            </a:pPr>
            <a:r>
              <a:rPr lang="en-GB" sz="1800">
                <a:latin typeface="Open Sans" panose="020B0606030504020204" pitchFamily="34" charset="0"/>
                <a:ea typeface="Open Sans" panose="020B0606030504020204" pitchFamily="34" charset="0"/>
                <a:cs typeface="Open Sans" panose="020B0606030504020204" pitchFamily="34" charset="0"/>
              </a:rPr>
              <a:t>Can be done at various points in your work– from early on to implementation</a:t>
            </a:r>
          </a:p>
          <a:p>
            <a:pPr>
              <a:lnSpc>
                <a:spcPct val="100000"/>
              </a:lnSpc>
            </a:pPr>
            <a:endParaRPr lang="en-GB" sz="18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1800">
                <a:latin typeface="Open Sans" panose="020B0606030504020204" pitchFamily="34" charset="0"/>
                <a:ea typeface="Open Sans" panose="020B0606030504020204" pitchFamily="34" charset="0"/>
                <a:cs typeface="Open Sans" panose="020B0606030504020204" pitchFamily="34" charset="0"/>
              </a:rPr>
              <a:t>It is a way of </a:t>
            </a:r>
            <a:r>
              <a:rPr lang="en-GB" sz="1800" b="1">
                <a:latin typeface="Open Sans" panose="020B0606030504020204" pitchFamily="34" charset="0"/>
                <a:ea typeface="Open Sans" panose="020B0606030504020204" pitchFamily="34" charset="0"/>
                <a:cs typeface="Open Sans" panose="020B0606030504020204" pitchFamily="34" charset="0"/>
              </a:rPr>
              <a:t>managing risk. </a:t>
            </a:r>
            <a:r>
              <a:rPr lang="en-GB" sz="1800">
                <a:latin typeface="Open Sans" panose="020B0606030504020204" pitchFamily="34" charset="0"/>
                <a:ea typeface="Open Sans" panose="020B0606030504020204" pitchFamily="34" charset="0"/>
                <a:cs typeface="Open Sans" panose="020B0606030504020204" pitchFamily="34" charset="0"/>
              </a:rPr>
              <a:t>Prototyping and testing allows you to learn what does work but </a:t>
            </a:r>
            <a:r>
              <a:rPr lang="en-GB" sz="1800" b="1">
                <a:latin typeface="Open Sans" panose="020B0606030504020204" pitchFamily="34" charset="0"/>
                <a:ea typeface="Open Sans" panose="020B0606030504020204" pitchFamily="34" charset="0"/>
                <a:cs typeface="Open Sans" panose="020B0606030504020204" pitchFamily="34" charset="0"/>
              </a:rPr>
              <a:t>more importantly what doesn’t work.</a:t>
            </a:r>
          </a:p>
          <a:p>
            <a:pPr>
              <a:lnSpc>
                <a:spcPct val="100000"/>
              </a:lnSpc>
            </a:pPr>
            <a:endParaRPr lang="en-GB" sz="18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z="18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D40299A7-02E9-44E1-A8ED-F6CB2E14DDB7}"/>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What is prototyping?</a:t>
            </a:r>
          </a:p>
        </p:txBody>
      </p:sp>
      <p:sp>
        <p:nvSpPr>
          <p:cNvPr id="7" name="TextBox 6">
            <a:extLst>
              <a:ext uri="{FF2B5EF4-FFF2-40B4-BE49-F238E27FC236}">
                <a16:creationId xmlns:a16="http://schemas.microsoft.com/office/drawing/2014/main" id="{433C0ED1-EB56-7747-92C1-E342B58B23D4}"/>
              </a:ext>
            </a:extLst>
          </p:cNvPr>
          <p:cNvSpPr txBox="1"/>
          <p:nvPr/>
        </p:nvSpPr>
        <p:spPr>
          <a:xfrm>
            <a:off x="8860659" y="1275315"/>
            <a:ext cx="3059165" cy="2185214"/>
          </a:xfrm>
          <a:prstGeom prst="rect">
            <a:avLst/>
          </a:prstGeom>
          <a:noFill/>
        </p:spPr>
        <p:txBody>
          <a:bodyPr wrap="square">
            <a:spAutoFit/>
          </a:bodyPr>
          <a:lstStyle/>
          <a:p>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“A prototype is a question embodied.”</a:t>
            </a:r>
          </a:p>
          <a:p>
            <a:endParaRPr lang="en-US" sz="2000" b="1">
              <a:latin typeface="Open Sans" panose="020B0606030504020204" pitchFamily="34" charset="0"/>
              <a:ea typeface="Open Sans" panose="020B0606030504020204" pitchFamily="34" charset="0"/>
              <a:cs typeface="Open Sans" panose="020B0606030504020204" pitchFamily="34" charset="0"/>
            </a:endParaRPr>
          </a:p>
          <a:p>
            <a:r>
              <a:rPr lang="en-US" sz="16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600" i="1">
                <a:solidFill>
                  <a:schemeClr val="bg1">
                    <a:lumMod val="50000"/>
                  </a:schemeClr>
                </a:solidFill>
              </a:rPr>
              <a:t>Diego Rodriguez, IDEO, design consultancy</a:t>
            </a:r>
            <a:endParaRPr lang="en-US" sz="16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151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2" name="TextBox 1">
            <a:extLst>
              <a:ext uri="{FF2B5EF4-FFF2-40B4-BE49-F238E27FC236}">
                <a16:creationId xmlns:a16="http://schemas.microsoft.com/office/drawing/2014/main" id="{8F747869-C795-463B-9319-A55FF32BC361}"/>
              </a:ext>
            </a:extLst>
          </p:cNvPr>
          <p:cNvSpPr txBox="1"/>
          <p:nvPr/>
        </p:nvSpPr>
        <p:spPr>
          <a:xfrm>
            <a:off x="433137" y="366295"/>
            <a:ext cx="95341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008080"/>
                </a:solidFill>
                <a:latin typeface="Open Sans"/>
                <a:ea typeface="Open Sans"/>
                <a:cs typeface="Open Sans"/>
              </a:rPr>
              <a:t>A Show &amp; Tell is a regular event where...</a:t>
            </a:r>
          </a:p>
        </p:txBody>
      </p:sp>
      <p:sp>
        <p:nvSpPr>
          <p:cNvPr id="8" name="TextBox 1">
            <a:extLst>
              <a:ext uri="{FF2B5EF4-FFF2-40B4-BE49-F238E27FC236}">
                <a16:creationId xmlns:a16="http://schemas.microsoft.com/office/drawing/2014/main" id="{6105F9B7-D2D6-496E-8830-6C34365CD8AE}"/>
              </a:ext>
            </a:extLst>
          </p:cNvPr>
          <p:cNvSpPr txBox="1"/>
          <p:nvPr/>
        </p:nvSpPr>
        <p:spPr>
          <a:xfrm>
            <a:off x="807605" y="1641405"/>
            <a:ext cx="3770360" cy="24795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a:latin typeface="Open Sans"/>
                <a:ea typeface="Open Sans"/>
                <a:cs typeface="Open Sans"/>
              </a:rPr>
              <a:t>We "show”</a:t>
            </a:r>
            <a:br>
              <a:rPr lang="en-GB" sz="2500" b="1">
                <a:latin typeface="Open Sans"/>
                <a:ea typeface="Open Sans"/>
                <a:cs typeface="Open Sans"/>
              </a:rPr>
            </a:br>
            <a:r>
              <a:rPr lang="en-GB" sz="2500">
                <a:latin typeface="Open Sans"/>
                <a:ea typeface="Open Sans"/>
                <a:cs typeface="Open Sans"/>
              </a:rPr>
              <a:t> </a:t>
            </a:r>
            <a:endParaRPr lang="en-GB" sz="250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Share approach and rationale</a:t>
            </a:r>
          </a:p>
          <a:p>
            <a:pPr marL="342900" indent="-34290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Demo ongoing work</a:t>
            </a:r>
          </a:p>
          <a:p>
            <a:pPr marL="342900" indent="-34290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Share insights gathered</a:t>
            </a:r>
          </a:p>
          <a:p>
            <a:pPr marL="342900" indent="-34290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2">
            <a:extLst>
              <a:ext uri="{FF2B5EF4-FFF2-40B4-BE49-F238E27FC236}">
                <a16:creationId xmlns:a16="http://schemas.microsoft.com/office/drawing/2014/main" id="{33A5EC5C-4630-43D8-A40E-ECF280DBC33D}"/>
              </a:ext>
            </a:extLst>
          </p:cNvPr>
          <p:cNvSpPr txBox="1"/>
          <p:nvPr/>
        </p:nvSpPr>
        <p:spPr>
          <a:xfrm>
            <a:off x="6096000" y="1416311"/>
            <a:ext cx="4922720" cy="56631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2500" b="1">
                <a:latin typeface="Open Sans"/>
                <a:ea typeface="Open Sans"/>
                <a:cs typeface="Open Sans"/>
              </a:rPr>
              <a:t>You "tell”</a:t>
            </a:r>
            <a:br>
              <a:rPr lang="en-GB" b="1">
                <a:latin typeface="Open Sans"/>
                <a:ea typeface="Open Sans"/>
                <a:cs typeface="Open Sans"/>
              </a:rPr>
            </a:br>
            <a:endParaRPr lang="en-GB" b="1">
              <a:latin typeface="Open Sans"/>
              <a:ea typeface="Open Sans"/>
              <a:cs typeface="Open Sans"/>
            </a:endParaRPr>
          </a:p>
          <a:p>
            <a:pPr>
              <a:lnSpc>
                <a:spcPct val="150000"/>
              </a:lnSpc>
            </a:pPr>
            <a:r>
              <a:rPr lang="en-GB">
                <a:latin typeface="Open Sans" panose="020B0606030504020204" pitchFamily="34" charset="0"/>
                <a:ea typeface="Open Sans" panose="020B0606030504020204" pitchFamily="34" charset="0"/>
                <a:cs typeface="Open Sans" panose="020B0606030504020204" pitchFamily="34" charset="0"/>
              </a:rPr>
              <a:t>Tell us what you think:</a:t>
            </a:r>
          </a:p>
          <a:p>
            <a:pPr marL="285750" indent="-28575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Things we may have missed</a:t>
            </a:r>
          </a:p>
          <a:p>
            <a:pPr marL="285750" indent="-28575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Offer knowledge we may not have</a:t>
            </a:r>
          </a:p>
          <a:p>
            <a:pPr marL="285750" indent="-28575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Support areas we are struggling with</a:t>
            </a:r>
          </a:p>
          <a:p>
            <a:pPr marL="285750" indent="-28575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2500" b="1">
              <a:latin typeface="Open Sans"/>
              <a:ea typeface="Open Sans"/>
              <a:cs typeface="Open Sans"/>
            </a:endParaRPr>
          </a:p>
          <a:p>
            <a:pPr>
              <a:lnSpc>
                <a:spcPct val="150000"/>
              </a:lnSpc>
            </a:pPr>
            <a:endParaRPr lang="en-US"/>
          </a:p>
          <a:p>
            <a:pPr>
              <a:lnSpc>
                <a:spcPct val="150000"/>
              </a:lnSpc>
            </a:pPr>
            <a:endParaRPr lang="en-GB" sz="25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2500">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a:extLst>
              <a:ext uri="{FF2B5EF4-FFF2-40B4-BE49-F238E27FC236}">
                <a16:creationId xmlns:a16="http://schemas.microsoft.com/office/drawing/2014/main" id="{B420C641-14F6-48AA-A336-ADB6E4C2A927}"/>
              </a:ext>
            </a:extLst>
          </p:cNvPr>
          <p:cNvCxnSpPr/>
          <p:nvPr/>
        </p:nvCxnSpPr>
        <p:spPr>
          <a:xfrm>
            <a:off x="5229032" y="1870159"/>
            <a:ext cx="0" cy="348436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67866"/>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1BE72-A00A-4CA7-BF4C-49923EE12B79}"/>
              </a:ext>
            </a:extLst>
          </p:cNvPr>
          <p:cNvSpPr>
            <a:spLocks noGrp="1"/>
          </p:cNvSpPr>
          <p:nvPr>
            <p:ph idx="1"/>
          </p:nvPr>
        </p:nvSpPr>
        <p:spPr>
          <a:xfrm>
            <a:off x="567250" y="1046919"/>
            <a:ext cx="6944214" cy="4980544"/>
          </a:xfrm>
        </p:spPr>
        <p:txBody>
          <a:bodyPr>
            <a:noAutofit/>
          </a:bodyPr>
          <a:lstStyle/>
          <a:p>
            <a:pPr indent="0" marL="0">
              <a:lnSpc>
                <a:spcPct val="100000"/>
              </a:lnSpc>
              <a:buNone/>
            </a:pPr>
            <a:r>
              <a:rPr lang="en-GB" sz="2000">
                <a:latin charset="0" panose="020B0606030504020204" pitchFamily="34" typeface="Open Sans"/>
                <a:ea charset="0" panose="020B0606030504020204" pitchFamily="34" typeface="Open Sans"/>
                <a:cs charset="0" panose="020B0606030504020204" pitchFamily="34" typeface="Open Sans"/>
              </a:rPr>
              <a:t>Often people think of digital prototypes &amp; screen interactions but it can be much more . </a:t>
            </a:r>
          </a:p>
          <a:p>
            <a:pPr indent="0" marL="0">
              <a:lnSpc>
                <a:spcPct val="100000"/>
              </a:lnSpc>
              <a:buNone/>
            </a:pPr>
            <a:r>
              <a:rPr lang="en-GB" sz="2000">
                <a:latin charset="0" panose="020B0606030504020204" pitchFamily="34" typeface="Open Sans"/>
                <a:ea charset="0" panose="020B0606030504020204" pitchFamily="34" typeface="Open Sans"/>
                <a:cs charset="0" panose="020B0606030504020204" pitchFamily="34" typeface="Open Sans"/>
              </a:rPr>
              <a:t>If you can be open to have a </a:t>
            </a:r>
            <a:r>
              <a:rPr b="1" lang="en-GB" sz="2000">
                <a:latin charset="0" panose="020B0606030504020204" pitchFamily="34" typeface="Open Sans"/>
                <a:ea charset="0" panose="020B0606030504020204" pitchFamily="34" typeface="Open Sans"/>
                <a:cs charset="0" panose="020B0606030504020204" pitchFamily="34" typeface="Open Sans"/>
              </a:rPr>
              <a:t>mindset of experimentation </a:t>
            </a:r>
            <a:r>
              <a:rPr lang="en-GB" sz="2000">
                <a:latin charset="0" panose="020B0606030504020204" pitchFamily="34" typeface="Open Sans"/>
                <a:ea charset="0" panose="020B0606030504020204" pitchFamily="34" typeface="Open Sans"/>
                <a:cs charset="0" panose="020B0606030504020204" pitchFamily="34" typeface="Open Sans"/>
              </a:rPr>
              <a:t>- test, learn, and iterate. You can prototype anything! </a:t>
            </a:r>
            <a:endParaRPr lang="en-GB" sz="1800">
              <a:latin charset="0" panose="020B0606030504020204" pitchFamily="34" typeface="Open Sans"/>
              <a:ea charset="0" panose="020B0606030504020204" pitchFamily="34" typeface="Open Sans"/>
              <a:cs charset="0" panose="020B0606030504020204" pitchFamily="34" typeface="Open Sans"/>
            </a:endParaRPr>
          </a:p>
          <a:p>
            <a:pPr>
              <a:lnSpc>
                <a:spcPct val="100000"/>
              </a:lnSpc>
              <a:spcBef>
                <a:spcPts val="400"/>
              </a:spcBef>
            </a:pPr>
            <a:r>
              <a:rPr lang="en-GB" sz="1800">
                <a:latin charset="0" panose="020B0606030504020204" pitchFamily="34" typeface="Open Sans"/>
                <a:ea charset="0" panose="020B0606030504020204" pitchFamily="34" typeface="Open Sans"/>
                <a:cs charset="0" panose="020B0606030504020204" pitchFamily="34" typeface="Open Sans"/>
              </a:rPr>
              <a:t>Policy</a:t>
            </a:r>
          </a:p>
          <a:p>
            <a:pPr>
              <a:lnSpc>
                <a:spcPct val="100000"/>
              </a:lnSpc>
              <a:spcBef>
                <a:spcPts val="400"/>
              </a:spcBef>
            </a:pPr>
            <a:r>
              <a:rPr lang="en-GB" sz="1800">
                <a:latin charset="0" panose="020B0606030504020204" pitchFamily="34" typeface="Open Sans"/>
                <a:ea charset="0" panose="020B0606030504020204" pitchFamily="34" typeface="Open Sans"/>
                <a:cs charset="0" panose="020B0606030504020204" pitchFamily="34" typeface="Open Sans"/>
              </a:rPr>
              <a:t>Services</a:t>
            </a:r>
          </a:p>
          <a:p>
            <a:pPr>
              <a:lnSpc>
                <a:spcPct val="100000"/>
              </a:lnSpc>
              <a:spcBef>
                <a:spcPts val="400"/>
              </a:spcBef>
            </a:pPr>
            <a:r>
              <a:rPr lang="en-GB" sz="1800">
                <a:latin charset="0" panose="020B0606030504020204" pitchFamily="34" typeface="Open Sans"/>
                <a:ea charset="0" panose="020B0606030504020204" pitchFamily="34" typeface="Open Sans"/>
                <a:cs charset="0" panose="020B0606030504020204" pitchFamily="34" typeface="Open Sans"/>
              </a:rPr>
              <a:t>Digital product</a:t>
            </a:r>
          </a:p>
          <a:p>
            <a:pPr>
              <a:lnSpc>
                <a:spcPct val="100000"/>
              </a:lnSpc>
              <a:spcBef>
                <a:spcPts val="400"/>
              </a:spcBef>
            </a:pPr>
            <a:r>
              <a:rPr lang="en-GB" sz="1800">
                <a:latin charset="0" panose="020B0606030504020204" pitchFamily="34" typeface="Open Sans"/>
                <a:ea charset="0" panose="020B0606030504020204" pitchFamily="34" typeface="Open Sans"/>
                <a:cs charset="0" panose="020B0606030504020204" pitchFamily="34" typeface="Open Sans"/>
              </a:rPr>
              <a:t>Content</a:t>
            </a:r>
          </a:p>
          <a:p>
            <a:pPr>
              <a:lnSpc>
                <a:spcPct val="100000"/>
              </a:lnSpc>
              <a:spcBef>
                <a:spcPts val="400"/>
              </a:spcBef>
            </a:pPr>
            <a:r>
              <a:rPr lang="en-GB" sz="1800">
                <a:latin charset="0" panose="020B0606030504020204" pitchFamily="34" typeface="Open Sans"/>
                <a:ea charset="0" panose="020B0606030504020204" pitchFamily="34" typeface="Open Sans"/>
                <a:cs charset="0" panose="020B0606030504020204" pitchFamily="34" typeface="Open Sans"/>
              </a:rPr>
              <a:t>Physical spaces</a:t>
            </a:r>
          </a:p>
          <a:p>
            <a:pPr>
              <a:lnSpc>
                <a:spcPct val="100000"/>
              </a:lnSpc>
              <a:spcBef>
                <a:spcPts val="400"/>
              </a:spcBef>
            </a:pPr>
            <a:r>
              <a:rPr lang="en-GB" sz="1800">
                <a:latin charset="0" panose="020B0606030504020204" pitchFamily="34" typeface="Open Sans"/>
                <a:ea charset="0" panose="020B0606030504020204" pitchFamily="34" typeface="Open Sans"/>
                <a:cs charset="0" panose="020B0606030504020204" pitchFamily="34" typeface="Open Sans"/>
              </a:rPr>
              <a:t>Team structures</a:t>
            </a:r>
          </a:p>
          <a:p>
            <a:pPr>
              <a:lnSpc>
                <a:spcPct val="100000"/>
              </a:lnSpc>
              <a:spcBef>
                <a:spcPts val="400"/>
              </a:spcBef>
            </a:pPr>
            <a:r>
              <a:rPr lang="en-GB" sz="1800">
                <a:latin charset="0" panose="020B0606030504020204" pitchFamily="34" typeface="Open Sans"/>
                <a:ea charset="0" panose="020B0606030504020204" pitchFamily="34" typeface="Open Sans"/>
                <a:cs charset="0" panose="020B0606030504020204" pitchFamily="34" typeface="Open Sans"/>
              </a:rPr>
              <a:t>Processes</a:t>
            </a:r>
          </a:p>
          <a:p>
            <a:pPr>
              <a:lnSpc>
                <a:spcPct val="100000"/>
              </a:lnSpc>
              <a:spcBef>
                <a:spcPts val="400"/>
              </a:spcBef>
            </a:pPr>
            <a:r>
              <a:rPr lang="en-GB" sz="1800">
                <a:latin charset="0" panose="020B0606030504020204" pitchFamily="34" typeface="Open Sans"/>
                <a:ea charset="0" panose="020B0606030504020204" pitchFamily="34" typeface="Open Sans"/>
                <a:cs charset="0" panose="020B0606030504020204" pitchFamily="34" typeface="Open Sans"/>
              </a:rPr>
              <a:t>Technology</a:t>
            </a:r>
          </a:p>
          <a:p>
            <a:pPr>
              <a:lnSpc>
                <a:spcPct val="100000"/>
              </a:lnSpc>
              <a:spcBef>
                <a:spcPts val="400"/>
              </a:spcBef>
            </a:pPr>
            <a:r>
              <a:rPr lang="en-GB" sz="1800">
                <a:latin charset="0" panose="020B0606030504020204" pitchFamily="34" typeface="Open Sans"/>
                <a:ea charset="0" panose="020B0606030504020204" pitchFamily="34" typeface="Open Sans"/>
                <a:cs charset="0" panose="020B0606030504020204" pitchFamily="34" typeface="Open Sans"/>
              </a:rPr>
              <a:t>….</a:t>
            </a:r>
          </a:p>
        </p:txBody>
      </p:sp>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D40299A7-02E9-44E1-A8ED-F6CB2E14DDB7}"/>
              </a:ext>
            </a:extLst>
          </p:cNvPr>
          <p:cNvSpPr txBox="1"/>
          <p:nvPr/>
        </p:nvSpPr>
        <p:spPr>
          <a:xfrm>
            <a:off x="567250" y="458324"/>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You can prototype anything</a:t>
            </a:r>
          </a:p>
        </p:txBody>
      </p:sp>
      <p:pic>
        <p:nvPicPr>
          <p:cNvPr descr="Text, letter&#10;&#10;Description automatically generated" id="12" name="Picture 11">
            <a:extLst>
              <a:ext uri="{FF2B5EF4-FFF2-40B4-BE49-F238E27FC236}">
                <a16:creationId xmlns:a16="http://schemas.microsoft.com/office/drawing/2014/main" id="{821FD572-FD64-1945-B803-A35BC37E52B7}"/>
              </a:ext>
            </a:extLst>
          </p:cNvPr>
          <p:cNvPicPr>
            <a:picLocks noChangeAspect="1"/>
          </p:cNvPicPr>
          <p:nvPr/>
        </p:nvPicPr>
        <p:blipFill rotWithShape="1">
          <a:blip r:embed="rId4">
            <a:extLst>
              <a:ext uri="{28A0092B-C50C-407E-A947-70E740481C1C}">
                <a14:useLocalDpi xmlns:a14="http://schemas.microsoft.com/office/drawing/2010/main" val="0"/>
              </a:ext>
            </a:extLst>
          </a:blip>
          <a:srcRect b="10815" r="24554"/>
          <a:stretch/>
        </p:blipFill>
        <p:spPr>
          <a:xfrm>
            <a:off x="10014585" y="792874"/>
            <a:ext cx="2177415" cy="1787329"/>
          </a:xfrm>
          <a:prstGeom prst="rect">
            <a:avLst/>
          </a:prstGeom>
        </p:spPr>
      </p:pic>
      <p:pic>
        <p:nvPicPr>
          <p:cNvPr descr="Stakeholders at Department for Transport Marine Technology consultation workshops using consultation board to deliberate regulation policy." id="2050" name="Picture 2">
            <a:extLst>
              <a:ext uri="{FF2B5EF4-FFF2-40B4-BE49-F238E27FC236}">
                <a16:creationId xmlns:a16="http://schemas.microsoft.com/office/drawing/2014/main" id="{E3E5312E-C558-5444-8915-8E16EC10A6AA}"/>
              </a:ext>
            </a:extLst>
          </p:cNvPr>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1464" y="792873"/>
            <a:ext cx="2383106" cy="178733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BF0467B-37AC-8240-B854-26C8E4E23F52}"/>
              </a:ext>
            </a:extLst>
          </p:cNvPr>
          <p:cNvSpPr txBox="1"/>
          <p:nvPr/>
        </p:nvSpPr>
        <p:spPr>
          <a:xfrm>
            <a:off x="7391449" y="2614493"/>
            <a:ext cx="2623136" cy="584775"/>
          </a:xfrm>
          <a:prstGeom prst="rect">
            <a:avLst/>
          </a:prstGeom>
          <a:noFill/>
        </p:spPr>
        <p:txBody>
          <a:bodyPr rtlCol="0" wrap="square">
            <a:spAutoFit/>
          </a:bodyPr>
          <a:lstStyle/>
          <a:p>
            <a:r>
              <a:rPr lang="en-US" sz="1600">
                <a:solidFill>
                  <a:schemeClr val="bg1">
                    <a:lumMod val="50000"/>
                  </a:schemeClr>
                </a:solidFill>
              </a:rPr>
              <a:t>Testing out a policy deliberation tool</a:t>
            </a:r>
          </a:p>
        </p:txBody>
      </p:sp>
      <p:sp>
        <p:nvSpPr>
          <p:cNvPr id="26" name="TextBox 25">
            <a:extLst>
              <a:ext uri="{FF2B5EF4-FFF2-40B4-BE49-F238E27FC236}">
                <a16:creationId xmlns:a16="http://schemas.microsoft.com/office/drawing/2014/main" id="{56012ECB-52C9-7848-A904-F1D1F95B8196}"/>
              </a:ext>
            </a:extLst>
          </p:cNvPr>
          <p:cNvSpPr txBox="1"/>
          <p:nvPr/>
        </p:nvSpPr>
        <p:spPr>
          <a:xfrm>
            <a:off x="9957435" y="2645578"/>
            <a:ext cx="2234565" cy="338554"/>
          </a:xfrm>
          <a:prstGeom prst="rect">
            <a:avLst/>
          </a:prstGeom>
          <a:noFill/>
        </p:spPr>
        <p:txBody>
          <a:bodyPr rtlCol="0" wrap="square">
            <a:spAutoFit/>
          </a:bodyPr>
          <a:lstStyle/>
          <a:p>
            <a:r>
              <a:rPr lang="en-US" sz="1600">
                <a:solidFill>
                  <a:schemeClr val="bg1">
                    <a:lumMod val="50000"/>
                  </a:schemeClr>
                </a:solidFill>
              </a:rPr>
              <a:t>Content design</a:t>
            </a:r>
          </a:p>
        </p:txBody>
      </p:sp>
      <p:pic>
        <p:nvPicPr>
          <p:cNvPr id="27" name="Picture 26">
            <a:extLst>
              <a:ext uri="{FF2B5EF4-FFF2-40B4-BE49-F238E27FC236}">
                <a16:creationId xmlns:a16="http://schemas.microsoft.com/office/drawing/2014/main" id="{F2E9CD21-585F-E74C-8AAD-16A71CA18DCF}"/>
              </a:ext>
            </a:extLst>
          </p:cNvPr>
          <p:cNvPicPr>
            <a:picLocks noChangeAspect="1"/>
          </p:cNvPicPr>
          <p:nvPr/>
        </p:nvPicPr>
        <p:blipFill rotWithShape="1">
          <a:blip r:embed="rId6">
            <a:extLst>
              <a:ext uri="{28A0092B-C50C-407E-A947-70E740481C1C}">
                <a14:useLocalDpi xmlns:a14="http://schemas.microsoft.com/office/drawing/2010/main" val="0"/>
              </a:ext>
            </a:extLst>
          </a:blip>
          <a:srcRect b="2" r="-51"/>
          <a:stretch/>
        </p:blipFill>
        <p:spPr>
          <a:xfrm>
            <a:off x="7386264" y="3264643"/>
            <a:ext cx="1238160" cy="2237765"/>
          </a:xfrm>
          <a:prstGeom prst="rect">
            <a:avLst/>
          </a:prstGeom>
        </p:spPr>
      </p:pic>
      <p:sp>
        <p:nvSpPr>
          <p:cNvPr id="28" name="TextBox 27">
            <a:extLst>
              <a:ext uri="{FF2B5EF4-FFF2-40B4-BE49-F238E27FC236}">
                <a16:creationId xmlns:a16="http://schemas.microsoft.com/office/drawing/2014/main" id="{7C3A1E50-7A3F-BD4F-AE96-6F195C327481}"/>
              </a:ext>
            </a:extLst>
          </p:cNvPr>
          <p:cNvSpPr txBox="1"/>
          <p:nvPr/>
        </p:nvSpPr>
        <p:spPr>
          <a:xfrm>
            <a:off x="7328535" y="5342566"/>
            <a:ext cx="1565861" cy="584775"/>
          </a:xfrm>
          <a:prstGeom prst="rect">
            <a:avLst/>
          </a:prstGeom>
          <a:noFill/>
        </p:spPr>
        <p:txBody>
          <a:bodyPr rtlCol="0" wrap="square">
            <a:spAutoFit/>
          </a:bodyPr>
          <a:lstStyle/>
          <a:p>
            <a:r>
              <a:rPr lang="en-US" sz="1600">
                <a:solidFill>
                  <a:schemeClr val="bg1">
                    <a:lumMod val="50000"/>
                  </a:schemeClr>
                </a:solidFill>
              </a:rPr>
              <a:t>Digital products /sites</a:t>
            </a:r>
          </a:p>
        </p:txBody>
      </p:sp>
      <p:pic>
        <p:nvPicPr>
          <p:cNvPr descr="Symphony of efficiency - Megan Goodacre" id="2052" name="Picture 4">
            <a:extLst>
              <a:ext uri="{FF2B5EF4-FFF2-40B4-BE49-F238E27FC236}">
                <a16:creationId xmlns:a16="http://schemas.microsoft.com/office/drawing/2014/main" id="{E3ED532D-0377-434B-86AA-895AB7425683}"/>
              </a:ext>
            </a:extLst>
          </p:cNvPr>
          <p:cNvPicPr>
            <a:picLocks noChangeArrowheads="1" noChangeAspect="1"/>
          </p:cNvPicPr>
          <p:nvPr/>
        </p:nvPicPr>
        <p:blipFill rotWithShape="1">
          <a:blip r:embed="rId7">
            <a:extLst>
              <a:ext uri="{28A0092B-C50C-407E-A947-70E740481C1C}">
                <a14:useLocalDpi xmlns:a14="http://schemas.microsoft.com/office/drawing/2010/main" val="0"/>
              </a:ext>
            </a:extLst>
          </a:blip>
          <a:srcRect r="-35"/>
          <a:stretch/>
        </p:blipFill>
        <p:spPr bwMode="auto">
          <a:xfrm>
            <a:off x="8979441" y="3345647"/>
            <a:ext cx="3212559" cy="204728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5E788DB-D643-9444-8826-0EF22671D172}"/>
              </a:ext>
            </a:extLst>
          </p:cNvPr>
          <p:cNvSpPr txBox="1"/>
          <p:nvPr/>
        </p:nvSpPr>
        <p:spPr>
          <a:xfrm>
            <a:off x="8979441" y="5470126"/>
            <a:ext cx="3025913" cy="584775"/>
          </a:xfrm>
          <a:prstGeom prst="rect">
            <a:avLst/>
          </a:prstGeom>
          <a:noFill/>
        </p:spPr>
        <p:txBody>
          <a:bodyPr rtlCol="0" wrap="square">
            <a:spAutoFit/>
          </a:bodyPr>
          <a:lstStyle/>
          <a:p>
            <a:r>
              <a:rPr lang="en-US" sz="1600">
                <a:solidFill>
                  <a:schemeClr val="bg1">
                    <a:lumMod val="50000"/>
                  </a:schemeClr>
                </a:solidFill>
              </a:rPr>
              <a:t>Spaces, ways of working, team (McDonalds kitchen)</a:t>
            </a:r>
          </a:p>
        </p:txBody>
      </p:sp>
    </p:spTree>
    <p:extLst>
      <p:ext uri="{BB962C8B-B14F-4D97-AF65-F5344CB8AC3E}">
        <p14:creationId xmlns:p14="http://schemas.microsoft.com/office/powerpoint/2010/main" val="3987715470"/>
      </p:ext>
    </p:extLst>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1BE72-A00A-4CA7-BF4C-49923EE12B79}"/>
              </a:ext>
            </a:extLst>
          </p:cNvPr>
          <p:cNvSpPr>
            <a:spLocks noGrp="1"/>
          </p:cNvSpPr>
          <p:nvPr>
            <p:ph idx="1"/>
          </p:nvPr>
        </p:nvSpPr>
        <p:spPr>
          <a:xfrm>
            <a:off x="637934" y="1161454"/>
            <a:ext cx="9694786" cy="1008915"/>
          </a:xfrm>
        </p:spPr>
        <p:txBody>
          <a:bodyPr>
            <a:normAutofit/>
          </a:bodyPr>
          <a:lstStyle/>
          <a:p>
            <a:pPr indent="0" marL="0">
              <a:buNone/>
            </a:pPr>
            <a:r>
              <a:rPr b="1" lang="en-GB" sz="2000">
                <a:latin charset="0" panose="020B0606030504020204" pitchFamily="34" typeface="Open Sans"/>
                <a:ea charset="0" panose="020B0606030504020204" pitchFamily="34" typeface="Open Sans"/>
                <a:cs charset="0" panose="020B0606030504020204" pitchFamily="34" typeface="Open Sans"/>
              </a:rPr>
              <a:t>Fidelity</a:t>
            </a:r>
            <a:r>
              <a:rPr lang="en-GB" sz="2000">
                <a:latin charset="0" panose="020B0606030504020204" pitchFamily="34" typeface="Open Sans"/>
                <a:ea charset="0" panose="020B0606030504020204" pitchFamily="34" typeface="Open Sans"/>
                <a:cs charset="0" panose="020B0606030504020204" pitchFamily="34" typeface="Open Sans"/>
              </a:rPr>
              <a:t> refers to the level of detail. Prototypes can sit across a scale of fidelity.</a:t>
            </a:r>
            <a:endParaRPr lang="en-US" sz="2000">
              <a:latin charset="0" panose="020B0606030504020204" pitchFamily="34" typeface="Open Sans"/>
              <a:ea charset="0" panose="020B0606030504020204" pitchFamily="34" typeface="Open Sans"/>
              <a:cs charset="0" panose="020B0606030504020204" pitchFamily="34" typeface="Open Sans"/>
            </a:endParaRPr>
          </a:p>
        </p:txBody>
      </p:sp>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D40299A7-02E9-44E1-A8ED-F6CB2E14DDB7}"/>
              </a:ext>
            </a:extLst>
          </p:cNvPr>
          <p:cNvSpPr txBox="1"/>
          <p:nvPr/>
        </p:nvSpPr>
        <p:spPr>
          <a:xfrm>
            <a:off x="637934" y="3165663"/>
            <a:ext cx="1829262" cy="400110"/>
          </a:xfrm>
          <a:prstGeom prst="rect">
            <a:avLst/>
          </a:prstGeom>
          <a:noFill/>
        </p:spPr>
        <p:txBody>
          <a:bodyPr anchor="t" bIns="45720" lIns="91440" rIns="91440" rtlCol="0" tIns="45720" wrap="square">
            <a:spAutoFit/>
          </a:bodyPr>
          <a:lstStyle/>
          <a:p>
            <a:r>
              <a:rPr b="1" lang="en-US" sz="2000">
                <a:solidFill>
                  <a:srgbClr val="008080"/>
                </a:solidFill>
                <a:latin typeface="Open Sans"/>
                <a:ea typeface="Open Sans"/>
                <a:cs typeface="Open Sans"/>
              </a:rPr>
              <a:t>Low fidelity</a:t>
            </a:r>
          </a:p>
        </p:txBody>
      </p:sp>
      <p:cxnSp>
        <p:nvCxnSpPr>
          <p:cNvPr id="7" name="Straight Arrow Connector 6">
            <a:extLst>
              <a:ext uri="{FF2B5EF4-FFF2-40B4-BE49-F238E27FC236}">
                <a16:creationId xmlns:a16="http://schemas.microsoft.com/office/drawing/2014/main" id="{658DCABF-FACE-5C49-96F9-EBC7C02B44BE}"/>
              </a:ext>
            </a:extLst>
          </p:cNvPr>
          <p:cNvCxnSpPr>
            <a:cxnSpLocks/>
          </p:cNvCxnSpPr>
          <p:nvPr/>
        </p:nvCxnSpPr>
        <p:spPr>
          <a:xfrm>
            <a:off x="2467196" y="3345915"/>
            <a:ext cx="7488334" cy="0"/>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FC37A3F-E2AF-E446-81A7-5E83AFB5E682}"/>
              </a:ext>
            </a:extLst>
          </p:cNvPr>
          <p:cNvSpPr txBox="1"/>
          <p:nvPr/>
        </p:nvSpPr>
        <p:spPr>
          <a:xfrm>
            <a:off x="637934" y="556736"/>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Fidelity of prototypes</a:t>
            </a:r>
          </a:p>
        </p:txBody>
      </p:sp>
      <p:sp>
        <p:nvSpPr>
          <p:cNvPr id="9" name="TextBox 8">
            <a:extLst>
              <a:ext uri="{FF2B5EF4-FFF2-40B4-BE49-F238E27FC236}">
                <a16:creationId xmlns:a16="http://schemas.microsoft.com/office/drawing/2014/main" id="{8B30EC47-7E29-254A-99BF-9547C7D41F48}"/>
              </a:ext>
            </a:extLst>
          </p:cNvPr>
          <p:cNvSpPr txBox="1"/>
          <p:nvPr/>
        </p:nvSpPr>
        <p:spPr>
          <a:xfrm>
            <a:off x="10092654" y="3128010"/>
            <a:ext cx="1912700" cy="400110"/>
          </a:xfrm>
          <a:prstGeom prst="rect">
            <a:avLst/>
          </a:prstGeom>
          <a:noFill/>
        </p:spPr>
        <p:txBody>
          <a:bodyPr anchor="t" bIns="45720" lIns="91440" rIns="91440" rtlCol="0" tIns="45720" wrap="square">
            <a:spAutoFit/>
          </a:bodyPr>
          <a:lstStyle/>
          <a:p>
            <a:r>
              <a:rPr b="1" lang="en-US" sz="2000">
                <a:solidFill>
                  <a:srgbClr val="008080"/>
                </a:solidFill>
                <a:latin typeface="Open Sans"/>
                <a:ea typeface="Open Sans"/>
                <a:cs typeface="Open Sans"/>
              </a:rPr>
              <a:t>High fidelity</a:t>
            </a:r>
          </a:p>
        </p:txBody>
      </p:sp>
      <p:sp>
        <p:nvSpPr>
          <p:cNvPr id="11" name="TextBox 10">
            <a:extLst>
              <a:ext uri="{FF2B5EF4-FFF2-40B4-BE49-F238E27FC236}">
                <a16:creationId xmlns:a16="http://schemas.microsoft.com/office/drawing/2014/main" id="{52DAC233-A145-944F-9926-94E9EFCCA47C}"/>
              </a:ext>
            </a:extLst>
          </p:cNvPr>
          <p:cNvSpPr txBox="1"/>
          <p:nvPr/>
        </p:nvSpPr>
        <p:spPr>
          <a:xfrm>
            <a:off x="637934" y="1914764"/>
            <a:ext cx="5853351" cy="1107996"/>
          </a:xfrm>
          <a:prstGeom prst="rect">
            <a:avLst/>
          </a:prstGeom>
          <a:noFill/>
        </p:spPr>
        <p:txBody>
          <a:bodyPr rtlCol="0" wrap="square">
            <a:spAutoFit/>
          </a:bodyPr>
          <a:lstStyle/>
          <a:p>
            <a:r>
              <a:rPr b="1" lang="en-GB">
                <a:latin charset="0" panose="020B0606030504020204" pitchFamily="34" typeface="Open Sans"/>
                <a:ea charset="0" panose="020B0606030504020204" pitchFamily="34" typeface="Open Sans"/>
                <a:cs charset="0" panose="020B0606030504020204" pitchFamily="34" typeface="Open Sans"/>
              </a:rPr>
              <a:t>Focus on concept and the core design</a:t>
            </a:r>
          </a:p>
          <a:p>
            <a:pPr indent="-285750" marL="285750">
              <a:buFont charset="0" panose="020B0604020202020204" pitchFamily="34" typeface="Arial"/>
              <a:buChar char="•"/>
            </a:pPr>
            <a:r>
              <a:rPr lang="en-GB" sz="1600">
                <a:latin charset="0" panose="020B0606030504020204" pitchFamily="34" typeface="Open Sans"/>
                <a:ea charset="0" panose="020B0606030504020204" pitchFamily="34" typeface="Open Sans"/>
                <a:cs charset="0" panose="020B0606030504020204" pitchFamily="34" typeface="Open Sans"/>
              </a:rPr>
              <a:t>Simple quick to make/update</a:t>
            </a:r>
          </a:p>
          <a:p>
            <a:pPr indent="-285750" marL="285750">
              <a:buFont charset="0" panose="020B0604020202020204" pitchFamily="34" typeface="Arial"/>
              <a:buChar char="•"/>
            </a:pPr>
            <a:r>
              <a:rPr lang="en-GB" sz="1600">
                <a:latin charset="0" panose="020B0606030504020204" pitchFamily="34" typeface="Open Sans"/>
                <a:ea charset="0" panose="020B0606030504020204" pitchFamily="34" typeface="Open Sans"/>
                <a:cs charset="0" panose="020B0606030504020204" pitchFamily="34" typeface="Open Sans"/>
              </a:rPr>
              <a:t>often low tech</a:t>
            </a:r>
          </a:p>
          <a:p>
            <a:pPr indent="-285750" marL="285750">
              <a:buFont charset="0" panose="020B0604020202020204" pitchFamily="34" typeface="Arial"/>
              <a:buChar char="•"/>
            </a:pPr>
            <a:r>
              <a:rPr lang="en-GB" sz="1600">
                <a:latin charset="0" panose="020B0606030504020204" pitchFamily="34" typeface="Open Sans"/>
                <a:ea charset="0" panose="020B0606030504020204" pitchFamily="34" typeface="Open Sans"/>
                <a:cs charset="0" panose="020B0606030504020204" pitchFamily="34" typeface="Open Sans"/>
              </a:rPr>
              <a:t>Low on details, less about visual design</a:t>
            </a:r>
            <a:endParaRPr lang="en-US" sz="1600">
              <a:latin charset="0" panose="020B0606030504020204" pitchFamily="34" typeface="Open Sans"/>
              <a:ea charset="0" panose="020B0606030504020204" pitchFamily="34" typeface="Open Sans"/>
              <a:cs charset="0" panose="020B0606030504020204" pitchFamily="34" typeface="Open Sans"/>
            </a:endParaRPr>
          </a:p>
        </p:txBody>
      </p:sp>
      <p:sp>
        <p:nvSpPr>
          <p:cNvPr id="10" name="TextBox 9">
            <a:extLst>
              <a:ext uri="{FF2B5EF4-FFF2-40B4-BE49-F238E27FC236}">
                <a16:creationId xmlns:a16="http://schemas.microsoft.com/office/drawing/2014/main" id="{6DC4983B-AEAD-F640-AAA7-AD85978D5460}"/>
              </a:ext>
            </a:extLst>
          </p:cNvPr>
          <p:cNvSpPr txBox="1"/>
          <p:nvPr/>
        </p:nvSpPr>
        <p:spPr>
          <a:xfrm>
            <a:off x="6938010" y="1920975"/>
            <a:ext cx="4897482" cy="1107996"/>
          </a:xfrm>
          <a:prstGeom prst="rect">
            <a:avLst/>
          </a:prstGeom>
          <a:noFill/>
        </p:spPr>
        <p:txBody>
          <a:bodyPr rtlCol="0" wrap="square">
            <a:spAutoFit/>
          </a:bodyPr>
          <a:lstStyle/>
          <a:p>
            <a:r>
              <a:rPr b="1" lang="en-GB">
                <a:latin charset="0" panose="020B0606030504020204" pitchFamily="34" typeface="Open Sans"/>
                <a:ea charset="0" panose="020B0606030504020204" pitchFamily="34" typeface="Open Sans"/>
                <a:cs charset="0" panose="020B0606030504020204" pitchFamily="34" typeface="Open Sans"/>
              </a:rPr>
              <a:t>Focus on the details of the design</a:t>
            </a:r>
          </a:p>
          <a:p>
            <a:pPr indent="-285750" marL="285750">
              <a:buFont charset="0" panose="020B0604020202020204" pitchFamily="34" typeface="Arial"/>
              <a:buChar char="•"/>
            </a:pPr>
            <a:r>
              <a:rPr lang="en-GB" sz="1600">
                <a:latin charset="0" panose="020B0606030504020204" pitchFamily="34" typeface="Open Sans"/>
                <a:ea charset="0" panose="020B0606030504020204" pitchFamily="34" typeface="Open Sans"/>
                <a:cs charset="0" panose="020B0606030504020204" pitchFamily="34" typeface="Open Sans"/>
              </a:rPr>
              <a:t>Looks and works more like a final product</a:t>
            </a:r>
          </a:p>
          <a:p>
            <a:pPr indent="-285750" marL="285750">
              <a:buFont charset="0" panose="020B0604020202020204" pitchFamily="34" typeface="Arial"/>
              <a:buChar char="•"/>
            </a:pPr>
            <a:r>
              <a:rPr lang="en-GB" sz="1600">
                <a:latin charset="0" panose="020B0606030504020204" pitchFamily="34" typeface="Open Sans"/>
                <a:ea charset="0" panose="020B0606030504020204" pitchFamily="34" typeface="Open Sans"/>
                <a:cs charset="0" panose="020B0606030504020204" pitchFamily="34" typeface="Open Sans"/>
              </a:rPr>
              <a:t>Testing more likely around usability and evaluation of the design</a:t>
            </a:r>
          </a:p>
        </p:txBody>
      </p:sp>
      <p:pic>
        <p:nvPicPr>
          <p:cNvPr descr="A picture containing text, whiteboard&#10;&#10;Description automatically generated" id="16" name="Picture 15">
            <a:extLst>
              <a:ext uri="{FF2B5EF4-FFF2-40B4-BE49-F238E27FC236}">
                <a16:creationId xmlns:a16="http://schemas.microsoft.com/office/drawing/2014/main" id="{92FA9CE0-E089-C34D-AA4A-181B8CA89249}"/>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b="43"/>
          <a:stretch/>
        </p:blipFill>
        <p:spPr>
          <a:xfrm>
            <a:off x="509567" y="3716554"/>
            <a:ext cx="2296429" cy="2299943"/>
          </a:xfrm>
          <a:prstGeom prst="rect">
            <a:avLst/>
          </a:prstGeom>
        </p:spPr>
      </p:pic>
      <p:pic>
        <p:nvPicPr>
          <p:cNvPr descr="Graphical user interface, text&#10;&#10;Description automatically generated" id="17" name="Picture 16">
            <a:extLst>
              <a:ext uri="{FF2B5EF4-FFF2-40B4-BE49-F238E27FC236}">
                <a16:creationId xmlns:a16="http://schemas.microsoft.com/office/drawing/2014/main" id="{D75D6E5D-85A5-694F-8C3C-AF0791740D4F}"/>
              </a:ext>
            </a:extLst>
          </p:cNvPr>
          <p:cNvPicPr>
            <a:picLocks noChangeAspect="1"/>
          </p:cNvPicPr>
          <p:nvPr/>
        </p:nvPicPr>
        <p:blipFill rotWithShape="1">
          <a:blip r:embed="rId6">
            <a:extLst>
              <a:ext uri="{28A0092B-C50C-407E-A947-70E740481C1C}">
                <a14:useLocalDpi xmlns:a14="http://schemas.microsoft.com/office/drawing/2010/main" val="0"/>
              </a:ext>
            </a:extLst>
          </a:blip>
          <a:srcRect b="-36"/>
          <a:stretch/>
        </p:blipFill>
        <p:spPr>
          <a:xfrm>
            <a:off x="5964470" y="3721897"/>
            <a:ext cx="2611649" cy="2316711"/>
          </a:xfrm>
          <a:prstGeom prst="rect">
            <a:avLst/>
          </a:prstGeom>
          <a:ln>
            <a:solidFill>
              <a:schemeClr val="bg1">
                <a:lumMod val="75000"/>
              </a:schemeClr>
            </a:solidFill>
          </a:ln>
        </p:spPr>
      </p:pic>
      <p:pic>
        <p:nvPicPr>
          <p:cNvPr descr="Graphical user interface, application&#10;&#10;Description automatically generated" id="18" name="Picture 17">
            <a:extLst>
              <a:ext uri="{FF2B5EF4-FFF2-40B4-BE49-F238E27FC236}">
                <a16:creationId xmlns:a16="http://schemas.microsoft.com/office/drawing/2014/main" id="{E2E70BFC-16EF-A94B-93E9-8748BB4266E2}"/>
              </a:ext>
            </a:extLst>
          </p:cNvPr>
          <p:cNvPicPr>
            <a:picLocks noChangeAspect="1"/>
          </p:cNvPicPr>
          <p:nvPr/>
        </p:nvPicPr>
        <p:blipFill rotWithShape="1">
          <a:blip r:embed="rId7">
            <a:extLst>
              <a:ext uri="{28A0092B-C50C-407E-A947-70E740481C1C}">
                <a14:useLocalDpi xmlns:a14="http://schemas.microsoft.com/office/drawing/2010/main" val="0"/>
              </a:ext>
            </a:extLst>
          </a:blip>
          <a:srcRect b="-38"/>
          <a:stretch/>
        </p:blipFill>
        <p:spPr>
          <a:xfrm>
            <a:off x="3188971" y="3721898"/>
            <a:ext cx="2445752" cy="2316710"/>
          </a:xfrm>
          <a:prstGeom prst="rect">
            <a:avLst/>
          </a:prstGeom>
          <a:ln>
            <a:solidFill>
              <a:schemeClr val="bg1">
                <a:lumMod val="75000"/>
              </a:schemeClr>
            </a:solidFill>
          </a:ln>
        </p:spPr>
      </p:pic>
      <p:pic>
        <p:nvPicPr>
          <p:cNvPr descr="Graphical user interface, application&#10;&#10;Description automatically generated" id="19" name="Picture 18">
            <a:extLst>
              <a:ext uri="{FF2B5EF4-FFF2-40B4-BE49-F238E27FC236}">
                <a16:creationId xmlns:a16="http://schemas.microsoft.com/office/drawing/2014/main" id="{EA020D65-25B3-0543-8EE4-0B662046A333}"/>
              </a:ext>
            </a:extLst>
          </p:cNvPr>
          <p:cNvPicPr>
            <a:picLocks noChangeAspect="1"/>
          </p:cNvPicPr>
          <p:nvPr/>
        </p:nvPicPr>
        <p:blipFill rotWithShape="1">
          <a:blip r:embed="rId8">
            <a:extLst>
              <a:ext uri="{28A0092B-C50C-407E-A947-70E740481C1C}">
                <a14:useLocalDpi xmlns:a14="http://schemas.microsoft.com/office/drawing/2010/main" val="0"/>
              </a:ext>
            </a:extLst>
          </a:blip>
          <a:srcRect b="-10" t="-2"/>
          <a:stretch/>
        </p:blipFill>
        <p:spPr>
          <a:xfrm>
            <a:off x="9108416" y="3654995"/>
            <a:ext cx="2896938" cy="2387620"/>
          </a:xfrm>
          <a:prstGeom prst="rect">
            <a:avLst/>
          </a:prstGeom>
        </p:spPr>
      </p:pic>
    </p:spTree>
    <p:extLst>
      <p:ext uri="{BB962C8B-B14F-4D97-AF65-F5344CB8AC3E}">
        <p14:creationId xmlns:p14="http://schemas.microsoft.com/office/powerpoint/2010/main" val="452046899"/>
      </p:ext>
    </p:extLst>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text, indoor, hand&#10;&#10;Description automatically generated" id="12" name="Content Placeholder 11">
            <a:extLst>
              <a:ext uri="{FF2B5EF4-FFF2-40B4-BE49-F238E27FC236}">
                <a16:creationId xmlns:a16="http://schemas.microsoft.com/office/drawing/2014/main" id="{8E7DB429-BB3F-244C-929C-19C53EF11B9E}"/>
              </a:ext>
            </a:extLst>
          </p:cNvPr>
          <p:cNvPicPr>
            <a:picLocks noChangeAspect="1" noGrp="1"/>
          </p:cNvPicPr>
          <p:nvPr>
            <p:ph idx="1"/>
          </p:nvPr>
        </p:nvPicPr>
        <p:blipFill rotWithShape="1">
          <a:blip r:embed="rId4">
            <a:extLst>
              <a:ext uri="{28A0092B-C50C-407E-A947-70E740481C1C}">
                <a14:useLocalDpi xmlns:a14="http://schemas.microsoft.com/office/drawing/2010/main" val="0"/>
              </a:ext>
            </a:extLst>
          </a:blip>
          <a:srcRect b="105"/>
          <a:stretch/>
        </p:blipFill>
        <p:spPr>
          <a:xfrm>
            <a:off x="5677446" y="-1"/>
            <a:ext cx="3359405" cy="2332559"/>
          </a:xfrm>
        </p:spPr>
      </p:pic>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5"/>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9FC37A3F-E2AF-E446-81A7-5E83AFB5E682}"/>
              </a:ext>
            </a:extLst>
          </p:cNvPr>
          <p:cNvSpPr txBox="1"/>
          <p:nvPr/>
        </p:nvSpPr>
        <p:spPr>
          <a:xfrm>
            <a:off x="637934" y="556736"/>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Types of prototypes</a:t>
            </a:r>
          </a:p>
        </p:txBody>
      </p:sp>
      <p:pic>
        <p:nvPicPr>
          <p:cNvPr descr="A picture containing text, indoor, floor&#10;&#10;Description automatically generated" id="14" name="Picture 13">
            <a:extLst>
              <a:ext uri="{FF2B5EF4-FFF2-40B4-BE49-F238E27FC236}">
                <a16:creationId xmlns:a16="http://schemas.microsoft.com/office/drawing/2014/main" id="{521A42F9-5429-C844-9E6F-FE6BD266536C}"/>
              </a:ext>
            </a:extLst>
          </p:cNvPr>
          <p:cNvPicPr>
            <a:picLocks noChangeAspect="1"/>
          </p:cNvPicPr>
          <p:nvPr/>
        </p:nvPicPr>
        <p:blipFill rotWithShape="1">
          <a:blip r:embed="rId6">
            <a:extLst>
              <a:ext uri="{28A0092B-C50C-407E-A947-70E740481C1C}">
                <a14:useLocalDpi xmlns:a14="http://schemas.microsoft.com/office/drawing/2010/main" val="0"/>
              </a:ext>
            </a:extLst>
          </a:blip>
          <a:srcRect b="-34" r="41"/>
          <a:stretch/>
        </p:blipFill>
        <p:spPr>
          <a:xfrm>
            <a:off x="9036854" y="-1"/>
            <a:ext cx="3155146" cy="2358633"/>
          </a:xfrm>
          <a:prstGeom prst="rect">
            <a:avLst/>
          </a:prstGeom>
        </p:spPr>
      </p:pic>
      <p:sp>
        <p:nvSpPr>
          <p:cNvPr id="23" name="Content Placeholder 2">
            <a:extLst>
              <a:ext uri="{FF2B5EF4-FFF2-40B4-BE49-F238E27FC236}">
                <a16:creationId xmlns:a16="http://schemas.microsoft.com/office/drawing/2014/main" id="{B6129BE1-5E49-2949-88BC-D691092DD10A}"/>
              </a:ext>
            </a:extLst>
          </p:cNvPr>
          <p:cNvSpPr txBox="1">
            <a:spLocks/>
          </p:cNvSpPr>
          <p:nvPr/>
        </p:nvSpPr>
        <p:spPr>
          <a:xfrm>
            <a:off x="637934" y="1179315"/>
            <a:ext cx="4540886" cy="4351338"/>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pPr>
            <a:r>
              <a:rPr lang="en-GB" sz="1800">
                <a:latin charset="0" panose="020B0606030504020204" pitchFamily="34" typeface="Open Sans"/>
                <a:ea charset="0" panose="020B0606030504020204" pitchFamily="34" typeface="Open Sans"/>
                <a:cs charset="0" panose="020B0606030504020204" pitchFamily="34" typeface="Open Sans"/>
              </a:rPr>
              <a:t>Paper prototypes</a:t>
            </a:r>
          </a:p>
          <a:p>
            <a:pPr>
              <a:lnSpc>
                <a:spcPct val="100000"/>
              </a:lnSpc>
            </a:pPr>
            <a:r>
              <a:rPr lang="en-GB" sz="1800">
                <a:latin charset="0" panose="020B0606030504020204" pitchFamily="34" typeface="Open Sans"/>
                <a:ea charset="0" panose="020B0606030504020204" pitchFamily="34" typeface="Open Sans"/>
                <a:cs charset="0" panose="020B0606030504020204" pitchFamily="34" typeface="Open Sans"/>
              </a:rPr>
              <a:t>Clickable prototypes</a:t>
            </a:r>
          </a:p>
          <a:p>
            <a:pPr>
              <a:lnSpc>
                <a:spcPct val="100000"/>
              </a:lnSpc>
            </a:pPr>
            <a:r>
              <a:rPr lang="en-GB" sz="1800">
                <a:latin charset="0" panose="020B0606030504020204" pitchFamily="34" typeface="Open Sans"/>
                <a:ea charset="0" panose="020B0606030504020204" pitchFamily="34" typeface="Open Sans"/>
                <a:cs charset="0" panose="020B0606030504020204" pitchFamily="34" typeface="Open Sans"/>
              </a:rPr>
              <a:t>Service / experience simulations </a:t>
            </a:r>
          </a:p>
          <a:p>
            <a:pPr>
              <a:lnSpc>
                <a:spcPct val="100000"/>
              </a:lnSpc>
            </a:pPr>
            <a:r>
              <a:rPr lang="en-GB" sz="1800">
                <a:latin charset="0" panose="020B0606030504020204" pitchFamily="34" typeface="Open Sans"/>
                <a:ea charset="0" panose="020B0606030504020204" pitchFamily="34" typeface="Open Sans"/>
                <a:cs charset="0" panose="020B0606030504020204" pitchFamily="34" typeface="Open Sans"/>
              </a:rPr>
              <a:t>Content design and evaluation</a:t>
            </a:r>
          </a:p>
          <a:p>
            <a:pPr>
              <a:lnSpc>
                <a:spcPct val="100000"/>
              </a:lnSpc>
            </a:pPr>
            <a:r>
              <a:rPr lang="en-GB" sz="1800">
                <a:latin charset="0" panose="020B0606030504020204" pitchFamily="34" typeface="Open Sans"/>
                <a:ea charset="0" panose="020B0606030504020204" pitchFamily="34" typeface="Open Sans"/>
                <a:cs charset="0" panose="020B0606030504020204" pitchFamily="34" typeface="Open Sans"/>
              </a:rPr>
              <a:t>Storyboard / sketch</a:t>
            </a:r>
          </a:p>
          <a:p>
            <a:pPr>
              <a:lnSpc>
                <a:spcPct val="100000"/>
              </a:lnSpc>
            </a:pPr>
            <a:r>
              <a:rPr lang="en-GB" sz="1800">
                <a:latin charset="0" panose="020B0606030504020204" pitchFamily="34" typeface="Open Sans"/>
                <a:ea charset="0" panose="020B0606030504020204" pitchFamily="34" typeface="Open Sans"/>
                <a:cs charset="0" panose="020B0606030504020204" pitchFamily="34" typeface="Open Sans"/>
              </a:rPr>
              <a:t>Coded / real platforms and tech</a:t>
            </a:r>
          </a:p>
          <a:p>
            <a:pPr>
              <a:lnSpc>
                <a:spcPct val="100000"/>
              </a:lnSpc>
            </a:pPr>
            <a:r>
              <a:rPr lang="en-GB" sz="1800">
                <a:latin charset="0" panose="020B0606030504020204" pitchFamily="34" typeface="Open Sans"/>
                <a:ea charset="0" panose="020B0606030504020204" pitchFamily="34" typeface="Open Sans"/>
                <a:cs charset="0" panose="020B0606030504020204" pitchFamily="34" typeface="Open Sans"/>
              </a:rPr>
              <a:t>Video</a:t>
            </a:r>
          </a:p>
          <a:p>
            <a:pPr>
              <a:lnSpc>
                <a:spcPct val="100000"/>
              </a:lnSpc>
            </a:pPr>
            <a:r>
              <a:rPr lang="en-GB" sz="1800">
                <a:latin charset="0" panose="020B0606030504020204" pitchFamily="34" typeface="Open Sans"/>
                <a:ea charset="0" panose="020B0606030504020204" pitchFamily="34" typeface="Open Sans"/>
                <a:cs charset="0" panose="020B0606030504020204" pitchFamily="34" typeface="Open Sans"/>
              </a:rPr>
              <a:t>Provocations</a:t>
            </a:r>
          </a:p>
          <a:p>
            <a:pPr>
              <a:lnSpc>
                <a:spcPct val="100000"/>
              </a:lnSpc>
            </a:pPr>
            <a:endParaRPr lang="en-GB" sz="1800">
              <a:latin charset="0" panose="020B0606030504020204" pitchFamily="34" typeface="Open Sans"/>
              <a:ea charset="0" panose="020B0606030504020204" pitchFamily="34" typeface="Open Sans"/>
              <a:cs charset="0" panose="020B0606030504020204" pitchFamily="34" typeface="Open Sans"/>
            </a:endParaRPr>
          </a:p>
          <a:p>
            <a:pPr indent="0" marL="0">
              <a:lnSpc>
                <a:spcPct val="100000"/>
              </a:lnSpc>
              <a:buNone/>
            </a:pPr>
            <a:r>
              <a:rPr lang="en-GB" sz="1800">
                <a:latin charset="0" panose="020B0606030504020204" pitchFamily="34" typeface="Open Sans"/>
                <a:ea charset="0" panose="020B0606030504020204" pitchFamily="34" typeface="Open Sans"/>
                <a:cs charset="0" panose="020B0606030504020204" pitchFamily="34" typeface="Open Sans"/>
              </a:rPr>
              <a:t>Choosing the type and also fidelity depends on </a:t>
            </a:r>
            <a:r>
              <a:rPr b="1" lang="en-GB" sz="1800">
                <a:latin charset="0" panose="020B0606030504020204" pitchFamily="34" typeface="Open Sans"/>
                <a:ea charset="0" panose="020B0606030504020204" pitchFamily="34" typeface="Open Sans"/>
                <a:cs charset="0" panose="020B0606030504020204" pitchFamily="34" typeface="Open Sans"/>
              </a:rPr>
              <a:t>what you need to test &amp; learn </a:t>
            </a:r>
            <a:r>
              <a:rPr lang="en-GB" sz="1800">
                <a:latin charset="0" panose="020B0606030504020204" pitchFamily="34" typeface="Open Sans"/>
                <a:ea charset="0" panose="020B0606030504020204" pitchFamily="34" typeface="Open Sans"/>
                <a:cs charset="0" panose="020B0606030504020204" pitchFamily="34" typeface="Open Sans"/>
              </a:rPr>
              <a:t>and</a:t>
            </a:r>
            <a:r>
              <a:rPr b="1" lang="en-GB" sz="1800">
                <a:latin charset="0" panose="020B0606030504020204" pitchFamily="34" typeface="Open Sans"/>
                <a:ea charset="0" panose="020B0606030504020204" pitchFamily="34" typeface="Open Sans"/>
                <a:cs charset="0" panose="020B0606030504020204" pitchFamily="34" typeface="Open Sans"/>
              </a:rPr>
              <a:t> what you have available </a:t>
            </a:r>
            <a:r>
              <a:rPr lang="en-GB" sz="1800">
                <a:latin charset="0" panose="020B0606030504020204" pitchFamily="34" typeface="Open Sans"/>
                <a:ea charset="0" panose="020B0606030504020204" pitchFamily="34" typeface="Open Sans"/>
                <a:cs charset="0" panose="020B0606030504020204" pitchFamily="34" typeface="Open Sans"/>
              </a:rPr>
              <a:t>at hand (resource, time).</a:t>
            </a:r>
          </a:p>
        </p:txBody>
      </p:sp>
      <p:pic>
        <p:nvPicPr>
          <p:cNvPr descr="Text, letter&#10;&#10;Description automatically generated" id="26" name="Picture 25">
            <a:extLst>
              <a:ext uri="{FF2B5EF4-FFF2-40B4-BE49-F238E27FC236}">
                <a16:creationId xmlns:a16="http://schemas.microsoft.com/office/drawing/2014/main" id="{B31F8231-96B6-7448-B37E-756CD7CFFC5D}"/>
              </a:ext>
            </a:extLst>
          </p:cNvPr>
          <p:cNvPicPr>
            <a:picLocks noChangeAspect="1"/>
          </p:cNvPicPr>
          <p:nvPr/>
        </p:nvPicPr>
        <p:blipFill rotWithShape="1">
          <a:blip r:embed="rId7">
            <a:extLst>
              <a:ext uri="{28A0092B-C50C-407E-A947-70E740481C1C}">
                <a14:useLocalDpi xmlns:a14="http://schemas.microsoft.com/office/drawing/2010/main" val="0"/>
              </a:ext>
            </a:extLst>
          </a:blip>
          <a:srcRect b="59"/>
          <a:stretch/>
        </p:blipFill>
        <p:spPr>
          <a:xfrm>
            <a:off x="9036851" y="2075383"/>
            <a:ext cx="3155146" cy="2189617"/>
          </a:xfrm>
          <a:prstGeom prst="rect">
            <a:avLst/>
          </a:prstGeom>
        </p:spPr>
      </p:pic>
      <p:pic>
        <p:nvPicPr>
          <p:cNvPr descr="A hand holding a piece of paper with a drawing on it&#10;&#10;Description automatically generated with medium confidence" id="27" name="Picture 26">
            <a:extLst>
              <a:ext uri="{FF2B5EF4-FFF2-40B4-BE49-F238E27FC236}">
                <a16:creationId xmlns:a16="http://schemas.microsoft.com/office/drawing/2014/main" id="{95627EEF-2634-024A-BADD-014A7B82A853}"/>
              </a:ext>
            </a:extLst>
          </p:cNvPr>
          <p:cNvPicPr>
            <a:picLocks noChangeAspect="1"/>
          </p:cNvPicPr>
          <p:nvPr/>
        </p:nvPicPr>
        <p:blipFill rotWithShape="1">
          <a:blip r:embed="rId8">
            <a:extLst>
              <a:ext uri="{28A0092B-C50C-407E-A947-70E740481C1C}">
                <a14:useLocalDpi xmlns:a14="http://schemas.microsoft.com/office/drawing/2010/main" val="0"/>
              </a:ext>
            </a:extLst>
          </a:blip>
          <a:srcRect b="-62"/>
          <a:stretch/>
        </p:blipFill>
        <p:spPr>
          <a:xfrm>
            <a:off x="5677443" y="2086603"/>
            <a:ext cx="3359405" cy="2189617"/>
          </a:xfrm>
          <a:prstGeom prst="rect">
            <a:avLst/>
          </a:prstGeom>
        </p:spPr>
      </p:pic>
      <p:pic>
        <p:nvPicPr>
          <p:cNvPr descr="Prototyping" id="1026" name="Picture 2">
            <a:extLst>
              <a:ext uri="{FF2B5EF4-FFF2-40B4-BE49-F238E27FC236}">
                <a16:creationId xmlns:a16="http://schemas.microsoft.com/office/drawing/2014/main" id="{743F78D2-23BF-9D41-B533-542ECFEB2A01}"/>
              </a:ext>
            </a:extLst>
          </p:cNvPr>
          <p:cNvPicPr>
            <a:picLocks noChangeArrowheads="1" noChangeAspect="1"/>
          </p:cNvPicPr>
          <p:nvPr/>
        </p:nvPicPr>
        <p:blipFill rotWithShape="1">
          <a:blip r:embed="rId9">
            <a:extLst>
              <a:ext uri="{28A0092B-C50C-407E-A947-70E740481C1C}">
                <a14:useLocalDpi xmlns:a14="http://schemas.microsoft.com/office/drawing/2010/main" val="0"/>
              </a:ext>
            </a:extLst>
          </a:blip>
          <a:srcRect b="-55"/>
          <a:stretch/>
        </p:blipFill>
        <p:spPr bwMode="auto">
          <a:xfrm>
            <a:off x="5677443" y="3921625"/>
            <a:ext cx="3635315" cy="1473121"/>
          </a:xfrm>
          <a:prstGeom prst="rect">
            <a:avLst/>
          </a:prstGeom>
          <a:noFill/>
          <a:extLst>
            <a:ext uri="{909E8E84-426E-40DD-AFC4-6F175D3DCCD1}">
              <a14:hiddenFill xmlns:a14="http://schemas.microsoft.com/office/drawing/2010/main">
                <a:solidFill>
                  <a:srgbClr val="FFFFFF"/>
                </a:solidFill>
              </a14:hiddenFill>
            </a:ext>
          </a:extLst>
        </p:spPr>
      </p:pic>
      <p:pic>
        <p:nvPicPr>
          <p:cNvPr descr="Prototyping the Cafeteria" id="1028" name="Picture 4">
            <a:extLst>
              <a:ext uri="{FF2B5EF4-FFF2-40B4-BE49-F238E27FC236}">
                <a16:creationId xmlns:a16="http://schemas.microsoft.com/office/drawing/2014/main" id="{AAE5EBF3-E485-F348-B570-356E846A3EDA}"/>
              </a:ext>
            </a:extLst>
          </p:cNvPr>
          <p:cNvPicPr>
            <a:picLocks noChangeArrowheads="1" noChangeAspect="1"/>
          </p:cNvPicPr>
          <p:nvPr/>
        </p:nvPicPr>
        <p:blipFill rotWithShape="1">
          <a:blip r:embed="rId10">
            <a:extLst>
              <a:ext uri="{28A0092B-C50C-407E-A947-70E740481C1C}">
                <a14:useLocalDpi xmlns:a14="http://schemas.microsoft.com/office/drawing/2010/main" val="0"/>
              </a:ext>
            </a:extLst>
          </a:blip>
          <a:srcRect b="88"/>
          <a:stretch/>
        </p:blipFill>
        <p:spPr bwMode="auto">
          <a:xfrm>
            <a:off x="9058816" y="3921625"/>
            <a:ext cx="3155146" cy="1609028"/>
          </a:xfrm>
          <a:prstGeom prst="rect">
            <a:avLst/>
          </a:prstGeom>
          <a:noFill/>
          <a:extLst>
            <a:ext uri="{909E8E84-426E-40DD-AFC4-6F175D3DCCD1}">
              <a14:hiddenFill xmlns:a14="http://schemas.microsoft.com/office/drawing/2010/main">
                <a:solidFill>
                  <a:srgbClr val="FFFFFF"/>
                </a:solidFill>
              </a14:hiddenFill>
            </a:ext>
          </a:extLst>
        </p:spPr>
      </p:pic>
      <p:pic>
        <p:nvPicPr>
          <p:cNvPr descr="Diagram&#10;&#10;Description automatically generated" id="29" name="Picture 28">
            <a:extLst>
              <a:ext uri="{FF2B5EF4-FFF2-40B4-BE49-F238E27FC236}">
                <a16:creationId xmlns:a16="http://schemas.microsoft.com/office/drawing/2014/main" id="{380C332E-F003-C24F-8AB9-2D6E5FAB71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7443" y="5401078"/>
            <a:ext cx="4540887" cy="1456922"/>
          </a:xfrm>
          <a:prstGeom prst="rect">
            <a:avLst/>
          </a:prstGeom>
        </p:spPr>
      </p:pic>
    </p:spTree>
    <p:extLst>
      <p:ext uri="{BB962C8B-B14F-4D97-AF65-F5344CB8AC3E}">
        <p14:creationId xmlns:p14="http://schemas.microsoft.com/office/powerpoint/2010/main" val="3932979627"/>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9FC37A3F-E2AF-E446-81A7-5E83AFB5E682}"/>
              </a:ext>
            </a:extLst>
          </p:cNvPr>
          <p:cNvSpPr txBox="1"/>
          <p:nvPr/>
        </p:nvSpPr>
        <p:spPr>
          <a:xfrm>
            <a:off x="637934" y="556736"/>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How we will be using prototyping</a:t>
            </a:r>
          </a:p>
        </p:txBody>
      </p:sp>
      <p:sp>
        <p:nvSpPr>
          <p:cNvPr id="7" name="Content Placeholder 6">
            <a:extLst>
              <a:ext uri="{FF2B5EF4-FFF2-40B4-BE49-F238E27FC236}">
                <a16:creationId xmlns:a16="http://schemas.microsoft.com/office/drawing/2014/main" id="{2B8A9DAA-DACF-F043-8908-FC6C6FEE32B5}"/>
              </a:ext>
            </a:extLst>
          </p:cNvPr>
          <p:cNvSpPr>
            <a:spLocks noGrp="1"/>
          </p:cNvSpPr>
          <p:nvPr>
            <p:ph idx="1"/>
          </p:nvPr>
        </p:nvSpPr>
        <p:spPr>
          <a:xfrm>
            <a:off x="637934" y="1395185"/>
            <a:ext cx="10515600" cy="4351338"/>
          </a:xfrm>
        </p:spPr>
        <p:txBody>
          <a:bodyPr>
            <a:normAutofit/>
          </a:bodyPr>
          <a:lstStyle/>
          <a:p>
            <a:pPr marL="0" indent="0">
              <a:buNone/>
            </a:pPr>
            <a:r>
              <a:rPr lang="en-US" sz="2400" b="1">
                <a:latin typeface="Open Sans" panose="020B0606030504020204" pitchFamily="34" charset="0"/>
                <a:ea typeface="Open Sans" panose="020B0606030504020204" pitchFamily="34" charset="0"/>
                <a:cs typeface="Open Sans" panose="020B0606030504020204" pitchFamily="34" charset="0"/>
              </a:rPr>
              <a:t>Learning by doing and testing through design, using prototypes to help us:</a:t>
            </a:r>
          </a:p>
          <a:p>
            <a:r>
              <a:rPr lang="en-US" sz="2400">
                <a:latin typeface="Open Sans" panose="020B0606030504020204" pitchFamily="34" charset="0"/>
                <a:ea typeface="Open Sans" panose="020B0606030504020204" pitchFamily="34" charset="0"/>
                <a:cs typeface="Open Sans" panose="020B0606030504020204" pitchFamily="34" charset="0"/>
              </a:rPr>
              <a:t>Test and validate our assumptions </a:t>
            </a:r>
          </a:p>
          <a:p>
            <a:r>
              <a:rPr lang="en-US" sz="2400">
                <a:latin typeface="Open Sans" panose="020B0606030504020204" pitchFamily="34" charset="0"/>
                <a:ea typeface="Open Sans" panose="020B0606030504020204" pitchFamily="34" charset="0"/>
                <a:cs typeface="Open Sans" panose="020B0606030504020204" pitchFamily="34" charset="0"/>
              </a:rPr>
              <a:t>Better understand our users and their needs – prototyping can help us pull these out a bit more</a:t>
            </a:r>
          </a:p>
          <a:p>
            <a:r>
              <a:rPr lang="en-US" sz="2400">
                <a:latin typeface="Open Sans" panose="020B0606030504020204" pitchFamily="34" charset="0"/>
                <a:ea typeface="Open Sans" panose="020B0606030504020204" pitchFamily="34" charset="0"/>
                <a:cs typeface="Open Sans" panose="020B0606030504020204" pitchFamily="34" charset="0"/>
              </a:rPr>
              <a:t>Think and shape what the directory should/needs to be</a:t>
            </a:r>
          </a:p>
          <a:p>
            <a:pPr marL="0" indent="0">
              <a:buNone/>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a:latin typeface="Open Sans" panose="020B0606030504020204" pitchFamily="34" charset="0"/>
                <a:ea typeface="Open Sans" panose="020B0606030504020204" pitchFamily="34" charset="0"/>
                <a:cs typeface="Open Sans" panose="020B0606030504020204" pitchFamily="34" charset="0"/>
              </a:rPr>
              <a:t>We can:</a:t>
            </a:r>
          </a:p>
          <a:p>
            <a:r>
              <a:rPr lang="en-US" sz="2400">
                <a:latin typeface="Open Sans" panose="020B0606030504020204" pitchFamily="34" charset="0"/>
                <a:ea typeface="Open Sans" panose="020B0606030504020204" pitchFamily="34" charset="0"/>
                <a:cs typeface="Open Sans" panose="020B0606030504020204" pitchFamily="34" charset="0"/>
              </a:rPr>
              <a:t>test service listing journeys with service providers.</a:t>
            </a:r>
          </a:p>
          <a:p>
            <a:r>
              <a:rPr lang="en-US" sz="2400">
                <a:latin typeface="Open Sans" panose="020B0606030504020204" pitchFamily="34" charset="0"/>
                <a:ea typeface="Open Sans" panose="020B0606030504020204" pitchFamily="34" charset="0"/>
                <a:cs typeface="Open Sans" panose="020B0606030504020204" pitchFamily="34" charset="0"/>
              </a:rPr>
              <a:t>mock up some ideas and journeys to test with residents</a:t>
            </a:r>
          </a:p>
        </p:txBody>
      </p:sp>
    </p:spTree>
    <p:extLst>
      <p:ext uri="{BB962C8B-B14F-4D97-AF65-F5344CB8AC3E}">
        <p14:creationId xmlns:p14="http://schemas.microsoft.com/office/powerpoint/2010/main" val="1379164421"/>
      </p:ext>
    </p:extLst>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C7152E-66BF-224C-952D-DE213C03ABC6}"/>
              </a:ext>
            </a:extLst>
          </p:cNvPr>
          <p:cNvSpPr/>
          <p:nvPr/>
        </p:nvSpPr>
        <p:spPr>
          <a:xfrm>
            <a:off x="732865" y="2629191"/>
            <a:ext cx="3808337" cy="3252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4"/>
          <a:stretch>
            <a:fillRect/>
          </a:stretch>
        </p:blipFill>
        <p:spPr>
          <a:xfrm>
            <a:off x="11034445" y="6208132"/>
            <a:ext cx="970909" cy="469239"/>
          </a:xfrm>
          <a:prstGeom prst="rect">
            <a:avLst/>
          </a:prstGeom>
        </p:spPr>
      </p:pic>
      <p:sp>
        <p:nvSpPr>
          <p:cNvPr id="8" name="TextBox 7">
            <a:extLst>
              <a:ext uri="{FF2B5EF4-FFF2-40B4-BE49-F238E27FC236}">
                <a16:creationId xmlns:a16="http://schemas.microsoft.com/office/drawing/2014/main" id="{9FC37A3F-E2AF-E446-81A7-5E83AFB5E682}"/>
              </a:ext>
            </a:extLst>
          </p:cNvPr>
          <p:cNvSpPr txBox="1"/>
          <p:nvPr/>
        </p:nvSpPr>
        <p:spPr>
          <a:xfrm>
            <a:off x="637934" y="556736"/>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Learning by doing</a:t>
            </a:r>
          </a:p>
        </p:txBody>
      </p:sp>
      <p:sp>
        <p:nvSpPr>
          <p:cNvPr id="7" name="Content Placeholder 6">
            <a:extLst>
              <a:ext uri="{FF2B5EF4-FFF2-40B4-BE49-F238E27FC236}">
                <a16:creationId xmlns:a16="http://schemas.microsoft.com/office/drawing/2014/main" id="{2B8A9DAA-DACF-F043-8908-FC6C6FEE32B5}"/>
              </a:ext>
            </a:extLst>
          </p:cNvPr>
          <p:cNvSpPr>
            <a:spLocks noGrp="1"/>
          </p:cNvSpPr>
          <p:nvPr>
            <p:ph idx="1"/>
          </p:nvPr>
        </p:nvSpPr>
        <p:spPr>
          <a:xfrm>
            <a:off x="637933" y="1178701"/>
            <a:ext cx="10894937" cy="947861"/>
          </a:xfrm>
        </p:spPr>
        <p:txBody>
          <a:bodyPr>
            <a:noAutofit/>
          </a:bodyPr>
          <a:lstStyle/>
          <a:p>
            <a:pPr indent="0" marL="0">
              <a:lnSpc>
                <a:spcPct val="110000"/>
              </a:lnSpc>
              <a:buNone/>
            </a:pPr>
            <a:r>
              <a:rPr lang="en-US" sz="2000">
                <a:latin charset="0" panose="020B0606030504020204" pitchFamily="34" typeface="Open Sans"/>
                <a:ea charset="0" panose="020B0606030504020204" pitchFamily="34" typeface="Open Sans"/>
                <a:cs charset="0" panose="020B0606030504020204" pitchFamily="34" typeface="Open Sans"/>
              </a:rPr>
              <a:t>In practice what this might look like is testing our assumptions with different prototypes. We are also at the stage of the project where we are still trying to figure out what the product/service will need to be and what users need.</a:t>
            </a:r>
          </a:p>
        </p:txBody>
      </p:sp>
      <p:sp>
        <p:nvSpPr>
          <p:cNvPr id="9" name="TextBox 8">
            <a:extLst>
              <a:ext uri="{FF2B5EF4-FFF2-40B4-BE49-F238E27FC236}">
                <a16:creationId xmlns:a16="http://schemas.microsoft.com/office/drawing/2014/main" id="{84782E0F-0412-BE4B-9F1F-8FB8041602DA}"/>
              </a:ext>
            </a:extLst>
          </p:cNvPr>
          <p:cNvSpPr txBox="1"/>
          <p:nvPr/>
        </p:nvSpPr>
        <p:spPr>
          <a:xfrm>
            <a:off x="843673" y="2816977"/>
            <a:ext cx="3808337" cy="2862322"/>
          </a:xfrm>
          <a:prstGeom prst="rect">
            <a:avLst/>
          </a:prstGeom>
          <a:noFill/>
        </p:spPr>
        <p:txBody>
          <a:bodyPr wrap="square">
            <a:spAutoFit/>
          </a:bodyPr>
          <a:lstStyle/>
          <a:p>
            <a:pPr indent="0" marL="0">
              <a:buNone/>
            </a:pPr>
            <a:r>
              <a:rPr lang="en-US" sz="2000">
                <a:solidFill>
                  <a:srgbClr val="008080"/>
                </a:solidFill>
                <a:latin charset="0" panose="020B0606030504020204" pitchFamily="34" typeface="Open Sans"/>
                <a:ea charset="0" panose="020B0606030504020204" pitchFamily="34" typeface="Open Sans"/>
                <a:cs charset="0" panose="020B0606030504020204" pitchFamily="34" typeface="Open Sans"/>
              </a:rPr>
              <a:t>Example:</a:t>
            </a:r>
          </a:p>
          <a:p>
            <a:pPr indent="0" marL="0">
              <a:buNone/>
            </a:pPr>
            <a:r>
              <a:rPr b="1" lang="en-US" sz="2000">
                <a:latin charset="0" panose="020B0606030504020204" pitchFamily="34" typeface="Open Sans"/>
                <a:ea charset="0" panose="020B0606030504020204" pitchFamily="34" typeface="Open Sans"/>
                <a:cs charset="0" panose="020B0606030504020204" pitchFamily="34" typeface="Open Sans"/>
              </a:rPr>
              <a:t>Assumption: </a:t>
            </a:r>
            <a:r>
              <a:rPr lang="en-US" sz="2000">
                <a:latin charset="0" panose="020B0606030504020204" pitchFamily="34" typeface="Open Sans"/>
                <a:ea charset="0" panose="020B0606030504020204" pitchFamily="34" typeface="Open Sans"/>
                <a:cs charset="0" panose="020B0606030504020204" pitchFamily="34" typeface="Open Sans"/>
              </a:rPr>
              <a:t>Residents are looking for information and advice as well as services. </a:t>
            </a:r>
          </a:p>
          <a:p>
            <a:pPr indent="0" marL="0">
              <a:buNone/>
            </a:pPr>
            <a:endParaRPr lang="en-US" sz="2000">
              <a:latin charset="0" panose="020B0606030504020204" pitchFamily="34" typeface="Open Sans"/>
              <a:ea charset="0" panose="020B0606030504020204" pitchFamily="34" typeface="Open Sans"/>
              <a:cs charset="0" panose="020B0606030504020204" pitchFamily="34" typeface="Open Sans"/>
            </a:endParaRPr>
          </a:p>
          <a:p>
            <a:pPr indent="0" marL="0">
              <a:buNone/>
            </a:pPr>
            <a:r>
              <a:rPr b="1" lang="en-US" sz="2000">
                <a:latin charset="0" panose="020B0606030504020204" pitchFamily="34" typeface="Open Sans"/>
                <a:ea charset="0" panose="020B0606030504020204" pitchFamily="34" typeface="Open Sans"/>
                <a:cs charset="0" panose="020B0606030504020204" pitchFamily="34" typeface="Open Sans"/>
              </a:rPr>
              <a:t>Prototype: </a:t>
            </a:r>
            <a:r>
              <a:rPr lang="en-US" sz="2000">
                <a:latin charset="0" panose="020B0606030504020204" pitchFamily="34" typeface="Open Sans"/>
                <a:ea charset="0" panose="020B0606030504020204" pitchFamily="34" typeface="Open Sans"/>
                <a:cs charset="0" panose="020B0606030504020204" pitchFamily="34" typeface="Open Sans"/>
              </a:rPr>
              <a:t>Sketch out some different flows and pages of information, advice and service listings. </a:t>
            </a:r>
          </a:p>
        </p:txBody>
      </p:sp>
      <p:sp>
        <p:nvSpPr>
          <p:cNvPr id="10" name="TextBox 9">
            <a:extLst>
              <a:ext uri="{FF2B5EF4-FFF2-40B4-BE49-F238E27FC236}">
                <a16:creationId xmlns:a16="http://schemas.microsoft.com/office/drawing/2014/main" id="{A5ED2836-5498-9540-8AB2-D1DC655193CB}"/>
              </a:ext>
            </a:extLst>
          </p:cNvPr>
          <p:cNvSpPr txBox="1"/>
          <p:nvPr/>
        </p:nvSpPr>
        <p:spPr>
          <a:xfrm>
            <a:off x="4911297" y="5253838"/>
            <a:ext cx="3227294" cy="646331"/>
          </a:xfrm>
          <a:prstGeom prst="rect">
            <a:avLst/>
          </a:prstGeom>
          <a:noFill/>
        </p:spPr>
        <p:txBody>
          <a:bodyPr rtlCol="0" wrap="square">
            <a:spAutoFit/>
          </a:bodyPr>
          <a:lstStyle/>
          <a:p>
            <a:r>
              <a:rPr i="1" lang="en-US"/>
              <a:t>Mocking up some RBG landing and information pages</a:t>
            </a:r>
          </a:p>
        </p:txBody>
      </p:sp>
      <p:sp>
        <p:nvSpPr>
          <p:cNvPr id="11" name="TextBox 10">
            <a:extLst>
              <a:ext uri="{FF2B5EF4-FFF2-40B4-BE49-F238E27FC236}">
                <a16:creationId xmlns:a16="http://schemas.microsoft.com/office/drawing/2014/main" id="{1FC8C57B-6CFD-9843-9092-99073BC98EB6}"/>
              </a:ext>
            </a:extLst>
          </p:cNvPr>
          <p:cNvSpPr txBox="1"/>
          <p:nvPr/>
        </p:nvSpPr>
        <p:spPr>
          <a:xfrm>
            <a:off x="8464122" y="5271719"/>
            <a:ext cx="3227294" cy="646331"/>
          </a:xfrm>
          <a:prstGeom prst="rect">
            <a:avLst/>
          </a:prstGeom>
          <a:noFill/>
        </p:spPr>
        <p:txBody>
          <a:bodyPr rtlCol="0" wrap="square">
            <a:spAutoFit/>
          </a:bodyPr>
          <a:lstStyle/>
          <a:p>
            <a:r>
              <a:rPr i="1" lang="en-US"/>
              <a:t>Mocking up directory and service listing pages</a:t>
            </a:r>
          </a:p>
        </p:txBody>
      </p:sp>
      <p:pic>
        <p:nvPicPr>
          <p:cNvPr id="6" name="Picture 5">
            <a:extLst>
              <a:ext uri="{FF2B5EF4-FFF2-40B4-BE49-F238E27FC236}">
                <a16:creationId xmlns:a16="http://schemas.microsoft.com/office/drawing/2014/main" id="{4F9A3C8D-94B2-467C-84BE-ED98023CF1DA}"/>
              </a:ext>
            </a:extLst>
          </p:cNvPr>
          <p:cNvPicPr>
            <a:picLocks noChangeAspect="1"/>
          </p:cNvPicPr>
          <p:nvPr/>
        </p:nvPicPr>
        <p:blipFill rotWithShape="1">
          <a:blip r:embed="rId5"/>
          <a:srcRect b="27"/>
          <a:stretch/>
        </p:blipFill>
        <p:spPr>
          <a:xfrm>
            <a:off x="4911297" y="2629192"/>
            <a:ext cx="6961039" cy="2217127"/>
          </a:xfrm>
          <a:prstGeom prst="rect">
            <a:avLst/>
          </a:prstGeom>
        </p:spPr>
      </p:pic>
      <p:pic>
        <p:nvPicPr>
          <p:cNvPr id="13" name="Picture 12">
            <a:extLst>
              <a:ext uri="{FF2B5EF4-FFF2-40B4-BE49-F238E27FC236}">
                <a16:creationId xmlns:a16="http://schemas.microsoft.com/office/drawing/2014/main" id="{242C5096-B336-494E-9958-58BC01D7E335}"/>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b="46" r="16"/>
          <a:stretch/>
        </p:blipFill>
        <p:spPr>
          <a:xfrm>
            <a:off x="4911297" y="3096060"/>
            <a:ext cx="1428543" cy="1750259"/>
          </a:xfrm>
          <a:prstGeom prst="rect">
            <a:avLst/>
          </a:prstGeom>
        </p:spPr>
      </p:pic>
      <p:sp>
        <p:nvSpPr>
          <p:cNvPr id="14" name="TextBox 13">
            <a:extLst>
              <a:ext uri="{FF2B5EF4-FFF2-40B4-BE49-F238E27FC236}">
                <a16:creationId xmlns:a16="http://schemas.microsoft.com/office/drawing/2014/main" id="{47691BCD-6AAD-7246-AF20-272D8643A876}"/>
              </a:ext>
            </a:extLst>
          </p:cNvPr>
          <p:cNvSpPr txBox="1"/>
          <p:nvPr/>
        </p:nvSpPr>
        <p:spPr>
          <a:xfrm>
            <a:off x="5010469" y="4773223"/>
            <a:ext cx="1514475" cy="307777"/>
          </a:xfrm>
          <a:prstGeom prst="rect">
            <a:avLst/>
          </a:prstGeom>
          <a:noFill/>
        </p:spPr>
        <p:txBody>
          <a:bodyPr rtlCol="0" wrap="square">
            <a:spAutoFit/>
          </a:bodyPr>
          <a:lstStyle/>
          <a:p>
            <a:r>
              <a:rPr lang="en-US" sz="1400">
                <a:solidFill>
                  <a:srgbClr val="008080"/>
                </a:solidFill>
              </a:rPr>
              <a:t>Landing page</a:t>
            </a:r>
          </a:p>
        </p:txBody>
      </p:sp>
      <p:sp>
        <p:nvSpPr>
          <p:cNvPr id="15" name="TextBox 14">
            <a:extLst>
              <a:ext uri="{FF2B5EF4-FFF2-40B4-BE49-F238E27FC236}">
                <a16:creationId xmlns:a16="http://schemas.microsoft.com/office/drawing/2014/main" id="{815471D1-B2F2-6044-B8DA-671EE543930C}"/>
              </a:ext>
            </a:extLst>
          </p:cNvPr>
          <p:cNvSpPr txBox="1"/>
          <p:nvPr/>
        </p:nvSpPr>
        <p:spPr>
          <a:xfrm>
            <a:off x="6800516" y="4773223"/>
            <a:ext cx="1514475" cy="307777"/>
          </a:xfrm>
          <a:prstGeom prst="rect">
            <a:avLst/>
          </a:prstGeom>
          <a:noFill/>
        </p:spPr>
        <p:txBody>
          <a:bodyPr rtlCol="0" wrap="square">
            <a:spAutoFit/>
          </a:bodyPr>
          <a:lstStyle/>
          <a:p>
            <a:r>
              <a:rPr lang="en-US" sz="1400">
                <a:solidFill>
                  <a:srgbClr val="008080"/>
                </a:solidFill>
              </a:rPr>
              <a:t>Information page</a:t>
            </a:r>
          </a:p>
        </p:txBody>
      </p:sp>
      <p:sp>
        <p:nvSpPr>
          <p:cNvPr id="16" name="TextBox 15">
            <a:extLst>
              <a:ext uri="{FF2B5EF4-FFF2-40B4-BE49-F238E27FC236}">
                <a16:creationId xmlns:a16="http://schemas.microsoft.com/office/drawing/2014/main" id="{377DB2C0-A43C-D84F-86F8-033490A1132C}"/>
              </a:ext>
            </a:extLst>
          </p:cNvPr>
          <p:cNvSpPr txBox="1"/>
          <p:nvPr/>
        </p:nvSpPr>
        <p:spPr>
          <a:xfrm>
            <a:off x="8847027" y="4773223"/>
            <a:ext cx="1514475" cy="307777"/>
          </a:xfrm>
          <a:prstGeom prst="rect">
            <a:avLst/>
          </a:prstGeom>
          <a:noFill/>
        </p:spPr>
        <p:txBody>
          <a:bodyPr rtlCol="0" wrap="square">
            <a:spAutoFit/>
          </a:bodyPr>
          <a:lstStyle/>
          <a:p>
            <a:r>
              <a:rPr lang="en-US" sz="1400">
                <a:solidFill>
                  <a:srgbClr val="008080"/>
                </a:solidFill>
              </a:rPr>
              <a:t>Directory</a:t>
            </a:r>
          </a:p>
        </p:txBody>
      </p:sp>
      <p:sp>
        <p:nvSpPr>
          <p:cNvPr id="17" name="TextBox 16">
            <a:extLst>
              <a:ext uri="{FF2B5EF4-FFF2-40B4-BE49-F238E27FC236}">
                <a16:creationId xmlns:a16="http://schemas.microsoft.com/office/drawing/2014/main" id="{A555E8BC-9789-1947-9956-EEC627896043}"/>
              </a:ext>
            </a:extLst>
          </p:cNvPr>
          <p:cNvSpPr txBox="1"/>
          <p:nvPr/>
        </p:nvSpPr>
        <p:spPr>
          <a:xfrm>
            <a:off x="10319176" y="4773223"/>
            <a:ext cx="1645712" cy="307777"/>
          </a:xfrm>
          <a:prstGeom prst="rect">
            <a:avLst/>
          </a:prstGeom>
          <a:noFill/>
        </p:spPr>
        <p:txBody>
          <a:bodyPr rtlCol="0" wrap="square">
            <a:spAutoFit/>
          </a:bodyPr>
          <a:lstStyle/>
          <a:p>
            <a:r>
              <a:rPr lang="en-US" sz="1400">
                <a:solidFill>
                  <a:srgbClr val="008080"/>
                </a:solidFill>
              </a:rPr>
              <a:t>Service listing page</a:t>
            </a:r>
          </a:p>
        </p:txBody>
      </p:sp>
    </p:spTree>
    <p:extLst>
      <p:ext uri="{BB962C8B-B14F-4D97-AF65-F5344CB8AC3E}">
        <p14:creationId xmlns:p14="http://schemas.microsoft.com/office/powerpoint/2010/main" val="3160319255"/>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43940" y="2920755"/>
            <a:ext cx="97410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a:solidFill>
                  <a:schemeClr val="bg1"/>
                </a:solidFill>
                <a:latin typeface="Open Sans"/>
                <a:ea typeface="Open Sans"/>
                <a:cs typeface="Open Sans"/>
              </a:rPr>
              <a:t>Next steps </a:t>
            </a:r>
            <a:endParaRPr lang="en-GB" sz="6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949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1BE72-A00A-4CA7-BF4C-49923EE12B79}"/>
              </a:ext>
            </a:extLst>
          </p:cNvPr>
          <p:cNvSpPr>
            <a:spLocks noGrp="1"/>
          </p:cNvSpPr>
          <p:nvPr>
            <p:ph idx="1"/>
          </p:nvPr>
        </p:nvSpPr>
        <p:spPr>
          <a:xfrm>
            <a:off x="567250" y="1636375"/>
            <a:ext cx="10881965" cy="3585250"/>
          </a:xfrm>
        </p:spPr>
        <p:txBody>
          <a:bodyPr>
            <a:normAutofit/>
          </a:bodyPr>
          <a:lstStyle/>
          <a:p>
            <a:r>
              <a:rPr lang="en-US" sz="2400">
                <a:latin typeface="Open Sans" panose="020B0606030504020204" pitchFamily="34" charset="0"/>
                <a:ea typeface="Open Sans" panose="020B0606030504020204" pitchFamily="34" charset="0"/>
                <a:cs typeface="Open Sans" panose="020B0606030504020204" pitchFamily="34" charset="0"/>
              </a:rPr>
              <a:t>Continue our </a:t>
            </a:r>
            <a:r>
              <a:rPr lang="en-US" sz="2400" b="1">
                <a:latin typeface="Open Sans" panose="020B0606030504020204" pitchFamily="34" charset="0"/>
                <a:ea typeface="Open Sans" panose="020B0606030504020204" pitchFamily="34" charset="0"/>
                <a:cs typeface="Open Sans" panose="020B0606030504020204" pitchFamily="34" charset="0"/>
              </a:rPr>
              <a:t>research with residents </a:t>
            </a:r>
            <a:r>
              <a:rPr lang="en-US" sz="2400">
                <a:latin typeface="Open Sans" panose="020B0606030504020204" pitchFamily="34" charset="0"/>
                <a:ea typeface="Open Sans" panose="020B0606030504020204" pitchFamily="34" charset="0"/>
                <a:cs typeface="Open Sans" panose="020B0606030504020204" pitchFamily="34" charset="0"/>
              </a:rPr>
              <a:t>in different places in Greenwich</a:t>
            </a:r>
            <a:br>
              <a:rPr lang="en-US" sz="2400">
                <a:latin typeface="Open Sans" panose="020B0606030504020204" pitchFamily="34" charset="0"/>
                <a:ea typeface="Open Sans" panose="020B0606030504020204" pitchFamily="34" charset="0"/>
                <a:cs typeface="Open Sans" panose="020B0606030504020204" pitchFamily="34" charset="0"/>
              </a:rPr>
            </a:br>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b="1">
                <a:latin typeface="Open Sans" panose="020B0606030504020204" pitchFamily="34" charset="0"/>
                <a:ea typeface="Open Sans" panose="020B0606030504020204" pitchFamily="34" charset="0"/>
                <a:cs typeface="Open Sans" panose="020B0606030504020204" pitchFamily="34" charset="0"/>
              </a:rPr>
              <a:t>Prototype</a:t>
            </a:r>
            <a:r>
              <a:rPr lang="en-US" sz="2400">
                <a:latin typeface="Open Sans" panose="020B0606030504020204" pitchFamily="34" charset="0"/>
                <a:ea typeface="Open Sans" panose="020B0606030504020204" pitchFamily="34" charset="0"/>
                <a:cs typeface="Open Sans" panose="020B0606030504020204" pitchFamily="34" charset="0"/>
              </a:rPr>
              <a:t> new resident-facing journeys to test</a:t>
            </a:r>
            <a:br>
              <a:rPr lang="en-US" sz="2400">
                <a:latin typeface="Open Sans" panose="020B0606030504020204" pitchFamily="34" charset="0"/>
                <a:ea typeface="Open Sans" panose="020B0606030504020204" pitchFamily="34" charset="0"/>
                <a:cs typeface="Open Sans" panose="020B0606030504020204" pitchFamily="34" charset="0"/>
              </a:rPr>
            </a:br>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b="1">
                <a:latin typeface="Open Sans" panose="020B0606030504020204" pitchFamily="34" charset="0"/>
                <a:ea typeface="Open Sans" panose="020B0606030504020204" pitchFamily="34" charset="0"/>
                <a:cs typeface="Open Sans" panose="020B0606030504020204" pitchFamily="34" charset="0"/>
              </a:rPr>
              <a:t>Do research with service providers </a:t>
            </a:r>
            <a:r>
              <a:rPr lang="en-US" sz="2400">
                <a:latin typeface="Open Sans" panose="020B0606030504020204" pitchFamily="34" charset="0"/>
                <a:ea typeface="Open Sans" panose="020B0606030504020204" pitchFamily="34" charset="0"/>
                <a:cs typeface="Open Sans" panose="020B0606030504020204" pitchFamily="34" charset="0"/>
              </a:rPr>
              <a:t>to understand how we can improve their experience of sharing service information with RBG</a:t>
            </a:r>
            <a:br>
              <a:rPr lang="en-US" sz="2400">
                <a:latin typeface="Open Sans" panose="020B0606030504020204" pitchFamily="34" charset="0"/>
                <a:ea typeface="Open Sans" panose="020B0606030504020204" pitchFamily="34" charset="0"/>
                <a:cs typeface="Open Sans" panose="020B0606030504020204" pitchFamily="34" charset="0"/>
              </a:rPr>
            </a:br>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b="1">
                <a:latin typeface="Open Sans" panose="020B0606030504020204" pitchFamily="34" charset="0"/>
                <a:ea typeface="Open Sans" panose="020B0606030504020204" pitchFamily="34" charset="0"/>
                <a:cs typeface="Open Sans" panose="020B0606030504020204" pitchFamily="34" charset="0"/>
              </a:rPr>
              <a:t>Try out some existing products </a:t>
            </a:r>
            <a:r>
              <a:rPr lang="en-US" sz="2400">
                <a:latin typeface="Open Sans" panose="020B0606030504020204" pitchFamily="34" charset="0"/>
                <a:ea typeface="Open Sans" panose="020B0606030504020204" pitchFamily="34" charset="0"/>
                <a:cs typeface="Open Sans" panose="020B0606030504020204" pitchFamily="34" charset="0"/>
              </a:rPr>
              <a:t>we’d like to know more about (such as Outpost – a product for service providers to manage directory listings)</a:t>
            </a:r>
          </a:p>
        </p:txBody>
      </p:sp>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2"/>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D40299A7-02E9-44E1-A8ED-F6CB2E14DDB7}"/>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Over the next 4 weeks, we will…</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6862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43940" y="2920755"/>
            <a:ext cx="97410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bg1"/>
                </a:solidFill>
                <a:latin typeface="Open Sans" panose="020B0606030504020204" pitchFamily="34" charset="0"/>
                <a:ea typeface="Open Sans" panose="020B0606030504020204" pitchFamily="34" charset="0"/>
                <a:cs typeface="Open Sans" panose="020B0606030504020204" pitchFamily="34" charset="0"/>
              </a:rPr>
              <a:t>Questions and feedback </a:t>
            </a:r>
            <a:endParaRPr lang="en-GB" sz="6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3263370"/>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6061753"/>
            <a:ext cx="12191997" cy="796247"/>
          </a:xfrm>
          <a:prstGeom prst="rect">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BCD96EA-F115-4DC8-B6CD-6C4EA2FE51EE}"/>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5">
            <a:extLst>
              <a:ext uri="{FF2B5EF4-FFF2-40B4-BE49-F238E27FC236}">
                <a16:creationId xmlns:a16="http://schemas.microsoft.com/office/drawing/2014/main" id="{E74262AF-C37D-4AB0-9216-A9AF7F78D74A}"/>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14F4C3A2-2ECA-47FC-9FF6-D23F425E1484}"/>
              </a:ext>
            </a:extLst>
          </p:cNvPr>
          <p:cNvSpPr txBox="1"/>
          <p:nvPr/>
        </p:nvSpPr>
        <p:spPr>
          <a:xfrm>
            <a:off x="487680" y="1818640"/>
            <a:ext cx="10332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p:txBody>
      </p:sp>
      <p:sp>
        <p:nvSpPr>
          <p:cNvPr id="11" name="Content Placeholder 10">
            <a:extLst>
              <a:ext uri="{FF2B5EF4-FFF2-40B4-BE49-F238E27FC236}">
                <a16:creationId xmlns:a16="http://schemas.microsoft.com/office/drawing/2014/main" id="{0A1EDCAE-5DEB-4E29-8D04-60FE29278466}"/>
              </a:ext>
            </a:extLst>
          </p:cNvPr>
          <p:cNvSpPr>
            <a:spLocks noGrp="1"/>
          </p:cNvSpPr>
          <p:nvPr>
            <p:ph sz="half" idx="1"/>
          </p:nvPr>
        </p:nvSpPr>
        <p:spPr>
          <a:xfrm>
            <a:off x="914400" y="1790577"/>
            <a:ext cx="5181600" cy="4351338"/>
          </a:xfrm>
        </p:spPr>
        <p:txBody>
          <a:bodyPr vert="horz" lIns="91440" tIns="45720" rIns="91440" bIns="45720" rtlCol="0" anchor="t">
            <a:normAutofit/>
          </a:bodyPr>
          <a:lstStyle/>
          <a:p>
            <a:pPr marL="0" indent="0">
              <a:buNone/>
            </a:pPr>
            <a:endParaRPr lang="en-GB">
              <a:ea typeface="+mn-lt"/>
              <a:cs typeface="+mn-lt"/>
            </a:endParaRPr>
          </a:p>
          <a:p>
            <a:pPr marL="0" indent="0">
              <a:buNone/>
            </a:pPr>
            <a:endParaRPr lang="en-GB">
              <a:cs typeface="Calibri"/>
            </a:endParaRPr>
          </a:p>
        </p:txBody>
      </p:sp>
      <p:sp>
        <p:nvSpPr>
          <p:cNvPr id="12" name="Content Placeholder 11">
            <a:extLst>
              <a:ext uri="{FF2B5EF4-FFF2-40B4-BE49-F238E27FC236}">
                <a16:creationId xmlns:a16="http://schemas.microsoft.com/office/drawing/2014/main" id="{BF2F84E7-01D5-4467-8AC6-C67CD083A72B}"/>
              </a:ext>
            </a:extLst>
          </p:cNvPr>
          <p:cNvSpPr>
            <a:spLocks noGrp="1"/>
          </p:cNvSpPr>
          <p:nvPr>
            <p:ph sz="half" idx="2"/>
          </p:nvPr>
        </p:nvSpPr>
        <p:spPr>
          <a:xfrm>
            <a:off x="567250" y="1449497"/>
            <a:ext cx="5717905" cy="2611246"/>
          </a:xfrm>
        </p:spPr>
        <p:txBody>
          <a:bodyPr vert="horz" lIns="91440" tIns="45720" rIns="91440" bIns="45720" rtlCol="0" anchor="t">
            <a:normAutofit/>
          </a:bodyPr>
          <a:lstStyle/>
          <a:p>
            <a:pPr marL="0" indent="0">
              <a:lnSpc>
                <a:spcPct val="100000"/>
              </a:lnSpc>
              <a:buNone/>
            </a:pPr>
            <a:r>
              <a:rPr lang="en-GB" sz="2400">
                <a:latin typeface="Open Sans" panose="020B0606030504020204" pitchFamily="34" charset="0"/>
                <a:ea typeface="Open Sans" panose="020B0606030504020204" pitchFamily="34" charset="0"/>
                <a:cs typeface="Open Sans" panose="020B0606030504020204" pitchFamily="34" charset="0"/>
              </a:rPr>
              <a:t>We'd love to know your thoughts and answer any questions you might have.</a:t>
            </a:r>
          </a:p>
          <a:p>
            <a:pPr marL="0" indent="0">
              <a:lnSpc>
                <a:spcPct val="100000"/>
              </a:lnSpc>
              <a:buNone/>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2400">
                <a:latin typeface="Open Sans" panose="020B0606030504020204" pitchFamily="34" charset="0"/>
                <a:ea typeface="Open Sans" panose="020B0606030504020204" pitchFamily="34" charset="0"/>
                <a:cs typeface="Open Sans" panose="020B0606030504020204" pitchFamily="34" charset="0"/>
              </a:rPr>
              <a:t>Comment in the chat or speak up 🙂</a:t>
            </a:r>
          </a:p>
        </p:txBody>
      </p:sp>
      <p:sp>
        <p:nvSpPr>
          <p:cNvPr id="14" name="TextBox 13">
            <a:extLst>
              <a:ext uri="{FF2B5EF4-FFF2-40B4-BE49-F238E27FC236}">
                <a16:creationId xmlns:a16="http://schemas.microsoft.com/office/drawing/2014/main" id="{8B21FC5B-6989-8B49-9DEF-D2441C97DE35}"/>
              </a:ext>
            </a:extLst>
          </p:cNvPr>
          <p:cNvSpPr txBox="1"/>
          <p:nvPr/>
        </p:nvSpPr>
        <p:spPr>
          <a:xfrm>
            <a:off x="567250" y="3737388"/>
            <a:ext cx="5419165" cy="1384995"/>
          </a:xfrm>
          <a:prstGeom prst="rect">
            <a:avLst/>
          </a:prstGeom>
          <a:noFill/>
        </p:spPr>
        <p:txBody>
          <a:bodyPr wrap="square" lIns="91440" tIns="45720" rIns="91440" bIns="45720" anchor="t">
            <a:spAutoFit/>
          </a:bodyPr>
          <a:lstStyle/>
          <a:p>
            <a:r>
              <a:rPr lang="en-GB" sz="2800" b="1">
                <a:latin typeface="Open Sans" panose="020B0606030504020204" pitchFamily="34" charset="0"/>
                <a:ea typeface="Open Sans" panose="020B0606030504020204" pitchFamily="34" charset="0"/>
                <a:cs typeface="Open Sans" panose="020B0606030504020204" pitchFamily="34" charset="0"/>
              </a:rPr>
              <a:t>What stood out to you?</a:t>
            </a:r>
          </a:p>
          <a:p>
            <a:endParaRPr lang="en-GB" sz="2800" b="1">
              <a:latin typeface="Open Sans" panose="020B0606030504020204" pitchFamily="34" charset="0"/>
              <a:ea typeface="Open Sans" panose="020B0606030504020204" pitchFamily="34" charset="0"/>
              <a:cs typeface="Open Sans" panose="020B0606030504020204" pitchFamily="34" charset="0"/>
            </a:endParaRPr>
          </a:p>
          <a:p>
            <a:r>
              <a:rPr lang="en-GB" sz="2800" b="1">
                <a:latin typeface="Open Sans" panose="020B0606030504020204" pitchFamily="34" charset="0"/>
                <a:ea typeface="Open Sans" panose="020B0606030504020204" pitchFamily="34" charset="0"/>
                <a:cs typeface="Open Sans" panose="020B0606030504020204" pitchFamily="34" charset="0"/>
              </a:rPr>
              <a:t>What questions do you have?</a:t>
            </a:r>
          </a:p>
        </p:txBody>
      </p:sp>
      <p:sp>
        <p:nvSpPr>
          <p:cNvPr id="15" name="TextBox 14">
            <a:extLst>
              <a:ext uri="{FF2B5EF4-FFF2-40B4-BE49-F238E27FC236}">
                <a16:creationId xmlns:a16="http://schemas.microsoft.com/office/drawing/2014/main" id="{EEBC7584-D0F5-C248-991E-9166279A0ECF}"/>
              </a:ext>
            </a:extLst>
          </p:cNvPr>
          <p:cNvSpPr txBox="1"/>
          <p:nvPr/>
        </p:nvSpPr>
        <p:spPr>
          <a:xfrm>
            <a:off x="567250" y="458324"/>
            <a:ext cx="10734024" cy="584775"/>
          </a:xfrm>
          <a:prstGeom prst="rect">
            <a:avLst/>
          </a:prstGeom>
          <a:noFill/>
        </p:spPr>
        <p:txBody>
          <a:bodyPr wrap="square" lIns="91440" tIns="45720" rIns="91440" bIns="45720" rtlCol="0" anchor="t">
            <a:spAutoFit/>
          </a:bodyPr>
          <a:lstStyle/>
          <a:p>
            <a:r>
              <a:rPr lang="en-GB" sz="3200" b="1">
                <a:solidFill>
                  <a:srgbClr val="008080"/>
                </a:solidFill>
                <a:latin typeface="Open Sans"/>
                <a:ea typeface="Open Sans"/>
                <a:cs typeface="Calibri Light"/>
              </a:rPr>
              <a:t>Over to you!</a:t>
            </a:r>
            <a:endParaRPr lang="en-US" sz="32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4041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2"/>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1174376" y="2099086"/>
            <a:ext cx="1033268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Ways to stay in touch: </a:t>
            </a:r>
          </a:p>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Read our weeknotes </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 these are sent to all Show &amp; Tell attendees every Friday</a:t>
            </a:r>
          </a:p>
          <a:p>
            <a:pPr marL="457200" indent="-457200">
              <a:buFont typeface="+mj-lt"/>
              <a:buAutoNum type="arabicPeriod"/>
            </a:pP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Come to our future Show &amp; Tell events</a:t>
            </a:r>
          </a:p>
          <a:p>
            <a:pPr marL="457200" indent="-457200">
              <a:buFont typeface="+mj-lt"/>
              <a:buAutoNum type="arabicPeriod"/>
            </a:pP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Send us an email or a message on Microsoft Teams:</a:t>
            </a:r>
          </a:p>
          <a:p>
            <a:pPr marL="457200" indent="-457200">
              <a:buFont typeface="+mj-lt"/>
              <a:buAutoNum type="arabicPeriod"/>
            </a:pPr>
            <a:endPar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000" b="1">
                <a:solidFill>
                  <a:schemeClr val="bg1"/>
                </a:solidFill>
                <a:highlight>
                  <a:srgbClr val="FFFF00"/>
                </a:highlight>
                <a:latin typeface="Open Sans" panose="020B0606030504020204" pitchFamily="34" charset="0"/>
                <a:ea typeface="Open Sans" panose="020B0606030504020204" pitchFamily="34" charset="0"/>
                <a:cs typeface="Open Sans" panose="020B0606030504020204" pitchFamily="34" charset="0"/>
                <a:hlinkClick r:id="rId3"/>
              </a:rPr>
              <a:t>Bethany.Mindham@royalgreenwich.gov.uk</a:t>
            </a:r>
            <a:endParaRPr lang="en-US" sz="2000" b="1">
              <a:solidFill>
                <a:schemeClr val="bg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000" b="1">
                <a:solidFill>
                  <a:schemeClr val="bg1"/>
                </a:solidFill>
                <a:highlight>
                  <a:srgbClr val="FFFF00"/>
                </a:highlight>
                <a:latin typeface="Open Sans" panose="020B0606030504020204" pitchFamily="34" charset="0"/>
                <a:ea typeface="Open Sans" panose="020B0606030504020204" pitchFamily="34" charset="0"/>
                <a:cs typeface="Open Sans" panose="020B0606030504020204" pitchFamily="34" charset="0"/>
                <a:hlinkClick r:id="rId4"/>
              </a:rPr>
              <a:t>Alex.Sturtivant@royalgreenwich.gov.uk</a:t>
            </a:r>
            <a:r>
              <a:rPr lang="en-US" sz="2000" b="1">
                <a:solidFill>
                  <a:schemeClr val="bg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 </a:t>
            </a:r>
          </a:p>
          <a:p>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2A9BD78-3768-4A4F-9883-D3E752CDCE57}"/>
              </a:ext>
            </a:extLst>
          </p:cNvPr>
          <p:cNvSpPr txBox="1"/>
          <p:nvPr/>
        </p:nvSpPr>
        <p:spPr>
          <a:xfrm>
            <a:off x="1297669" y="494931"/>
            <a:ext cx="95966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Thank you for coming! </a:t>
            </a:r>
            <a:endParaRPr lang="en-US" sz="4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592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6B3FF74-CE5D-4933-9376-70E81AB9E641}"/>
              </a:ext>
            </a:extLst>
          </p:cNvPr>
          <p:cNvSpPr/>
          <p:nvPr/>
        </p:nvSpPr>
        <p:spPr>
          <a:xfrm>
            <a:off x="930374"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720A711-9800-4330-B580-3A8FC09D45D9}"/>
              </a:ext>
            </a:extLst>
          </p:cNvPr>
          <p:cNvSpPr/>
          <p:nvPr/>
        </p:nvSpPr>
        <p:spPr>
          <a:xfrm>
            <a:off x="4592890"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2A74C45-D638-444B-B77A-63E6AA02242F}"/>
              </a:ext>
            </a:extLst>
          </p:cNvPr>
          <p:cNvSpPr/>
          <p:nvPr/>
        </p:nvSpPr>
        <p:spPr>
          <a:xfrm>
            <a:off x="8345535"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0E412DA-8897-4897-A0DB-D5EA5D304BF0}"/>
              </a:ext>
            </a:extLst>
          </p:cNvPr>
          <p:cNvSpPr txBox="1"/>
          <p:nvPr/>
        </p:nvSpPr>
        <p:spPr>
          <a:xfrm>
            <a:off x="1088606" y="3104024"/>
            <a:ext cx="2434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rgbClr val="262626"/>
                </a:solidFill>
                <a:latin typeface="Open Sans"/>
                <a:ea typeface="Open Sans"/>
                <a:cs typeface="Open Sans"/>
              </a:rPr>
              <a:t>Show progress </a:t>
            </a:r>
            <a:r>
              <a:rPr lang="en-GB">
                <a:solidFill>
                  <a:srgbClr val="262626"/>
                </a:solidFill>
                <a:latin typeface="Open Sans"/>
                <a:ea typeface="Open Sans"/>
                <a:cs typeface="Open Sans"/>
              </a:rPr>
              <a:t>early and often</a:t>
            </a:r>
            <a:endParaRPr lang="en-US">
              <a:solidFill>
                <a:srgbClr val="262626"/>
              </a:solidFill>
              <a:latin typeface="Open Sans"/>
              <a:ea typeface="Open Sans"/>
              <a:cs typeface="Open Sans"/>
            </a:endParaRPr>
          </a:p>
        </p:txBody>
      </p:sp>
      <p:sp>
        <p:nvSpPr>
          <p:cNvPr id="11" name="TextBox 10">
            <a:extLst>
              <a:ext uri="{FF2B5EF4-FFF2-40B4-BE49-F238E27FC236}">
                <a16:creationId xmlns:a16="http://schemas.microsoft.com/office/drawing/2014/main" id="{72B42AD8-C1A1-40E6-B020-AD433D4BC956}"/>
              </a:ext>
            </a:extLst>
          </p:cNvPr>
          <p:cNvSpPr txBox="1"/>
          <p:nvPr/>
        </p:nvSpPr>
        <p:spPr>
          <a:xfrm>
            <a:off x="4767226" y="2880679"/>
            <a:ext cx="24344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Get feedback </a:t>
            </a:r>
            <a:r>
              <a:rPr lang="en-GB">
                <a:solidFill>
                  <a:schemeClr val="tx1">
                    <a:lumMod val="85000"/>
                    <a:lumOff val="15000"/>
                  </a:schemeClr>
                </a:solidFill>
                <a:latin typeface="Open Sans"/>
                <a:ea typeface="Open Sans"/>
                <a:cs typeface="Open Sans"/>
              </a:rPr>
              <a:t>from everyone, to shape what we do next</a:t>
            </a:r>
          </a:p>
          <a:p>
            <a:pPr algn="ctr"/>
            <a:endParaRPr lang="en-GB" sz="1200">
              <a:solidFill>
                <a:schemeClr val="tx1">
                  <a:lumMod val="85000"/>
                  <a:lumOff val="15000"/>
                </a:schemeClr>
              </a:solidFill>
              <a:latin typeface="Open Sans"/>
              <a:ea typeface="Open Sans"/>
              <a:cs typeface="Open Sans"/>
            </a:endParaRPr>
          </a:p>
          <a:p>
            <a:pPr algn="ctr"/>
            <a:r>
              <a:rPr lang="en-GB" sz="1200">
                <a:solidFill>
                  <a:schemeClr val="tx1">
                    <a:lumMod val="85000"/>
                    <a:lumOff val="15000"/>
                  </a:schemeClr>
                </a:solidFill>
                <a:latin typeface="Open Sans"/>
                <a:ea typeface="Open Sans"/>
                <a:cs typeface="Open Sans"/>
              </a:rPr>
              <a:t>(not just those involved in the day to day work)</a:t>
            </a:r>
          </a:p>
        </p:txBody>
      </p:sp>
      <p:sp>
        <p:nvSpPr>
          <p:cNvPr id="12" name="TextBox 11">
            <a:extLst>
              <a:ext uri="{FF2B5EF4-FFF2-40B4-BE49-F238E27FC236}">
                <a16:creationId xmlns:a16="http://schemas.microsoft.com/office/drawing/2014/main" id="{268DEFB7-D3F5-45A2-BE08-A526DF0E14AD}"/>
              </a:ext>
            </a:extLst>
          </p:cNvPr>
          <p:cNvSpPr txBox="1"/>
          <p:nvPr/>
        </p:nvSpPr>
        <p:spPr>
          <a:xfrm>
            <a:off x="8358557" y="2797760"/>
            <a:ext cx="26758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Make connections </a:t>
            </a:r>
            <a:r>
              <a:rPr lang="en-GB">
                <a:solidFill>
                  <a:schemeClr val="tx1">
                    <a:lumMod val="85000"/>
                    <a:lumOff val="15000"/>
                  </a:schemeClr>
                </a:solidFill>
                <a:latin typeface="Open Sans"/>
                <a:ea typeface="Open Sans"/>
                <a:cs typeface="Open Sans"/>
              </a:rPr>
              <a:t>with other work and knowledge</a:t>
            </a:r>
            <a:endParaRPr lang="en-US">
              <a:solidFill>
                <a:schemeClr val="tx1">
                  <a:lumMod val="85000"/>
                  <a:lumOff val="15000"/>
                </a:schemeClr>
              </a:solidFill>
              <a:cs typeface="Calibri"/>
            </a:endParaRPr>
          </a:p>
        </p:txBody>
      </p:sp>
      <p:sp>
        <p:nvSpPr>
          <p:cNvPr id="3" name="Rectangle 2">
            <a:extLst>
              <a:ext uri="{FF2B5EF4-FFF2-40B4-BE49-F238E27FC236}">
                <a16:creationId xmlns:a16="http://schemas.microsoft.com/office/drawing/2014/main" id="{A05C8588-AED5-4970-B088-60E4B7CD525F}"/>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Text&#10;&#10;Description automatically generated">
            <a:extLst>
              <a:ext uri="{FF2B5EF4-FFF2-40B4-BE49-F238E27FC236}">
                <a16:creationId xmlns:a16="http://schemas.microsoft.com/office/drawing/2014/main" id="{DCDFDF9C-000C-498F-BE95-94AD071022FD}"/>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13" name="TextBox 12">
            <a:extLst>
              <a:ext uri="{FF2B5EF4-FFF2-40B4-BE49-F238E27FC236}">
                <a16:creationId xmlns:a16="http://schemas.microsoft.com/office/drawing/2014/main" id="{0A3E1331-D788-3E4C-BC99-DFF62B322A1A}"/>
              </a:ext>
            </a:extLst>
          </p:cNvPr>
          <p:cNvSpPr txBox="1"/>
          <p:nvPr/>
        </p:nvSpPr>
        <p:spPr>
          <a:xfrm>
            <a:off x="567250" y="458324"/>
            <a:ext cx="8030650"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Why do we do them? </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5604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14070-BD0A-47BE-AE7D-6ADAC9B9BAFA}"/>
              </a:ext>
            </a:extLst>
          </p:cNvPr>
          <p:cNvSpPr>
            <a:spLocks noGrp="1"/>
          </p:cNvSpPr>
          <p:nvPr>
            <p:ph idx="1"/>
          </p:nvPr>
        </p:nvSpPr>
        <p:spPr>
          <a:xfrm>
            <a:off x="567250" y="1309264"/>
            <a:ext cx="9791700" cy="4466821"/>
          </a:xfrm>
        </p:spPr>
        <p:txBody>
          <a:bodyPr vert="horz" lIns="91440" tIns="45720" rIns="91440" bIns="45720" rtlCol="0" anchor="t">
            <a:noAutofit/>
          </a:bodyPr>
          <a:lstStyle/>
          <a:p>
            <a:endParaRPr lang="en-US" sz="1200">
              <a:solidFill>
                <a:srgbClr val="242424"/>
              </a:solidFill>
              <a:latin typeface="Calibri"/>
              <a:ea typeface="Open Sans"/>
              <a:cs typeface="Calibri"/>
            </a:endParaRPr>
          </a:p>
          <a:p>
            <a:pPr marL="742950" lvl="1" indent="-285750"/>
            <a:endParaRPr lang="en-US" sz="1200">
              <a:solidFill>
                <a:srgbClr val="242424"/>
              </a:solidFill>
              <a:latin typeface="Segoe UI" panose="020B0502040204020203" pitchFamily="34" charset="0"/>
              <a:ea typeface="Open Sans"/>
              <a:cs typeface="Segoe UI"/>
            </a:endParaRPr>
          </a:p>
          <a:p>
            <a:pPr marL="457200" indent="-457200">
              <a:lnSpc>
                <a:spcPts val="3300"/>
              </a:lnSpc>
            </a:pPr>
            <a:endParaRPr lang="en-US" sz="1200">
              <a:solidFill>
                <a:srgbClr val="262626"/>
              </a:solidFill>
              <a:latin typeface="Calibri"/>
              <a:ea typeface="Open Sans"/>
              <a:cs typeface="Open Sans"/>
            </a:endParaRPr>
          </a:p>
        </p:txBody>
      </p:sp>
      <p:sp>
        <p:nvSpPr>
          <p:cNvPr id="4" name="Rectangle 3">
            <a:extLst>
              <a:ext uri="{FF2B5EF4-FFF2-40B4-BE49-F238E27FC236}">
                <a16:creationId xmlns:a16="http://schemas.microsoft.com/office/drawing/2014/main" id="{48B8D350-8D7E-4F96-8591-CAC0AD8847A4}"/>
              </a:ext>
            </a:extLst>
          </p:cNvPr>
          <p:cNvSpPr/>
          <p:nvPr/>
        </p:nvSpPr>
        <p:spPr>
          <a:xfrm>
            <a:off x="3" y="611246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Box 4">
            <a:extLst>
              <a:ext uri="{FF2B5EF4-FFF2-40B4-BE49-F238E27FC236}">
                <a16:creationId xmlns:a16="http://schemas.microsoft.com/office/drawing/2014/main" id="{CF23C95D-2CE2-1449-AD39-FAD79E5570AC}"/>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Today we want to cover:</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733739C5-4AE4-4B5D-AD39-25F52E4D4F3A}"/>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7" name="TextBox 6">
            <a:extLst>
              <a:ext uri="{FF2B5EF4-FFF2-40B4-BE49-F238E27FC236}">
                <a16:creationId xmlns:a16="http://schemas.microsoft.com/office/drawing/2014/main" id="{B3ECB68A-B66B-4A65-AF83-F3C2D1F5BAAD}"/>
              </a:ext>
            </a:extLst>
          </p:cNvPr>
          <p:cNvSpPr txBox="1"/>
          <p:nvPr/>
        </p:nvSpPr>
        <p:spPr>
          <a:xfrm>
            <a:off x="2957677" y="32440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2" name="TextBox 1">
            <a:extLst>
              <a:ext uri="{FF2B5EF4-FFF2-40B4-BE49-F238E27FC236}">
                <a16:creationId xmlns:a16="http://schemas.microsoft.com/office/drawing/2014/main" id="{3BCE52F7-5E65-49B7-9B57-DCDF61FDF5E1}"/>
              </a:ext>
            </a:extLst>
          </p:cNvPr>
          <p:cNvSpPr txBox="1"/>
          <p:nvPr/>
        </p:nvSpPr>
        <p:spPr>
          <a:xfrm>
            <a:off x="534120" y="1717517"/>
            <a:ext cx="1032114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400">
                <a:latin typeface="Open Sans"/>
                <a:ea typeface="Open Sans"/>
                <a:cs typeface="Open Sans"/>
              </a:rPr>
              <a:t>The approach we're taking for the rest of our Discovery phase and how we came to that decision </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400">
                <a:latin typeface="Open Sans"/>
                <a:ea typeface="Open Sans"/>
                <a:cs typeface="Open Sans"/>
              </a:rPr>
              <a:t>User research – what we’re at so far </a:t>
            </a:r>
          </a:p>
          <a:p>
            <a:pPr marL="457200" indent="-457200">
              <a:buFont typeface="Arial" panose="020B0604020202020204" pitchFamily="34" charset="0"/>
              <a:buChar char="•"/>
            </a:pPr>
            <a:r>
              <a:rPr lang="en-US" sz="2400">
                <a:latin typeface="Open Sans"/>
                <a:ea typeface="Open Sans"/>
                <a:cs typeface="Open Sans"/>
              </a:rPr>
              <a:t>An in-depth look at prototyping and how we currently envisage using them </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708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54698" y="3018141"/>
            <a:ext cx="69978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The team</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170108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4000" y="389357"/>
            <a:ext cx="11360800" cy="763600"/>
          </a:xfrm>
          <a:prstGeom prst="rect">
            <a:avLst/>
          </a:prstGeom>
        </p:spPr>
        <p:txBody>
          <a:bodyPr spcFirstLastPara="1" vert="horz" wrap="square" lIns="121900" tIns="121900" rIns="121900" bIns="121900" rtlCol="0" anchor="t" anchorCtr="0">
            <a:normAutofit/>
          </a:bodyPr>
          <a:lstStyle/>
          <a:p>
            <a:r>
              <a:rPr lang="en-US" sz="2800" b="1">
                <a:solidFill>
                  <a:srgbClr val="008080"/>
                </a:solidFill>
                <a:latin typeface="Open Sans"/>
                <a:ea typeface="Open Sans"/>
                <a:cs typeface="Open Sans"/>
              </a:rPr>
              <a:t>A blended team from across the council </a:t>
            </a:r>
            <a:endParaRPr lang="en-US">
              <a:solidFill>
                <a:schemeClr val="tx1">
                  <a:lumMod val="75000"/>
                  <a:lumOff val="25000"/>
                </a:schemeClr>
              </a:solidFill>
              <a:latin typeface="Open Sans"/>
              <a:ea typeface="Open Sans"/>
              <a:cs typeface="Open Sans"/>
            </a:endParaRPr>
          </a:p>
        </p:txBody>
      </p:sp>
      <p:sp>
        <p:nvSpPr>
          <p:cNvPr id="102" name="Google Shape;102;p20"/>
          <p:cNvSpPr txBox="1">
            <a:spLocks noGrp="1"/>
          </p:cNvSpPr>
          <p:nvPr>
            <p:ph type="sldNum" idx="12"/>
          </p:nvPr>
        </p:nvSpPr>
        <p:spPr>
          <a:xfrm>
            <a:off x="11104245" y="6272168"/>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7</a:t>
            </a:fld>
            <a:endParaRPr/>
          </a:p>
        </p:txBody>
      </p:sp>
      <p:pic>
        <p:nvPicPr>
          <p:cNvPr id="8" name="Picture 7">
            <a:extLst>
              <a:ext uri="{FF2B5EF4-FFF2-40B4-BE49-F238E27FC236}">
                <a16:creationId xmlns:a16="http://schemas.microsoft.com/office/drawing/2014/main" id="{3D5ED537-114F-6249-A462-6BA0A008BCC7}"/>
              </a:ext>
            </a:extLst>
          </p:cNvPr>
          <p:cNvPicPr>
            <a:picLocks noChangeAspect="1"/>
          </p:cNvPicPr>
          <p:nvPr/>
        </p:nvPicPr>
        <p:blipFill>
          <a:blip r:embed="rId4"/>
          <a:stretch>
            <a:fillRect/>
          </a:stretch>
        </p:blipFill>
        <p:spPr>
          <a:xfrm>
            <a:off x="6427676" y="3641704"/>
            <a:ext cx="1419747" cy="1418400"/>
          </a:xfrm>
          <a:prstGeom prst="rect">
            <a:avLst/>
          </a:prstGeom>
        </p:spPr>
      </p:pic>
      <p:sp>
        <p:nvSpPr>
          <p:cNvPr id="19" name="Rectangle 18">
            <a:extLst>
              <a:ext uri="{FF2B5EF4-FFF2-40B4-BE49-F238E27FC236}">
                <a16:creationId xmlns:a16="http://schemas.microsoft.com/office/drawing/2014/main" id="{CA8C6C85-AF0A-3746-824C-6675FCC2468F}"/>
              </a:ext>
            </a:extLst>
          </p:cNvPr>
          <p:cNvSpPr/>
          <p:nvPr/>
        </p:nvSpPr>
        <p:spPr>
          <a:xfrm>
            <a:off x="6242113" y="5305320"/>
            <a:ext cx="1790875" cy="553998"/>
          </a:xfrm>
          <a:prstGeom prst="rect">
            <a:avLst/>
          </a:prstGeom>
        </p:spPr>
        <p:txBody>
          <a:bodyPr wrap="none">
            <a:spAutoFit/>
          </a:bodyPr>
          <a:lstStyle/>
          <a:p>
            <a:pPr algn="ctr"/>
            <a:r>
              <a:rPr lang="en-GB" sz="1000" b="1">
                <a:solidFill>
                  <a:srgbClr val="008080"/>
                </a:solidFill>
              </a:rPr>
              <a:t>Connie Wroe</a:t>
            </a:r>
          </a:p>
          <a:p>
            <a:pPr algn="ctr"/>
            <a:r>
              <a:rPr lang="en-GB" sz="1000" b="1">
                <a:solidFill>
                  <a:schemeClr val="tx1">
                    <a:lumMod val="75000"/>
                    <a:lumOff val="25000"/>
                  </a:schemeClr>
                </a:solidFill>
              </a:rPr>
              <a:t>User Researcher</a:t>
            </a:r>
          </a:p>
          <a:p>
            <a:pPr algn="ctr"/>
            <a:r>
              <a:rPr lang="en-US" sz="1000" b="1">
                <a:solidFill>
                  <a:schemeClr val="bg1">
                    <a:lumMod val="65000"/>
                  </a:schemeClr>
                </a:solidFill>
              </a:rPr>
              <a:t>Digital and Customer Services </a:t>
            </a:r>
          </a:p>
        </p:txBody>
      </p:sp>
      <p:sp>
        <p:nvSpPr>
          <p:cNvPr id="21" name="Rectangle 20">
            <a:extLst>
              <a:ext uri="{FF2B5EF4-FFF2-40B4-BE49-F238E27FC236}">
                <a16:creationId xmlns:a16="http://schemas.microsoft.com/office/drawing/2014/main" id="{45BEF85C-F98E-A44F-AE61-FEFEA43F9913}"/>
              </a:ext>
            </a:extLst>
          </p:cNvPr>
          <p:cNvSpPr/>
          <p:nvPr/>
        </p:nvSpPr>
        <p:spPr>
          <a:xfrm>
            <a:off x="4278747" y="5305320"/>
            <a:ext cx="1790875" cy="553998"/>
          </a:xfrm>
          <a:prstGeom prst="rect">
            <a:avLst/>
          </a:prstGeom>
        </p:spPr>
        <p:txBody>
          <a:bodyPr wrap="none" lIns="91440" tIns="45720" rIns="91440" bIns="45720" anchor="t">
            <a:spAutoFit/>
          </a:bodyPr>
          <a:lstStyle/>
          <a:p>
            <a:pPr algn="ctr"/>
            <a:r>
              <a:rPr lang="en-GB" sz="1000" b="1">
                <a:solidFill>
                  <a:srgbClr val="008080"/>
                </a:solidFill>
              </a:rPr>
              <a:t>Alysia-Marie Annett</a:t>
            </a:r>
          </a:p>
          <a:p>
            <a:pPr algn="ctr"/>
            <a:r>
              <a:rPr lang="en-GB" sz="1000" b="1">
                <a:solidFill>
                  <a:schemeClr val="tx1">
                    <a:lumMod val="75000"/>
                    <a:lumOff val="25000"/>
                  </a:schemeClr>
                </a:solidFill>
              </a:rPr>
              <a:t>Senior Content Designer</a:t>
            </a:r>
          </a:p>
          <a:p>
            <a:pPr algn="ctr"/>
            <a:r>
              <a:rPr lang="en-US" sz="1000" b="1">
                <a:solidFill>
                  <a:schemeClr val="bg1">
                    <a:lumMod val="65000"/>
                  </a:schemeClr>
                </a:solidFill>
              </a:rPr>
              <a:t>Digital and Customer Services </a:t>
            </a:r>
          </a:p>
        </p:txBody>
      </p:sp>
      <p:sp>
        <p:nvSpPr>
          <p:cNvPr id="22" name="Rectangle 21">
            <a:extLst>
              <a:ext uri="{FF2B5EF4-FFF2-40B4-BE49-F238E27FC236}">
                <a16:creationId xmlns:a16="http://schemas.microsoft.com/office/drawing/2014/main" id="{F70EDC04-8D9B-1347-B2F7-37806C765580}"/>
              </a:ext>
            </a:extLst>
          </p:cNvPr>
          <p:cNvSpPr/>
          <p:nvPr/>
        </p:nvSpPr>
        <p:spPr>
          <a:xfrm>
            <a:off x="975811" y="2770084"/>
            <a:ext cx="2184765" cy="553998"/>
          </a:xfrm>
          <a:prstGeom prst="rect">
            <a:avLst/>
          </a:prstGeom>
        </p:spPr>
        <p:txBody>
          <a:bodyPr wrap="square" lIns="91440" tIns="45720" rIns="91440" bIns="45720" anchor="t">
            <a:spAutoFit/>
          </a:bodyPr>
          <a:lstStyle/>
          <a:p>
            <a:pPr algn="ctr"/>
            <a:r>
              <a:rPr lang="en-GB" sz="1000" b="1">
                <a:solidFill>
                  <a:srgbClr val="008080"/>
                </a:solidFill>
              </a:rPr>
              <a:t>Steve </a:t>
            </a:r>
            <a:r>
              <a:rPr lang="en-GB" sz="1000" b="1" err="1">
                <a:solidFill>
                  <a:srgbClr val="008080"/>
                </a:solidFill>
              </a:rPr>
              <a:t>Ollier</a:t>
            </a:r>
            <a:endParaRPr lang="en-GB" sz="1000" b="1">
              <a:solidFill>
                <a:srgbClr val="008080"/>
              </a:solidFill>
            </a:endParaRPr>
          </a:p>
          <a:p>
            <a:pPr algn="ctr"/>
            <a:r>
              <a:rPr lang="en-GB" sz="1000" b="1">
                <a:solidFill>
                  <a:schemeClr val="tx1">
                    <a:lumMod val="75000"/>
                    <a:lumOff val="25000"/>
                  </a:schemeClr>
                </a:solidFill>
              </a:rPr>
              <a:t>Principal Performance Officer</a:t>
            </a:r>
            <a:br>
              <a:rPr lang="en-GB" sz="1000" b="1">
                <a:solidFill>
                  <a:schemeClr val="tx1">
                    <a:lumMod val="75000"/>
                    <a:lumOff val="25000"/>
                  </a:schemeClr>
                </a:solidFill>
              </a:rPr>
            </a:br>
            <a:r>
              <a:rPr lang="en-GB" sz="1000" b="1">
                <a:solidFill>
                  <a:schemeClr val="bg1">
                    <a:lumMod val="65000"/>
                  </a:schemeClr>
                </a:solidFill>
              </a:rPr>
              <a:t>Health &amp; Adult Services</a:t>
            </a:r>
            <a:endParaRPr lang="en-US" sz="1000" b="1">
              <a:solidFill>
                <a:schemeClr val="bg1">
                  <a:lumMod val="65000"/>
                </a:schemeClr>
              </a:solidFill>
            </a:endParaRPr>
          </a:p>
        </p:txBody>
      </p:sp>
      <p:sp>
        <p:nvSpPr>
          <p:cNvPr id="23" name="Rectangle 22">
            <a:extLst>
              <a:ext uri="{FF2B5EF4-FFF2-40B4-BE49-F238E27FC236}">
                <a16:creationId xmlns:a16="http://schemas.microsoft.com/office/drawing/2014/main" id="{C0C65D05-2A29-5C42-A0F0-AC5D8EC64B03}"/>
              </a:ext>
            </a:extLst>
          </p:cNvPr>
          <p:cNvSpPr/>
          <p:nvPr/>
        </p:nvSpPr>
        <p:spPr>
          <a:xfrm>
            <a:off x="5371406" y="2782690"/>
            <a:ext cx="1436611" cy="553998"/>
          </a:xfrm>
          <a:prstGeom prst="rect">
            <a:avLst/>
          </a:prstGeom>
        </p:spPr>
        <p:txBody>
          <a:bodyPr wrap="none">
            <a:spAutoFit/>
          </a:bodyPr>
          <a:lstStyle/>
          <a:p>
            <a:pPr algn="ctr"/>
            <a:r>
              <a:rPr lang="en-GB" sz="1000" b="1">
                <a:solidFill>
                  <a:srgbClr val="008080"/>
                </a:solidFill>
              </a:rPr>
              <a:t>Alexia Fergus</a:t>
            </a:r>
          </a:p>
          <a:p>
            <a:pPr algn="ctr"/>
            <a:r>
              <a:rPr lang="en-GB" sz="1000" b="1">
                <a:solidFill>
                  <a:schemeClr val="tx1">
                    <a:lumMod val="75000"/>
                    <a:lumOff val="25000"/>
                  </a:schemeClr>
                </a:solidFill>
              </a:rPr>
              <a:t>Senior Manager</a:t>
            </a:r>
          </a:p>
          <a:p>
            <a:pPr algn="ctr"/>
            <a:r>
              <a:rPr lang="en-GB" sz="1000" b="1">
                <a:solidFill>
                  <a:schemeClr val="bg1">
                    <a:lumMod val="65000"/>
                  </a:schemeClr>
                </a:solidFill>
              </a:rPr>
              <a:t>Health &amp; Adult Services</a:t>
            </a:r>
            <a:endParaRPr lang="en-US" sz="1000" b="1">
              <a:solidFill>
                <a:schemeClr val="bg1">
                  <a:lumMod val="65000"/>
                </a:schemeClr>
              </a:solidFill>
            </a:endParaRPr>
          </a:p>
        </p:txBody>
      </p:sp>
      <p:sp>
        <p:nvSpPr>
          <p:cNvPr id="24" name="Rectangle 23">
            <a:extLst>
              <a:ext uri="{FF2B5EF4-FFF2-40B4-BE49-F238E27FC236}">
                <a16:creationId xmlns:a16="http://schemas.microsoft.com/office/drawing/2014/main" id="{71851058-8F0B-1C4F-900E-F0F7523C54B1}"/>
              </a:ext>
            </a:extLst>
          </p:cNvPr>
          <p:cNvSpPr/>
          <p:nvPr/>
        </p:nvSpPr>
        <p:spPr>
          <a:xfrm>
            <a:off x="222279" y="5305320"/>
            <a:ext cx="2108658" cy="553998"/>
          </a:xfrm>
          <a:prstGeom prst="rect">
            <a:avLst/>
          </a:prstGeom>
        </p:spPr>
        <p:txBody>
          <a:bodyPr wrap="square" lIns="91440" tIns="45720" rIns="91440" bIns="45720" anchor="t">
            <a:spAutoFit/>
          </a:bodyPr>
          <a:lstStyle/>
          <a:p>
            <a:pPr algn="ctr" rtl="0">
              <a:spcBef>
                <a:spcPts val="0"/>
              </a:spcBef>
              <a:spcAft>
                <a:spcPts val="0"/>
              </a:spcAft>
            </a:pPr>
            <a:r>
              <a:rPr lang="en-GB" sz="1000" b="1" i="0" u="none" strike="noStrike">
                <a:solidFill>
                  <a:srgbClr val="008080"/>
                </a:solidFill>
                <a:effectLst/>
                <a:latin typeface="Calibri" panose="020F0502020204030204" pitchFamily="34" charset="0"/>
              </a:rPr>
              <a:t>Alex </a:t>
            </a:r>
            <a:r>
              <a:rPr lang="en-GB" sz="1000" b="1" i="0" u="none" strike="noStrike" err="1">
                <a:solidFill>
                  <a:srgbClr val="008080"/>
                </a:solidFill>
                <a:effectLst/>
                <a:latin typeface="Calibri" panose="020F0502020204030204" pitchFamily="34" charset="0"/>
              </a:rPr>
              <a:t>Sturtivant</a:t>
            </a:r>
            <a:endParaRPr lang="en-GB" sz="1000" b="0">
              <a:effectLst/>
            </a:endParaRPr>
          </a:p>
          <a:p>
            <a:pPr algn="ctr" rtl="0">
              <a:spcBef>
                <a:spcPts val="0"/>
              </a:spcBef>
              <a:spcAft>
                <a:spcPts val="0"/>
              </a:spcAft>
            </a:pPr>
            <a:r>
              <a:rPr lang="en-GB" sz="1000" b="1" i="0" u="none" strike="noStrike">
                <a:solidFill>
                  <a:srgbClr val="404040"/>
                </a:solidFill>
                <a:effectLst/>
                <a:latin typeface="Calibri" panose="020F0502020204030204" pitchFamily="34" charset="0"/>
              </a:rPr>
              <a:t>Product Manager</a:t>
            </a:r>
          </a:p>
          <a:p>
            <a:pPr algn="ctr"/>
            <a:r>
              <a:rPr lang="en-US" sz="1000" b="1">
                <a:solidFill>
                  <a:schemeClr val="bg1">
                    <a:lumMod val="65000"/>
                  </a:schemeClr>
                </a:solidFill>
              </a:rPr>
              <a:t>Digital and Customer Services </a:t>
            </a:r>
          </a:p>
        </p:txBody>
      </p:sp>
      <p:sp>
        <p:nvSpPr>
          <p:cNvPr id="25" name="Rectangle 24">
            <a:extLst>
              <a:ext uri="{FF2B5EF4-FFF2-40B4-BE49-F238E27FC236}">
                <a16:creationId xmlns:a16="http://schemas.microsoft.com/office/drawing/2014/main" id="{810A8215-6CDE-F44C-A4A0-925391073DF7}"/>
              </a:ext>
            </a:extLst>
          </p:cNvPr>
          <p:cNvSpPr/>
          <p:nvPr/>
        </p:nvSpPr>
        <p:spPr>
          <a:xfrm>
            <a:off x="2137284" y="5305320"/>
            <a:ext cx="2184765" cy="553998"/>
          </a:xfrm>
          <a:prstGeom prst="rect">
            <a:avLst/>
          </a:prstGeom>
        </p:spPr>
        <p:txBody>
          <a:bodyPr wrap="square">
            <a:spAutoFit/>
          </a:bodyPr>
          <a:lstStyle/>
          <a:p>
            <a:pPr algn="ctr"/>
            <a:r>
              <a:rPr lang="en-GB" sz="1000" b="1">
                <a:solidFill>
                  <a:srgbClr val="008080"/>
                </a:solidFill>
              </a:rPr>
              <a:t>Beth </a:t>
            </a:r>
            <a:r>
              <a:rPr lang="en-GB" sz="1000" b="1" err="1">
                <a:solidFill>
                  <a:srgbClr val="008080"/>
                </a:solidFill>
              </a:rPr>
              <a:t>Mindham</a:t>
            </a:r>
            <a:endParaRPr lang="en-GB" sz="1000" b="1">
              <a:solidFill>
                <a:srgbClr val="008080"/>
              </a:solidFill>
            </a:endParaRPr>
          </a:p>
          <a:p>
            <a:pPr algn="ctr"/>
            <a:r>
              <a:rPr lang="en-GB" sz="1000" b="1">
                <a:solidFill>
                  <a:schemeClr val="tx1">
                    <a:lumMod val="75000"/>
                    <a:lumOff val="25000"/>
                  </a:schemeClr>
                </a:solidFill>
              </a:rPr>
              <a:t>Delivery Manager</a:t>
            </a:r>
            <a:endParaRPr lang="en-US" sz="1000" b="1">
              <a:solidFill>
                <a:schemeClr val="tx1">
                  <a:lumMod val="75000"/>
                  <a:lumOff val="25000"/>
                </a:schemeClr>
              </a:solidFill>
            </a:endParaRPr>
          </a:p>
          <a:p>
            <a:pPr algn="ctr"/>
            <a:r>
              <a:rPr lang="en-US" sz="1000" b="1">
                <a:solidFill>
                  <a:schemeClr val="bg1">
                    <a:lumMod val="65000"/>
                  </a:schemeClr>
                </a:solidFill>
              </a:rPr>
              <a:t>Digital and Customer Services </a:t>
            </a:r>
          </a:p>
        </p:txBody>
      </p:sp>
      <p:sp>
        <p:nvSpPr>
          <p:cNvPr id="27" name="Rectangle 26">
            <a:extLst>
              <a:ext uri="{FF2B5EF4-FFF2-40B4-BE49-F238E27FC236}">
                <a16:creationId xmlns:a16="http://schemas.microsoft.com/office/drawing/2014/main" id="{892387F0-1F43-9848-A2EE-F0AB935A2981}"/>
              </a:ext>
            </a:extLst>
          </p:cNvPr>
          <p:cNvSpPr/>
          <p:nvPr/>
        </p:nvSpPr>
        <p:spPr>
          <a:xfrm>
            <a:off x="3336795" y="2770084"/>
            <a:ext cx="1494319" cy="553998"/>
          </a:xfrm>
          <a:prstGeom prst="rect">
            <a:avLst/>
          </a:prstGeom>
        </p:spPr>
        <p:txBody>
          <a:bodyPr wrap="none">
            <a:spAutoFit/>
          </a:bodyPr>
          <a:lstStyle/>
          <a:p>
            <a:pPr algn="ctr"/>
            <a:r>
              <a:rPr lang="en-GB" sz="1000" b="1">
                <a:solidFill>
                  <a:srgbClr val="008080"/>
                </a:solidFill>
              </a:rPr>
              <a:t>Rebecca </a:t>
            </a:r>
            <a:r>
              <a:rPr lang="en-GB" sz="1000" b="1" err="1">
                <a:solidFill>
                  <a:srgbClr val="008080"/>
                </a:solidFill>
              </a:rPr>
              <a:t>Layng</a:t>
            </a:r>
            <a:endParaRPr lang="en-GB" sz="1000" b="1">
              <a:solidFill>
                <a:srgbClr val="008080"/>
              </a:solidFill>
            </a:endParaRPr>
          </a:p>
          <a:p>
            <a:pPr algn="ctr"/>
            <a:r>
              <a:rPr lang="en-GB" sz="1000" b="1">
                <a:solidFill>
                  <a:schemeClr val="tx1">
                    <a:lumMod val="75000"/>
                    <a:lumOff val="25000"/>
                  </a:schemeClr>
                </a:solidFill>
              </a:rPr>
              <a:t>Programme Manager </a:t>
            </a:r>
          </a:p>
          <a:p>
            <a:pPr algn="ctr"/>
            <a:r>
              <a:rPr lang="en-GB" sz="1000" b="1">
                <a:solidFill>
                  <a:schemeClr val="bg1">
                    <a:lumMod val="65000"/>
                  </a:schemeClr>
                </a:solidFill>
              </a:rPr>
              <a:t>Health &amp; Adult Services  </a:t>
            </a:r>
          </a:p>
        </p:txBody>
      </p:sp>
      <p:sp>
        <p:nvSpPr>
          <p:cNvPr id="30" name="Rectangle 29">
            <a:extLst>
              <a:ext uri="{FF2B5EF4-FFF2-40B4-BE49-F238E27FC236}">
                <a16:creationId xmlns:a16="http://schemas.microsoft.com/office/drawing/2014/main" id="{70F8CC45-73BB-3249-9F72-2311B80F26F2}"/>
              </a:ext>
            </a:extLst>
          </p:cNvPr>
          <p:cNvSpPr/>
          <p:nvPr/>
        </p:nvSpPr>
        <p:spPr>
          <a:xfrm>
            <a:off x="3" y="6070519"/>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5">
            <a:extLst>
              <a:ext uri="{FF2B5EF4-FFF2-40B4-BE49-F238E27FC236}">
                <a16:creationId xmlns:a16="http://schemas.microsoft.com/office/drawing/2014/main" id="{0FE5C9A0-804D-8949-B352-425A1BA24362}"/>
              </a:ext>
            </a:extLst>
          </p:cNvPr>
          <p:cNvPicPr>
            <a:picLocks noChangeAspect="1"/>
          </p:cNvPicPr>
          <p:nvPr/>
        </p:nvPicPr>
        <p:blipFill>
          <a:blip r:embed="rId5"/>
          <a:stretch>
            <a:fillRect/>
          </a:stretch>
        </p:blipFill>
        <p:spPr>
          <a:xfrm>
            <a:off x="11034446" y="6208134"/>
            <a:ext cx="970909" cy="469239"/>
          </a:xfrm>
          <a:prstGeom prst="rect">
            <a:avLst/>
          </a:prstGeom>
        </p:spPr>
      </p:pic>
      <p:sp>
        <p:nvSpPr>
          <p:cNvPr id="36" name="Rectangle 35">
            <a:extLst>
              <a:ext uri="{FF2B5EF4-FFF2-40B4-BE49-F238E27FC236}">
                <a16:creationId xmlns:a16="http://schemas.microsoft.com/office/drawing/2014/main" id="{149510CD-6AEE-1142-805A-3BA17643E878}"/>
              </a:ext>
            </a:extLst>
          </p:cNvPr>
          <p:cNvSpPr/>
          <p:nvPr/>
        </p:nvSpPr>
        <p:spPr>
          <a:xfrm>
            <a:off x="8186280" y="5305320"/>
            <a:ext cx="1790875" cy="553998"/>
          </a:xfrm>
          <a:prstGeom prst="rect">
            <a:avLst/>
          </a:prstGeom>
        </p:spPr>
        <p:txBody>
          <a:bodyPr wrap="none">
            <a:spAutoFit/>
          </a:bodyPr>
          <a:lstStyle/>
          <a:p>
            <a:pPr algn="ctr"/>
            <a:r>
              <a:rPr lang="en-GB" sz="1000" b="1">
                <a:solidFill>
                  <a:srgbClr val="008080"/>
                </a:solidFill>
              </a:rPr>
              <a:t>Yu </a:t>
            </a:r>
            <a:r>
              <a:rPr lang="en-GB" sz="1000" b="1" err="1">
                <a:solidFill>
                  <a:srgbClr val="008080"/>
                </a:solidFill>
              </a:rPr>
              <a:t>Hsuan</a:t>
            </a:r>
            <a:endParaRPr lang="en-GB" sz="1000" b="1">
              <a:solidFill>
                <a:srgbClr val="008080"/>
              </a:solidFill>
            </a:endParaRPr>
          </a:p>
          <a:p>
            <a:pPr algn="ctr"/>
            <a:r>
              <a:rPr lang="en-GB" sz="1000" b="1">
                <a:solidFill>
                  <a:schemeClr val="tx1">
                    <a:lumMod val="75000"/>
                    <a:lumOff val="25000"/>
                  </a:schemeClr>
                </a:solidFill>
              </a:rPr>
              <a:t>Service Designer</a:t>
            </a:r>
          </a:p>
          <a:p>
            <a:pPr algn="ctr"/>
            <a:r>
              <a:rPr lang="en-US" sz="1000" b="1">
                <a:solidFill>
                  <a:schemeClr val="bg1">
                    <a:lumMod val="65000"/>
                  </a:schemeClr>
                </a:solidFill>
              </a:rPr>
              <a:t>Digital and Customer Services </a:t>
            </a:r>
          </a:p>
        </p:txBody>
      </p:sp>
      <p:sp>
        <p:nvSpPr>
          <p:cNvPr id="39" name="Rectangle 38">
            <a:extLst>
              <a:ext uri="{FF2B5EF4-FFF2-40B4-BE49-F238E27FC236}">
                <a16:creationId xmlns:a16="http://schemas.microsoft.com/office/drawing/2014/main" id="{57986A0E-5C96-C440-95D9-7E0F32F7F3AD}"/>
              </a:ext>
            </a:extLst>
          </p:cNvPr>
          <p:cNvSpPr/>
          <p:nvPr/>
        </p:nvSpPr>
        <p:spPr>
          <a:xfrm>
            <a:off x="10120547" y="5305320"/>
            <a:ext cx="1790875" cy="553998"/>
          </a:xfrm>
          <a:prstGeom prst="rect">
            <a:avLst/>
          </a:prstGeom>
        </p:spPr>
        <p:txBody>
          <a:bodyPr wrap="none">
            <a:spAutoFit/>
          </a:bodyPr>
          <a:lstStyle/>
          <a:p>
            <a:pPr algn="ctr"/>
            <a:r>
              <a:rPr lang="en-GB" sz="1000" b="1">
                <a:solidFill>
                  <a:srgbClr val="008080"/>
                </a:solidFill>
              </a:rPr>
              <a:t>Jenny Thai</a:t>
            </a:r>
          </a:p>
          <a:p>
            <a:pPr algn="ctr"/>
            <a:r>
              <a:rPr lang="en-GB" sz="1000" b="1">
                <a:solidFill>
                  <a:schemeClr val="tx1">
                    <a:lumMod val="75000"/>
                    <a:lumOff val="25000"/>
                  </a:schemeClr>
                </a:solidFill>
              </a:rPr>
              <a:t>Senior Product Designer</a:t>
            </a:r>
          </a:p>
          <a:p>
            <a:pPr algn="ctr"/>
            <a:r>
              <a:rPr lang="en-US" sz="1000" b="1">
                <a:solidFill>
                  <a:schemeClr val="bg1">
                    <a:lumMod val="65000"/>
                  </a:schemeClr>
                </a:solidFill>
              </a:rPr>
              <a:t>Digital and Customer Services </a:t>
            </a:r>
          </a:p>
        </p:txBody>
      </p:sp>
      <p:pic>
        <p:nvPicPr>
          <p:cNvPr id="12" name="Picture 12">
            <a:extLst>
              <a:ext uri="{FF2B5EF4-FFF2-40B4-BE49-F238E27FC236}">
                <a16:creationId xmlns:a16="http://schemas.microsoft.com/office/drawing/2014/main" id="{2C591958-D1AC-4543-B994-6FDE46DC1CB0}"/>
              </a:ext>
            </a:extLst>
          </p:cNvPr>
          <p:cNvPicPr>
            <a:picLocks noChangeAspect="1"/>
          </p:cNvPicPr>
          <p:nvPr/>
        </p:nvPicPr>
        <p:blipFill>
          <a:blip r:embed="rId6"/>
          <a:stretch>
            <a:fillRect/>
          </a:stretch>
        </p:blipFill>
        <p:spPr>
          <a:xfrm>
            <a:off x="8401130" y="3653478"/>
            <a:ext cx="1413173" cy="1418400"/>
          </a:xfrm>
          <a:prstGeom prst="rect">
            <a:avLst/>
          </a:prstGeom>
        </p:spPr>
      </p:pic>
      <p:pic>
        <p:nvPicPr>
          <p:cNvPr id="7" name="Picture 8">
            <a:extLst>
              <a:ext uri="{FF2B5EF4-FFF2-40B4-BE49-F238E27FC236}">
                <a16:creationId xmlns:a16="http://schemas.microsoft.com/office/drawing/2014/main" id="{7AA81DA5-E39A-452C-8272-95B1548189A9}"/>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rot="-180000">
            <a:off x="4380568" y="3690369"/>
            <a:ext cx="1457575" cy="1418400"/>
          </a:xfrm>
          <a:prstGeom prst="rect">
            <a:avLst/>
          </a:prstGeom>
        </p:spPr>
      </p:pic>
      <p:pic>
        <p:nvPicPr>
          <p:cNvPr id="1028" name="Picture 4">
            <a:extLst>
              <a:ext uri="{FF2B5EF4-FFF2-40B4-BE49-F238E27FC236}">
                <a16:creationId xmlns:a16="http://schemas.microsoft.com/office/drawing/2014/main" id="{CEA4EBD8-A8AE-B241-A888-96956B15A1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0047" y="3665112"/>
            <a:ext cx="1418400" cy="141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7443814-1B31-734A-9DC7-F830A83AE7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1852" y="3653199"/>
            <a:ext cx="1395411" cy="1395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9315F05-ED64-493E-AB99-585880FD7C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300" y="3676747"/>
            <a:ext cx="1384631" cy="13889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311F81A-C89B-3345-B805-D581E356AC3E}"/>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3410249" y="1189205"/>
            <a:ext cx="1415950" cy="1414569"/>
          </a:xfrm>
          <a:prstGeom prst="rect">
            <a:avLst/>
          </a:prstGeom>
        </p:spPr>
      </p:pic>
      <p:pic>
        <p:nvPicPr>
          <p:cNvPr id="13" name="Picture 12">
            <a:extLst>
              <a:ext uri="{FF2B5EF4-FFF2-40B4-BE49-F238E27FC236}">
                <a16:creationId xmlns:a16="http://schemas.microsoft.com/office/drawing/2014/main" id="{96937D3A-9855-B54B-B537-02912F84682F}"/>
              </a:ext>
            </a:extLst>
          </p:cNvPr>
          <p:cNvPicPr>
            <a:picLocks noChangeAspect="1"/>
          </p:cNvPicPr>
          <p:nvPr/>
        </p:nvPicPr>
        <p:blipFill>
          <a:blip r:embed="rId14"/>
          <a:stretch>
            <a:fillRect/>
          </a:stretch>
        </p:blipFill>
        <p:spPr>
          <a:xfrm>
            <a:off x="1487114" y="1189205"/>
            <a:ext cx="1373656" cy="1418400"/>
          </a:xfrm>
          <a:prstGeom prst="rect">
            <a:avLst/>
          </a:prstGeom>
        </p:spPr>
      </p:pic>
      <p:pic>
        <p:nvPicPr>
          <p:cNvPr id="2" name="Picture 1">
            <a:extLst>
              <a:ext uri="{FF2B5EF4-FFF2-40B4-BE49-F238E27FC236}">
                <a16:creationId xmlns:a16="http://schemas.microsoft.com/office/drawing/2014/main" id="{5278E6FE-A790-9243-B2B6-A4AC97A9641F}"/>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5393318" y="1189206"/>
            <a:ext cx="1415950" cy="1415950"/>
          </a:xfrm>
          <a:prstGeom prst="rect">
            <a:avLst/>
          </a:prstGeom>
        </p:spPr>
      </p:pic>
      <p:sp>
        <p:nvSpPr>
          <p:cNvPr id="28" name="Rectangle 27">
            <a:extLst>
              <a:ext uri="{FF2B5EF4-FFF2-40B4-BE49-F238E27FC236}">
                <a16:creationId xmlns:a16="http://schemas.microsoft.com/office/drawing/2014/main" id="{A0721162-8C50-634C-90CF-921EF3B89129}"/>
              </a:ext>
            </a:extLst>
          </p:cNvPr>
          <p:cNvSpPr/>
          <p:nvPr/>
        </p:nvSpPr>
        <p:spPr>
          <a:xfrm>
            <a:off x="9171735" y="2770084"/>
            <a:ext cx="1790876" cy="553998"/>
          </a:xfrm>
          <a:prstGeom prst="rect">
            <a:avLst/>
          </a:prstGeom>
        </p:spPr>
        <p:txBody>
          <a:bodyPr wrap="none">
            <a:spAutoFit/>
          </a:bodyPr>
          <a:lstStyle/>
          <a:p>
            <a:pPr algn="ctr"/>
            <a:r>
              <a:rPr lang="en-GB" sz="1000" b="1" err="1">
                <a:solidFill>
                  <a:srgbClr val="008080"/>
                </a:solidFill>
              </a:rPr>
              <a:t>Lingjing</a:t>
            </a:r>
            <a:r>
              <a:rPr lang="en-GB" sz="1000" b="1">
                <a:solidFill>
                  <a:srgbClr val="008080"/>
                </a:solidFill>
              </a:rPr>
              <a:t> Yin</a:t>
            </a:r>
          </a:p>
          <a:p>
            <a:pPr algn="ctr"/>
            <a:r>
              <a:rPr lang="en-GB" sz="1000" b="1">
                <a:solidFill>
                  <a:schemeClr val="tx1">
                    <a:lumMod val="75000"/>
                    <a:lumOff val="25000"/>
                  </a:schemeClr>
                </a:solidFill>
              </a:rPr>
              <a:t>Head of Product</a:t>
            </a:r>
          </a:p>
          <a:p>
            <a:pPr algn="ctr"/>
            <a:r>
              <a:rPr lang="en-US" sz="1000" b="1">
                <a:solidFill>
                  <a:schemeClr val="bg1">
                    <a:lumMod val="65000"/>
                  </a:schemeClr>
                </a:solidFill>
              </a:rPr>
              <a:t>Digital and Customer Services </a:t>
            </a:r>
          </a:p>
        </p:txBody>
      </p:sp>
      <p:sp>
        <p:nvSpPr>
          <p:cNvPr id="32" name="Rectangle 31">
            <a:extLst>
              <a:ext uri="{FF2B5EF4-FFF2-40B4-BE49-F238E27FC236}">
                <a16:creationId xmlns:a16="http://schemas.microsoft.com/office/drawing/2014/main" id="{F521E50F-A466-DE47-8D4E-FF12DA20B209}"/>
              </a:ext>
            </a:extLst>
          </p:cNvPr>
          <p:cNvSpPr/>
          <p:nvPr/>
        </p:nvSpPr>
        <p:spPr>
          <a:xfrm>
            <a:off x="7396569" y="2787285"/>
            <a:ext cx="1433406" cy="553998"/>
          </a:xfrm>
          <a:prstGeom prst="rect">
            <a:avLst/>
          </a:prstGeom>
        </p:spPr>
        <p:txBody>
          <a:bodyPr wrap="none">
            <a:spAutoFit/>
          </a:bodyPr>
          <a:lstStyle/>
          <a:p>
            <a:pPr algn="ctr"/>
            <a:r>
              <a:rPr lang="en-GB" sz="1000" b="1" err="1">
                <a:solidFill>
                  <a:srgbClr val="008080"/>
                </a:solidFill>
              </a:rPr>
              <a:t>Hibak</a:t>
            </a:r>
            <a:r>
              <a:rPr lang="en-GB" sz="1000" b="1">
                <a:solidFill>
                  <a:srgbClr val="008080"/>
                </a:solidFill>
              </a:rPr>
              <a:t> Yusuf</a:t>
            </a:r>
          </a:p>
          <a:p>
            <a:pPr algn="ctr"/>
            <a:r>
              <a:rPr lang="en-GB" sz="1000" b="1"/>
              <a:t>Early Help Team Leader</a:t>
            </a:r>
          </a:p>
          <a:p>
            <a:pPr algn="ctr"/>
            <a:r>
              <a:rPr lang="en-GB" sz="1000" b="1">
                <a:solidFill>
                  <a:schemeClr val="bg1">
                    <a:lumMod val="65000"/>
                  </a:schemeClr>
                </a:solidFill>
              </a:rPr>
              <a:t>Children Services</a:t>
            </a:r>
            <a:endParaRPr lang="en-US" sz="1000" b="1">
              <a:solidFill>
                <a:schemeClr val="bg1">
                  <a:lumMod val="65000"/>
                </a:schemeClr>
              </a:solidFill>
            </a:endParaRPr>
          </a:p>
        </p:txBody>
      </p:sp>
      <p:pic>
        <p:nvPicPr>
          <p:cNvPr id="4" name="Picture 3">
            <a:extLst>
              <a:ext uri="{FF2B5EF4-FFF2-40B4-BE49-F238E27FC236}">
                <a16:creationId xmlns:a16="http://schemas.microsoft.com/office/drawing/2014/main" id="{528D05C4-DD28-F24D-AD98-0E704C857C8A}"/>
              </a:ext>
            </a:extLst>
          </p:cNvPr>
          <p:cNvPicPr>
            <a:picLocks noChangeAspect="1"/>
          </p:cNvPicPr>
          <p:nvPr/>
        </p:nvPicPr>
        <p:blipFill>
          <a:blip r:embed="rId17">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7348309" y="1208295"/>
            <a:ext cx="1418401" cy="1418401"/>
          </a:xfrm>
          <a:prstGeom prst="rect">
            <a:avLst/>
          </a:prstGeom>
        </p:spPr>
      </p:pic>
      <p:pic>
        <p:nvPicPr>
          <p:cNvPr id="5" name="Picture 4">
            <a:extLst>
              <a:ext uri="{FF2B5EF4-FFF2-40B4-BE49-F238E27FC236}">
                <a16:creationId xmlns:a16="http://schemas.microsoft.com/office/drawing/2014/main" id="{2D1B3CD5-5150-E048-94E6-98DC08D71906}"/>
              </a:ext>
            </a:extLst>
          </p:cNvPr>
          <p:cNvPicPr>
            <a:picLocks noChangeAspect="1"/>
          </p:cNvPicPr>
          <p:nvPr/>
        </p:nvPicPr>
        <p:blipFill>
          <a:blip r:embed="rId19">
            <a:extLst>
              <a:ext uri="{BEBA8EAE-BF5A-486C-A8C5-ECC9F3942E4B}">
                <a14:imgProps xmlns:a14="http://schemas.microsoft.com/office/drawing/2010/main">
                  <a14:imgLayer r:embed="rId20">
                    <a14:imgEffect>
                      <a14:saturation sat="0"/>
                    </a14:imgEffect>
                  </a14:imgLayer>
                </a14:imgProps>
              </a:ext>
            </a:extLst>
          </a:blip>
          <a:stretch>
            <a:fillRect/>
          </a:stretch>
        </p:blipFill>
        <p:spPr>
          <a:xfrm>
            <a:off x="9372105" y="1186162"/>
            <a:ext cx="1414570" cy="1414570"/>
          </a:xfrm>
          <a:prstGeom prst="rect">
            <a:avLst/>
          </a:prstGeom>
        </p:spPr>
      </p:pic>
    </p:spTree>
    <p:extLst>
      <p:ext uri="{BB962C8B-B14F-4D97-AF65-F5344CB8AC3E}">
        <p14:creationId xmlns:p14="http://schemas.microsoft.com/office/powerpoint/2010/main" val="385266284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F8690-65E4-442D-9D6F-BFBCAFB0FBF8}"/>
              </a:ext>
            </a:extLst>
          </p:cNvPr>
          <p:cNvSpPr>
            <a:spLocks noGrp="1"/>
          </p:cNvSpPr>
          <p:nvPr>
            <p:ph idx="1"/>
          </p:nvPr>
        </p:nvSpPr>
        <p:spPr>
          <a:xfrm>
            <a:off x="533400" y="1556684"/>
            <a:ext cx="10515600" cy="4351338"/>
          </a:xfrm>
        </p:spPr>
        <p:txBody>
          <a:bodyPr vert="horz" lIns="91440" tIns="45720" rIns="91440" bIns="45720" rtlCol="0" anchor="t">
            <a:normAutofit/>
          </a:bodyPr>
          <a:lstStyle/>
          <a:p>
            <a:pPr marL="342900" indent="-342900">
              <a:lnSpc>
                <a:spcPct val="107000"/>
              </a:lnSpc>
              <a:spcBef>
                <a:spcPts val="0"/>
              </a:spcBef>
              <a:spcAft>
                <a:spcPts val="800"/>
              </a:spcAft>
              <a:buFont typeface="Arial,Sans-Serif" panose="020B0604020202020204" pitchFamily="34" charset="0"/>
            </a:pPr>
            <a:r>
              <a:rPr lang="en-US" sz="2400" b="1">
                <a:latin typeface="Open Sans"/>
                <a:ea typeface="Open Sans"/>
                <a:cs typeface="Open Sans"/>
              </a:rPr>
              <a:t>Be as present as you can</a:t>
            </a:r>
            <a:endParaRPr lang="en-GB" sz="2400">
              <a:latin typeface="Open Sans"/>
              <a:ea typeface="Open Sans"/>
              <a:cs typeface="Open Sans"/>
            </a:endParaRPr>
          </a:p>
          <a:p>
            <a:pPr marL="342900" indent="-342900">
              <a:lnSpc>
                <a:spcPct val="107000"/>
              </a:lnSpc>
              <a:spcBef>
                <a:spcPts val="0"/>
              </a:spcBef>
              <a:spcAft>
                <a:spcPts val="800"/>
              </a:spcAft>
              <a:buFont typeface="Arial,Sans-Serif" panose="020B0604020202020204" pitchFamily="34" charset="0"/>
            </a:pPr>
            <a:r>
              <a:rPr lang="en-US" sz="2400">
                <a:latin typeface="Open Sans"/>
                <a:ea typeface="Open Sans"/>
                <a:cs typeface="Open Sans"/>
              </a:rPr>
              <a:t>Actively participate but also </a:t>
            </a:r>
            <a:r>
              <a:rPr lang="en-US" sz="2400" b="1">
                <a:latin typeface="Open Sans"/>
                <a:ea typeface="Open Sans"/>
                <a:cs typeface="Open Sans"/>
              </a:rPr>
              <a:t>leave room for others</a:t>
            </a:r>
            <a:endParaRPr lang="en-US" sz="2400">
              <a:latin typeface="Open Sans"/>
              <a:ea typeface="Open Sans"/>
              <a:cs typeface="Open Sans"/>
            </a:endParaRPr>
          </a:p>
          <a:p>
            <a:pPr marL="342900" indent="-342900">
              <a:lnSpc>
                <a:spcPct val="107000"/>
              </a:lnSpc>
              <a:spcBef>
                <a:spcPts val="0"/>
              </a:spcBef>
              <a:spcAft>
                <a:spcPts val="800"/>
              </a:spcAft>
              <a:buFont typeface="Arial,Sans-Serif" panose="020B0604020202020204" pitchFamily="34" charset="0"/>
            </a:pPr>
            <a:r>
              <a:rPr lang="en-US" sz="2400">
                <a:latin typeface="Open Sans"/>
                <a:ea typeface="Open Sans"/>
                <a:cs typeface="Open Sans"/>
              </a:rPr>
              <a:t>We have one</a:t>
            </a:r>
            <a:r>
              <a:rPr lang="en-US" sz="2400" b="1">
                <a:latin typeface="Open Sans"/>
                <a:ea typeface="Open Sans"/>
                <a:cs typeface="Open Sans"/>
              </a:rPr>
              <a:t> 'prompt question' </a:t>
            </a:r>
            <a:r>
              <a:rPr lang="en-US" sz="2400">
                <a:latin typeface="Open Sans"/>
                <a:ea typeface="Open Sans"/>
                <a:cs typeface="Open Sans"/>
              </a:rPr>
              <a:t>section today, please engage with them as you wish to</a:t>
            </a:r>
          </a:p>
          <a:p>
            <a:pPr>
              <a:lnSpc>
                <a:spcPct val="107000"/>
              </a:lnSpc>
              <a:spcBef>
                <a:spcPts val="0"/>
              </a:spcBef>
              <a:spcAft>
                <a:spcPts val="800"/>
              </a:spcAft>
            </a:pPr>
            <a:r>
              <a:rPr lang="en-GB" sz="2400" b="1">
                <a:latin typeface="Open Sans"/>
                <a:ea typeface="Open Sans"/>
                <a:cs typeface="Open Sans"/>
              </a:rPr>
              <a:t>This is our fourth Show &amp; Tell at Greenwich - </a:t>
            </a:r>
            <a:r>
              <a:rPr lang="en-GB" sz="2400">
                <a:latin typeface="Open Sans"/>
                <a:ea typeface="Open Sans"/>
                <a:cs typeface="Open Sans"/>
              </a:rPr>
              <a:t>we want to set an encouraging and open space where </a:t>
            </a:r>
            <a:r>
              <a:rPr lang="en-GB" sz="2400" b="1">
                <a:latin typeface="Open Sans"/>
                <a:ea typeface="Open Sans"/>
                <a:cs typeface="Open Sans"/>
              </a:rPr>
              <a:t>we as the team and you as the audience</a:t>
            </a:r>
            <a:r>
              <a:rPr lang="en-GB" sz="2400">
                <a:latin typeface="Open Sans"/>
                <a:ea typeface="Open Sans"/>
                <a:cs typeface="Open Sans"/>
              </a:rPr>
              <a:t> feel brave enough to say ‘I don’t know’ if something isn’t clear or we don’t have the answer yet. </a:t>
            </a:r>
          </a:p>
          <a:p>
            <a:pPr marL="342900" indent="-342900">
              <a:lnSpc>
                <a:spcPct val="107000"/>
              </a:lnSpc>
              <a:spcBef>
                <a:spcPts val="0"/>
              </a:spcBef>
              <a:spcAft>
                <a:spcPts val="800"/>
              </a:spcAft>
              <a:buFont typeface="Arial,Sans-Serif" panose="020B0604020202020204" pitchFamily="34" charset="0"/>
            </a:pPr>
            <a:endParaRPr lang="en-GB" sz="2400" b="1">
              <a:latin typeface="Open Sans" panose="020B0606030504020204" pitchFamily="34" charset="0"/>
              <a:ea typeface="Open Sans" panose="020B0606030504020204" pitchFamily="34" charset="0"/>
              <a:cs typeface="Open Sans" panose="020B0606030504020204" pitchFamily="34" charset="0"/>
            </a:endParaRPr>
          </a:p>
        </p:txBody>
      </p:sp>
      <p:sp>
        <p:nvSpPr>
          <p:cNvPr id="8" name="Google Shape;101;p20">
            <a:extLst>
              <a:ext uri="{FF2B5EF4-FFF2-40B4-BE49-F238E27FC236}">
                <a16:creationId xmlns:a16="http://schemas.microsoft.com/office/drawing/2014/main" id="{049165BB-FE42-0740-A4A5-83D88EBA74C5}"/>
              </a:ext>
            </a:extLst>
          </p:cNvPr>
          <p:cNvSpPr txBox="1">
            <a:spLocks noGrp="1"/>
          </p:cNvSpPr>
          <p:nvPr>
            <p:ph type="title"/>
          </p:nvPr>
        </p:nvSpPr>
        <p:spPr>
          <a:xfrm>
            <a:off x="314000" y="389357"/>
            <a:ext cx="11360800" cy="763600"/>
          </a:xfrm>
          <a:prstGeom prst="rect">
            <a:avLst/>
          </a:prstGeom>
        </p:spPr>
        <p:txBody>
          <a:bodyPr spcFirstLastPara="1" vert="horz" wrap="square" lIns="121900" tIns="121900" rIns="121900" bIns="121900" rtlCol="0" anchor="t" anchorCtr="0">
            <a:normAutofit/>
          </a:bodyPr>
          <a:lstStyle/>
          <a:p>
            <a:pPr>
              <a:spcBef>
                <a:spcPts val="0"/>
              </a:spcBef>
            </a:pPr>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Our ask of you for the next hour…</a:t>
            </a:r>
          </a:p>
        </p:txBody>
      </p:sp>
    </p:spTree>
    <p:extLst>
      <p:ext uri="{BB962C8B-B14F-4D97-AF65-F5344CB8AC3E}">
        <p14:creationId xmlns:p14="http://schemas.microsoft.com/office/powerpoint/2010/main" val="164261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54698" y="3018141"/>
            <a:ext cx="69978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sz="6000" b="1">
                <a:solidFill>
                  <a:schemeClr val="bg1"/>
                </a:solidFill>
                <a:latin typeface="Open Sans"/>
                <a:ea typeface="Open Sans"/>
                <a:cs typeface="Open Sans"/>
              </a:rPr>
              <a:t>Context </a:t>
            </a:r>
            <a:endParaRPr lang="en-GB" sz="6000" b="1" i="0" u="none" strike="noStrike" kern="1200" cap="none" spc="0" normalizeH="0" baseline="0" noProof="0">
              <a:ln>
                <a:noFill/>
              </a:ln>
              <a:solidFill>
                <a:schemeClr val="bg1"/>
              </a:solidFill>
              <a:effectLst/>
              <a:uLnTx/>
              <a:uFillTx/>
              <a:latin typeface="Open Sans"/>
              <a:ea typeface="Open Sans"/>
              <a:cs typeface="Open Sans"/>
            </a:endParaRPr>
          </a:p>
        </p:txBody>
      </p:sp>
    </p:spTree>
    <p:extLst>
      <p:ext uri="{BB962C8B-B14F-4D97-AF65-F5344CB8AC3E}">
        <p14:creationId xmlns:p14="http://schemas.microsoft.com/office/powerpoint/2010/main" val="3306465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a2951d8-0c2a-4140-8e54-868f5fa8b4ae" xsi:nil="true"/>
    <lcf76f155ced4ddcb4097134ff3c332f xmlns="d243eb41-6dbc-4c90-bca6-c9c7e097915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5315B10BF2C2438482CECAEC79BEB5" ma:contentTypeVersion="15" ma:contentTypeDescription="Create a new document." ma:contentTypeScope="" ma:versionID="1675f491c6718b4dca228619fa59c047">
  <xsd:schema xmlns:xsd="http://www.w3.org/2001/XMLSchema" xmlns:xs="http://www.w3.org/2001/XMLSchema" xmlns:p="http://schemas.microsoft.com/office/2006/metadata/properties" xmlns:ns2="d243eb41-6dbc-4c90-bca6-c9c7e0979153" xmlns:ns3="59524c7f-fb47-4c57-a802-d98a9bf9dda4" xmlns:ns4="5a2951d8-0c2a-4140-8e54-868f5fa8b4ae" targetNamespace="http://schemas.microsoft.com/office/2006/metadata/properties" ma:root="true" ma:fieldsID="4bea1d79d02f949eb030ed6e988604f6" ns2:_="" ns3:_="" ns4:_="">
    <xsd:import namespace="d243eb41-6dbc-4c90-bca6-c9c7e0979153"/>
    <xsd:import namespace="59524c7f-fb47-4c57-a802-d98a9bf9dda4"/>
    <xsd:import namespace="5a2951d8-0c2a-4140-8e54-868f5fa8b4a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3eb41-6dbc-4c90-bca6-c9c7e0979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4669cda-99f2-4ea9-a89b-c1bb7356f25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524c7f-fb47-4c57-a802-d98a9bf9dd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2951d8-0c2a-4140-8e54-868f5fa8b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94b60c1-2afc-427e-bb09-a0a2f3b352ee}" ma:internalName="TaxCatchAll" ma:showField="CatchAllData" ma:web="59524c7f-fb47-4c57-a802-d98a9bf9d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3B9293-D526-4CFE-B647-FD505CD143F5}">
  <ds:schemaRefs>
    <ds:schemaRef ds:uri="http://schemas.microsoft.com/sharepoint/v3/contenttype/forms"/>
  </ds:schemaRefs>
</ds:datastoreItem>
</file>

<file path=customXml/itemProps2.xml><?xml version="1.0" encoding="utf-8"?>
<ds:datastoreItem xmlns:ds="http://schemas.openxmlformats.org/officeDocument/2006/customXml" ds:itemID="{CD91D9AD-DE8C-41F9-9FAF-415F450F40EE}">
  <ds:schemaRefs>
    <ds:schemaRef ds:uri="59524c7f-fb47-4c57-a802-d98a9bf9dda4"/>
    <ds:schemaRef ds:uri="d243eb41-6dbc-4c90-bca6-c9c7e09791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a2951d8-0c2a-4140-8e54-868f5fa8b4ae"/>
  </ds:schemaRefs>
</ds:datastoreItem>
</file>

<file path=customXml/itemProps3.xml><?xml version="1.0" encoding="utf-8"?>
<ds:datastoreItem xmlns:ds="http://schemas.openxmlformats.org/officeDocument/2006/customXml" ds:itemID="{2C930BE9-7737-4BEE-B057-7B18A00D9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43eb41-6dbc-4c90-bca6-c9c7e0979153"/>
    <ds:schemaRef ds:uri="59524c7f-fb47-4c57-a802-d98a9bf9dda4"/>
    <ds:schemaRef ds:uri="5a2951d8-0c2a-4140-8e54-868f5fa8b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39</Slides>
  <Notes>37</Notes>
  <HiddenSlides>0</HiddenSlide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A blended team from across the council </vt:lpstr>
      <vt:lpstr>Our ask of you for the next hour…</vt:lpstr>
      <vt:lpstr>PowerPoint Presentation</vt:lpstr>
      <vt:lpstr>PowerPoint Presentation</vt:lpstr>
      <vt:lpstr>PowerPoint Presentation</vt:lpstr>
      <vt:lpstr>Our delivery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Mindham</dc:creator>
  <cp:revision>4</cp:revision>
  <dcterms:created xsi:type="dcterms:W3CDTF">2022-02-09T13:56:48Z</dcterms:created>
  <dcterms:modified xsi:type="dcterms:W3CDTF">2022-07-13T12:59:37Z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0x010100555315B10BF2C2438482CECAEC79BEB5</vt:lpwstr>
  </property>
  <property fmtid="{D5CDD505-2E9C-101B-9397-08002B2CF9AE}" name="MediaServiceImageTags" pid="3">
    <vt:lpwstr/>
  </property>
  <property fmtid="{D5CDD505-2E9C-101B-9397-08002B2CF9AE}" name="NXPowerLiteLastOptimized" pid="4">
    <vt:lpwstr>10100873</vt:lpwstr>
  </property>
  <property fmtid="{D5CDD505-2E9C-101B-9397-08002B2CF9AE}" name="NXPowerLiteSettings" pid="5">
    <vt:lpwstr>F7000400038000</vt:lpwstr>
  </property>
  <property fmtid="{D5CDD505-2E9C-101B-9397-08002B2CF9AE}" name="NXPowerLiteVersion" pid="6">
    <vt:lpwstr>S9.1.4</vt:lpwstr>
  </property>
</Properties>
</file>