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B4_C514A6F7.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0C7_6619025B.xml" ContentType="application/vnd.ms-powerpoint.comments+xml"/>
  <Override PartName="/ppt/notesSlides/notesSlide13.xml" ContentType="application/vnd.openxmlformats-officedocument.presentationml.notesSlide+xml"/>
  <Override PartName="/ppt/comments/modernComment_10A7_6003A9C6.xml" ContentType="application/vnd.ms-powerpoint.comments+xml"/>
  <Override PartName="/ppt/notesSlides/notesSlide14.xml" ContentType="application/vnd.openxmlformats-officedocument.presentationml.notesSlide+xml"/>
  <Override PartName="/ppt/comments/modernComment_10D5_6BB7A421.xml" ContentType="application/vnd.ms-powerpoint.comments+xml"/>
  <Override PartName="/ppt/notesSlides/notesSlide15.xml" ContentType="application/vnd.openxmlformats-officedocument.presentationml.notesSlide+xml"/>
  <Override PartName="/ppt/comments/modernComment_10A5_78A5C54F.xml" ContentType="application/vnd.ms-powerpoint.comments+xml"/>
  <Override PartName="/ppt/notesSlides/notesSlide16.xml" ContentType="application/vnd.openxmlformats-officedocument.presentationml.notesSlide+xml"/>
  <Override PartName="/ppt/comments/modernComment_10CB_5E67C5B2.xml" ContentType="application/vnd.ms-powerpoint.comments+xml"/>
  <Override PartName="/ppt/notesSlides/notesSlide17.xml" ContentType="application/vnd.openxmlformats-officedocument.presentationml.notesSlide+xml"/>
  <Override PartName="/ppt/comments/modernComment_10B6_CC82B453.xml" ContentType="application/vnd.ms-powerpoint.comments+xml"/>
  <Override PartName="/ppt/comments/modernComment_10A8_71711AB3.xml" ContentType="application/vnd.ms-powerpoint.comments+xml"/>
  <Override PartName="/ppt/comments/modernComment_10CC_E2CEA2BC.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0B7_278D09DA.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0B2_C0A68FBA.xml" ContentType="application/vnd.ms-powerpoint.comments+xml"/>
  <Override PartName="/ppt/notesSlides/notesSlide26.xml" ContentType="application/vnd.openxmlformats-officedocument.presentationml.notesSlide+xml"/>
  <Override PartName="/ppt/comments/modernComment_10D1_70C79036.xml" ContentType="application/vnd.ms-powerpoint.comments+xml"/>
  <Override PartName="/ppt/notesSlides/notesSlide27.xml" ContentType="application/vnd.openxmlformats-officedocument.presentationml.notesSlide+xml"/>
  <Override PartName="/ppt/comments/modernComment_10BB_EC16FBA4.xml" ContentType="application/vnd.ms-powerpoint.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modernComment_10AE_E35FBB28.xml" ContentType="application/vnd.ms-powerpoint.comments+xml"/>
  <Override PartName="/ppt/notesSlides/notesSlide31.xml" ContentType="application/vnd.openxmlformats-officedocument.presentationml.notesSlide+xml"/>
  <Override PartName="/ppt/comments/modernComment_10BA_493E3E3A.xml" ContentType="application/vnd.ms-powerpoint.comments+xml"/>
  <Override PartName="/ppt/notesSlides/notesSlide32.xml" ContentType="application/vnd.openxmlformats-officedocument.presentationml.notesSlide+xml"/>
  <Override PartName="/ppt/comments/modernComment_10B0_BCE9A1CE.xml" ContentType="application/vnd.ms-powerpoint.comments+xml"/>
  <Override PartName="/ppt/comments/modernComment_10CD_444599B1.xml" ContentType="application/vnd.ms-powerpoint.comments+xml"/>
  <Override PartName="/ppt/comments/modernComment_10BD_1007D668.xml" ContentType="application/vnd.ms-powerpoint.comments+xml"/>
  <Override PartName="/ppt/comments/modernComment_1050_F2307A8A.xml" ContentType="application/vnd.ms-powerpoint.comments+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Lst>
  <p:notesMasterIdLst>
    <p:notesMasterId r:id="rId47"/>
  </p:notesMasterIdLst>
  <p:sldIdLst>
    <p:sldId id="4090" r:id="rId6"/>
    <p:sldId id="4079" r:id="rId7"/>
    <p:sldId id="4218" r:id="rId8"/>
    <p:sldId id="4140" r:id="rId9"/>
    <p:sldId id="4171" r:id="rId10"/>
    <p:sldId id="4172" r:id="rId11"/>
    <p:sldId id="4170" r:id="rId12"/>
    <p:sldId id="4311" r:id="rId13"/>
    <p:sldId id="4276" r:id="rId14"/>
    <p:sldId id="4154" r:id="rId15"/>
    <p:sldId id="4294" r:id="rId16"/>
    <p:sldId id="4295" r:id="rId17"/>
    <p:sldId id="4263" r:id="rId18"/>
    <p:sldId id="4309" r:id="rId19"/>
    <p:sldId id="4261" r:id="rId20"/>
    <p:sldId id="4299" r:id="rId21"/>
    <p:sldId id="4278" r:id="rId22"/>
    <p:sldId id="4264" r:id="rId23"/>
    <p:sldId id="4300" r:id="rId24"/>
    <p:sldId id="4287" r:id="rId25"/>
    <p:sldId id="4279" r:id="rId26"/>
    <p:sldId id="4280" r:id="rId27"/>
    <p:sldId id="4267" r:id="rId28"/>
    <p:sldId id="4281" r:id="rId29"/>
    <p:sldId id="4304" r:id="rId30"/>
    <p:sldId id="4293" r:id="rId31"/>
    <p:sldId id="4274" r:id="rId32"/>
    <p:sldId id="4305" r:id="rId33"/>
    <p:sldId id="4283" r:id="rId34"/>
    <p:sldId id="4292" r:id="rId35"/>
    <p:sldId id="4303" r:id="rId36"/>
    <p:sldId id="4270" r:id="rId37"/>
    <p:sldId id="4308" r:id="rId38"/>
    <p:sldId id="4282" r:id="rId39"/>
    <p:sldId id="4272" r:id="rId40"/>
    <p:sldId id="4301" r:id="rId41"/>
    <p:sldId id="4285" r:id="rId42"/>
    <p:sldId id="4286" r:id="rId43"/>
    <p:sldId id="4176" r:id="rId44"/>
    <p:sldId id="4178" r:id="rId45"/>
    <p:sldId id="422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AE3562-D3C5-9C3C-4E5E-C9308FCF909E}" name="Constance Wroe" initials="CW" userId="S::constance.wroe@royalgreenwich.gov.uk::a976c3c3-3bbc-45fb-bf23-c4f8c68aa101" providerId="AD"/>
  <p188:author id="{9264066B-F763-FD58-4737-8320933C3631}" name="Bethany Mindham" initials="BM" userId="S::bethany.mindham@royalgreenwich.gov.uk::335b0bfb-97a9-434b-9485-cdce9611e571" providerId="AD"/>
  <p188:author id="{7C650884-DB35-7087-3DFC-A6A44396BB72}" name="Yu-Hsuan Ho" initials="YH" userId="S::yu-hsuan.ho@royalgreenwich.gov.uk::7280e5fb-ee59-4ff5-9a5c-6781f40a6885" providerId="AD"/>
  <p188:author id="{0F65A496-1998-1A7D-F96B-2A4C46A1480D}" name="Bethany Mindham" initials="BM" userId="S::Bethany.Mindham@royalgreenwich.gov.uk::335b0bfb-97a9-434b-9485-cdce9611e571" providerId="AD"/>
  <p188:author id="{DCAFEBA5-C484-CFC9-AC09-7B9EED2DC81B}" name="Alysia-Marie Annett" initials="AA" userId="S::alysia-marie.annett@royalgreenwich.gov.uk::e7bf688c-ccea-4248-8dab-8092b7e4c7ff" providerId="AD"/>
  <p188:author id="{8C38CBD8-9CB7-E358-94DF-7E6149794669}" name="Alex Sturtivant" initials="AS" userId="S::Alex.Sturtivant@royalgreenwich.gov.uk::05ead3f8-a71e-41c6-9f9d-44406ed944f2" providerId="AD"/>
  <p188:author id="{CD0659DD-8A61-B61D-79F2-9200058DB8AD}" name="Jenny Thai" initials="JT" userId="S::jenny.thai@royalgreenwich.gov.uk::f6367c5b-f076-4a86-b04b-58dc9436813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8FD04E"/>
    <a:srgbClr val="14CD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F516D-CB5C-4345-3D04-BEB48FF987AF}" v="1" dt="2022-03-11T14:45:48.628"/>
    <p1510:client id="{06C8B294-1BCB-4176-AFF8-10DAFDDF5489}" v="249" dt="2022-02-15T09:55:40.801"/>
    <p1510:client id="{0966BAA7-9DED-D34B-A7CB-1133A5FB7DCF}" v="4166" dt="2022-02-15T16:25:01.276"/>
    <p1510:client id="{23D12E8D-D0FA-F59C-94A2-64C7CD8BF08A}" v="615" dt="2022-02-14T16:49:13.212"/>
    <p1510:client id="{3465D43E-A980-4AE8-8EF1-F0CE3E204D04}" v="20" dt="2022-02-15T10:11:21.008"/>
    <p1510:client id="{3E3210BE-E656-46DD-9697-5AF74D5DA01C}" v="27" dt="2022-02-15T15:59:41.923"/>
    <p1510:client id="{56C59D4D-48F1-4349-9793-BB68405F6E73}" v="4874" dt="2022-02-15T10:22:18.354"/>
    <p1510:client id="{7B5440FB-6D4C-9606-CB99-9A9C4DE2ED73}" v="611" dt="2022-02-15T10:20:32.504"/>
    <p1510:client id="{98B0B993-F8BF-FBCE-077B-27BDE32B6F14}" v="2" dt="2022-03-08T13:41:55.406"/>
    <p1510:client id="{B52270BE-9B59-4C3B-8234-48CD275EB715}" v="5" dt="2022-02-14T17:52:32.133"/>
    <p1510:client id="{D4740FD1-225D-BA75-78DF-BD6C588C51DD}" v="902" dt="2022-02-14T16:46:29.649"/>
    <p1510:client id="{D899B406-EB05-09FA-5A25-5520BD4FC26A}" v="60" dt="2022-02-15T16:08:03.172"/>
    <p1510:client id="{F11881BB-4C9D-5742-8059-96002C1DF57C}" v="2274" dt="2022-02-15T16:28:44.2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Ollier" userId="S::steve.ollier@royalgreenwich.gov.uk::1be9cb31-e9ce-41c3-9097-b2da242c8190" providerId="AD" clId="Web-{D09591D6-2658-4072-AE53-91B11ED88FFC}"/>
    <pc:docChg chg="modSld">
      <pc:chgData name="Steve Ollier" userId="S::steve.ollier@royalgreenwich.gov.uk::1be9cb31-e9ce-41c3-9097-b2da242c8190" providerId="AD" clId="Web-{D09591D6-2658-4072-AE53-91B11ED88FFC}" dt="2022-02-11T14:41:36.385" v="630"/>
      <pc:docMkLst>
        <pc:docMk/>
      </pc:docMkLst>
      <pc:sldChg chg="addSp delSp modSp mod setBg modNotes">
        <pc:chgData name="Steve Ollier" userId="S::steve.ollier@royalgreenwich.gov.uk::1be9cb31-e9ce-41c3-9097-b2da242c8190" providerId="AD" clId="Web-{D09591D6-2658-4072-AE53-91B11ED88FFC}" dt="2022-02-11T14:41:36.385" v="630"/>
        <pc:sldMkLst>
          <pc:docMk/>
          <pc:sldMk cId="2501191825" sldId="4265"/>
        </pc:sldMkLst>
        <pc:spChg chg="mod ord">
          <ac:chgData name="Steve Ollier" userId="S::steve.ollier@royalgreenwich.gov.uk::1be9cb31-e9ce-41c3-9097-b2da242c8190" providerId="AD" clId="Web-{D09591D6-2658-4072-AE53-91B11ED88FFC}" dt="2022-02-11T14:09:06.136" v="13" actId="20577"/>
          <ac:spMkLst>
            <pc:docMk/>
            <pc:sldMk cId="2501191825" sldId="4265"/>
            <ac:spMk id="3" creationId="{E5E4188C-7974-42B9-B0CB-DE7E54E08358}"/>
          </ac:spMkLst>
        </pc:spChg>
        <pc:spChg chg="mod">
          <ac:chgData name="Steve Ollier" userId="S::steve.ollier@royalgreenwich.gov.uk::1be9cb31-e9ce-41c3-9097-b2da242c8190" providerId="AD" clId="Web-{D09591D6-2658-4072-AE53-91B11ED88FFC}" dt="2022-02-11T14:06:36.414" v="5"/>
          <ac:spMkLst>
            <pc:docMk/>
            <pc:sldMk cId="2501191825" sldId="4265"/>
            <ac:spMk id="6" creationId="{1476B2CE-3E9C-D648-85E9-EB1F9DE91004}"/>
          </ac:spMkLst>
        </pc:spChg>
        <pc:spChg chg="add del">
          <ac:chgData name="Steve Ollier" userId="S::steve.ollier@royalgreenwich.gov.uk::1be9cb31-e9ce-41c3-9097-b2da242c8190" providerId="AD" clId="Web-{D09591D6-2658-4072-AE53-91B11ED88FFC}" dt="2022-02-11T14:06:36.398" v="4"/>
          <ac:spMkLst>
            <pc:docMk/>
            <pc:sldMk cId="2501191825" sldId="4265"/>
            <ac:spMk id="11" creationId="{5E39A796-BE83-48B1-B33F-35C4A32AAB57}"/>
          </ac:spMkLst>
        </pc:spChg>
        <pc:spChg chg="add del">
          <ac:chgData name="Steve Ollier" userId="S::steve.ollier@royalgreenwich.gov.uk::1be9cb31-e9ce-41c3-9097-b2da242c8190" providerId="AD" clId="Web-{D09591D6-2658-4072-AE53-91B11ED88FFC}" dt="2022-02-11T14:06:36.398" v="4"/>
          <ac:spMkLst>
            <pc:docMk/>
            <pc:sldMk cId="2501191825" sldId="4265"/>
            <ac:spMk id="13" creationId="{72F84B47-E267-4194-8194-831DB7B5547F}"/>
          </ac:spMkLst>
        </pc:spChg>
        <pc:spChg chg="add">
          <ac:chgData name="Steve Ollier" userId="S::steve.ollier@royalgreenwich.gov.uk::1be9cb31-e9ce-41c3-9097-b2da242c8190" providerId="AD" clId="Web-{D09591D6-2658-4072-AE53-91B11ED88FFC}" dt="2022-02-11T14:06:36.414" v="5"/>
          <ac:spMkLst>
            <pc:docMk/>
            <pc:sldMk cId="2501191825" sldId="4265"/>
            <ac:spMk id="15" creationId="{131BAD53-4E89-4F62-BBB7-26359763ED39}"/>
          </ac:spMkLst>
        </pc:spChg>
        <pc:spChg chg="add">
          <ac:chgData name="Steve Ollier" userId="S::steve.ollier@royalgreenwich.gov.uk::1be9cb31-e9ce-41c3-9097-b2da242c8190" providerId="AD" clId="Web-{D09591D6-2658-4072-AE53-91B11ED88FFC}" dt="2022-02-11T14:06:36.414" v="5"/>
          <ac:spMkLst>
            <pc:docMk/>
            <pc:sldMk cId="2501191825" sldId="4265"/>
            <ac:spMk id="16" creationId="{62756DA2-40EB-4C6F-B962-5822FFB54FB6}"/>
          </ac:spMkLst>
        </pc:spChg>
        <pc:picChg chg="add mod ord">
          <ac:chgData name="Steve Ollier" userId="S::steve.ollier@royalgreenwich.gov.uk::1be9cb31-e9ce-41c3-9097-b2da242c8190" providerId="AD" clId="Web-{D09591D6-2658-4072-AE53-91B11ED88FFC}" dt="2022-02-11T14:07:01.586" v="6" actId="1076"/>
          <ac:picMkLst>
            <pc:docMk/>
            <pc:sldMk cId="2501191825" sldId="4265"/>
            <ac:picMk id="2" creationId="{EDDA119A-60E7-4C23-B582-02E7745C735B}"/>
          </ac:picMkLst>
        </pc:picChg>
      </pc:sldChg>
    </pc:docChg>
  </pc:docChgLst>
  <pc:docChgLst>
    <pc:chgData name="Constance Wroe" userId="S::constance.wroe@royalgreenwich.gov.uk::a976c3c3-3bbc-45fb-bf23-c4f8c68aa101" providerId="AD" clId="Web-{D899B406-EB05-09FA-5A25-5520BD4FC26A}"/>
    <pc:docChg chg="modSld">
      <pc:chgData name="Constance Wroe" userId="S::constance.wroe@royalgreenwich.gov.uk::a976c3c3-3bbc-45fb-bf23-c4f8c68aa101" providerId="AD" clId="Web-{D899B406-EB05-09FA-5A25-5520BD4FC26A}" dt="2022-02-15T16:08:03.094" v="55" actId="20577"/>
      <pc:docMkLst>
        <pc:docMk/>
      </pc:docMkLst>
      <pc:sldChg chg="modSp">
        <pc:chgData name="Constance Wroe" userId="S::constance.wroe@royalgreenwich.gov.uk::a976c3c3-3bbc-45fb-bf23-c4f8c68aa101" providerId="AD" clId="Web-{D899B406-EB05-09FA-5A25-5520BD4FC26A}" dt="2022-02-15T16:08:03.094" v="55" actId="20577"/>
        <pc:sldMkLst>
          <pc:docMk/>
          <pc:sldMk cId="3232141242" sldId="4274"/>
        </pc:sldMkLst>
        <pc:spChg chg="mod">
          <ac:chgData name="Constance Wroe" userId="S::constance.wroe@royalgreenwich.gov.uk::a976c3c3-3bbc-45fb-bf23-c4f8c68aa101" providerId="AD" clId="Web-{D899B406-EB05-09FA-5A25-5520BD4FC26A}" dt="2022-02-15T16:08:03.094" v="55" actId="20577"/>
          <ac:spMkLst>
            <pc:docMk/>
            <pc:sldMk cId="3232141242" sldId="4274"/>
            <ac:spMk id="3" creationId="{D5928B87-177E-464E-8AAE-81620BD8683C}"/>
          </ac:spMkLst>
        </pc:spChg>
      </pc:sldChg>
      <pc:sldChg chg="modSp">
        <pc:chgData name="Constance Wroe" userId="S::constance.wroe@royalgreenwich.gov.uk::a976c3c3-3bbc-45fb-bf23-c4f8c68aa101" providerId="AD" clId="Web-{D899B406-EB05-09FA-5A25-5520BD4FC26A}" dt="2022-02-15T16:03:26.899" v="52" actId="20577"/>
        <pc:sldMkLst>
          <pc:docMk/>
          <pc:sldMk cId="1892126774" sldId="4305"/>
        </pc:sldMkLst>
        <pc:spChg chg="mod">
          <ac:chgData name="Constance Wroe" userId="S::constance.wroe@royalgreenwich.gov.uk::a976c3c3-3bbc-45fb-bf23-c4f8c68aa101" providerId="AD" clId="Web-{D899B406-EB05-09FA-5A25-5520BD4FC26A}" dt="2022-02-15T16:03:26.899" v="52" actId="20577"/>
          <ac:spMkLst>
            <pc:docMk/>
            <pc:sldMk cId="1892126774" sldId="4305"/>
            <ac:spMk id="3" creationId="{D5928B87-177E-464E-8AAE-81620BD8683C}"/>
          </ac:spMkLst>
        </pc:spChg>
      </pc:sldChg>
    </pc:docChg>
  </pc:docChgLst>
  <pc:docChgLst>
    <pc:chgData name="Claire Lily Taylor" userId="S::clairelily.taylor@royalgreenwich.gov.uk::b1fc55e0-5637-46b4-983e-d3e7e7e0ef01" providerId="AD" clId="Web-{98B0B993-F8BF-FBCE-077B-27BDE32B6F14}"/>
    <pc:docChg chg="modSld">
      <pc:chgData name="Claire Lily Taylor" userId="S::clairelily.taylor@royalgreenwich.gov.uk::b1fc55e0-5637-46b4-983e-d3e7e7e0ef01" providerId="AD" clId="Web-{98B0B993-F8BF-FBCE-077B-27BDE32B6F14}" dt="2022-03-08T13:41:55.406" v="1" actId="14100"/>
      <pc:docMkLst>
        <pc:docMk/>
      </pc:docMkLst>
      <pc:sldChg chg="modSp">
        <pc:chgData name="Claire Lily Taylor" userId="S::clairelily.taylor@royalgreenwich.gov.uk::b1fc55e0-5637-46b4-983e-d3e7e7e0ef01" providerId="AD" clId="Web-{98B0B993-F8BF-FBCE-077B-27BDE32B6F14}" dt="2022-03-08T13:41:55.406" v="1" actId="14100"/>
        <pc:sldMkLst>
          <pc:docMk/>
          <pc:sldMk cId="2415852258" sldId="4281"/>
        </pc:sldMkLst>
        <pc:picChg chg="mod">
          <ac:chgData name="Claire Lily Taylor" userId="S::clairelily.taylor@royalgreenwich.gov.uk::b1fc55e0-5637-46b4-983e-d3e7e7e0ef01" providerId="AD" clId="Web-{98B0B993-F8BF-FBCE-077B-27BDE32B6F14}" dt="2022-03-08T13:41:55.406" v="1" actId="14100"/>
          <ac:picMkLst>
            <pc:docMk/>
            <pc:sldMk cId="2415852258" sldId="4281"/>
            <ac:picMk id="9" creationId="{29D0A324-853B-46FF-B496-81A1BE6653A6}"/>
          </ac:picMkLst>
        </pc:picChg>
      </pc:sldChg>
    </pc:docChg>
  </pc:docChgLst>
  <pc:docChgLst>
    <pc:chgData name="Steve Ollier" userId="S::steve.ollier@royalgreenwich.gov.uk::1be9cb31-e9ce-41c3-9097-b2da242c8190" providerId="AD" clId="Web-{B02E68AC-FB97-481F-A1E9-07780BB8CF8B}"/>
    <pc:docChg chg="modSld">
      <pc:chgData name="Steve Ollier" userId="S::steve.ollier@royalgreenwich.gov.uk::1be9cb31-e9ce-41c3-9097-b2da242c8190" providerId="AD" clId="Web-{B02E68AC-FB97-481F-A1E9-07780BB8CF8B}" dt="2022-02-11T15:09:19.692" v="173"/>
      <pc:docMkLst>
        <pc:docMk/>
      </pc:docMkLst>
      <pc:sldChg chg="modNotes">
        <pc:chgData name="Steve Ollier" userId="S::steve.ollier@royalgreenwich.gov.uk::1be9cb31-e9ce-41c3-9097-b2da242c8190" providerId="AD" clId="Web-{B02E68AC-FB97-481F-A1E9-07780BB8CF8B}" dt="2022-02-11T15:09:19.692" v="173"/>
        <pc:sldMkLst>
          <pc:docMk/>
          <pc:sldMk cId="2501191825" sldId="4265"/>
        </pc:sldMkLst>
      </pc:sldChg>
    </pc:docChg>
  </pc:docChgLst>
  <pc:docChgLst>
    <pc:chgData name="Bethany Mindham" userId="S::bethany.mindham@royalgreenwich.gov.uk::335b0bfb-97a9-434b-9485-cdce9611e571" providerId="AD" clId="Web-{23D12E8D-D0FA-F59C-94A2-64C7CD8BF08A}"/>
    <pc:docChg chg="addSld modSld sldOrd">
      <pc:chgData name="Bethany Mindham" userId="S::bethany.mindham@royalgreenwich.gov.uk::335b0bfb-97a9-434b-9485-cdce9611e571" providerId="AD" clId="Web-{23D12E8D-D0FA-F59C-94A2-64C7CD8BF08A}" dt="2022-02-14T16:49:13.212" v="338"/>
      <pc:docMkLst>
        <pc:docMk/>
      </pc:docMkLst>
      <pc:sldChg chg="addSp modSp">
        <pc:chgData name="Bethany Mindham" userId="S::bethany.mindham@royalgreenwich.gov.uk::335b0bfb-97a9-434b-9485-cdce9611e571" providerId="AD" clId="Web-{23D12E8D-D0FA-F59C-94A2-64C7CD8BF08A}" dt="2022-02-14T15:59:54.333" v="300" actId="20577"/>
        <pc:sldMkLst>
          <pc:docMk/>
          <pc:sldMk cId="697085115" sldId="4171"/>
        </pc:sldMkLst>
        <pc:spChg chg="add mod">
          <ac:chgData name="Bethany Mindham" userId="S::bethany.mindham@royalgreenwich.gov.uk::335b0bfb-97a9-434b-9485-cdce9611e571" providerId="AD" clId="Web-{23D12E8D-D0FA-F59C-94A2-64C7CD8BF08A}" dt="2022-02-14T15:59:54.333" v="300" actId="20577"/>
          <ac:spMkLst>
            <pc:docMk/>
            <pc:sldMk cId="697085115" sldId="4171"/>
            <ac:spMk id="2" creationId="{3BCE52F7-5E65-49B7-9B57-DCDF61FDF5E1}"/>
          </ac:spMkLst>
        </pc:spChg>
        <pc:spChg chg="mod">
          <ac:chgData name="Bethany Mindham" userId="S::bethany.mindham@royalgreenwich.gov.uk::335b0bfb-97a9-434b-9485-cdce9611e571" providerId="AD" clId="Web-{23D12E8D-D0FA-F59C-94A2-64C7CD8BF08A}" dt="2022-02-14T15:55:42.514" v="0" actId="1076"/>
          <ac:spMkLst>
            <pc:docMk/>
            <pc:sldMk cId="697085115" sldId="4171"/>
            <ac:spMk id="7" creationId="{B3ECB68A-B66B-4A65-AF83-F3C2D1F5BAAD}"/>
          </ac:spMkLst>
        </pc:spChg>
      </pc:sldChg>
      <pc:sldChg chg="addCm">
        <pc:chgData name="Bethany Mindham" userId="S::bethany.mindham@royalgreenwich.gov.uk::335b0bfb-97a9-434b-9485-cdce9611e571" providerId="AD" clId="Web-{23D12E8D-D0FA-F59C-94A2-64C7CD8BF08A}" dt="2022-02-14T16:43:22.484" v="333"/>
        <pc:sldMkLst>
          <pc:docMk/>
          <pc:sldMk cId="2024129871" sldId="4261"/>
        </pc:sldMkLst>
      </pc:sldChg>
      <pc:sldChg chg="modSp modCm">
        <pc:chgData name="Bethany Mindham" userId="S::bethany.mindham@royalgreenwich.gov.uk::335b0bfb-97a9-434b-9485-cdce9611e571" providerId="AD" clId="Web-{23D12E8D-D0FA-F59C-94A2-64C7CD8BF08A}" dt="2022-02-14T16:40:45.761" v="327" actId="20577"/>
        <pc:sldMkLst>
          <pc:docMk/>
          <pc:sldMk cId="1128456840" sldId="4294"/>
        </pc:sldMkLst>
        <pc:spChg chg="mod">
          <ac:chgData name="Bethany Mindham" userId="S::bethany.mindham@royalgreenwich.gov.uk::335b0bfb-97a9-434b-9485-cdce9611e571" providerId="AD" clId="Web-{23D12E8D-D0FA-F59C-94A2-64C7CD8BF08A}" dt="2022-02-14T16:40:34.089" v="320" actId="20577"/>
          <ac:spMkLst>
            <pc:docMk/>
            <pc:sldMk cId="1128456840" sldId="4294"/>
            <ac:spMk id="6" creationId="{E9966F86-2EE3-A840-B9DA-E69F963B7197}"/>
          </ac:spMkLst>
        </pc:spChg>
        <pc:spChg chg="mod">
          <ac:chgData name="Bethany Mindham" userId="S::bethany.mindham@royalgreenwich.gov.uk::335b0bfb-97a9-434b-9485-cdce9611e571" providerId="AD" clId="Web-{23D12E8D-D0FA-F59C-94A2-64C7CD8BF08A}" dt="2022-02-14T16:40:45.761" v="327" actId="20577"/>
          <ac:spMkLst>
            <pc:docMk/>
            <pc:sldMk cId="1128456840" sldId="4294"/>
            <ac:spMk id="8" creationId="{85640AA7-C014-DF49-89AE-429F0C2D1656}"/>
          </ac:spMkLst>
        </pc:spChg>
      </pc:sldChg>
      <pc:sldChg chg="modSp addCm">
        <pc:chgData name="Bethany Mindham" userId="S::bethany.mindham@royalgreenwich.gov.uk::335b0bfb-97a9-434b-9485-cdce9611e571" providerId="AD" clId="Web-{23D12E8D-D0FA-F59C-94A2-64C7CD8BF08A}" dt="2022-02-14T16:42:18.576" v="332" actId="20577"/>
        <pc:sldMkLst>
          <pc:docMk/>
          <pc:sldMk cId="1712915035" sldId="4295"/>
        </pc:sldMkLst>
        <pc:spChg chg="mod">
          <ac:chgData name="Bethany Mindham" userId="S::bethany.mindham@royalgreenwich.gov.uk::335b0bfb-97a9-434b-9485-cdce9611e571" providerId="AD" clId="Web-{23D12E8D-D0FA-F59C-94A2-64C7CD8BF08A}" dt="2022-02-14T16:42:18.576" v="332" actId="20577"/>
          <ac:spMkLst>
            <pc:docMk/>
            <pc:sldMk cId="1712915035" sldId="4295"/>
            <ac:spMk id="14" creationId="{512805EC-381E-4DD9-A8A7-F6A710E4D74E}"/>
          </ac:spMkLst>
        </pc:spChg>
      </pc:sldChg>
      <pc:sldChg chg="addCm">
        <pc:chgData name="Bethany Mindham" userId="S::bethany.mindham@royalgreenwich.gov.uk::335b0bfb-97a9-434b-9485-cdce9611e571" providerId="AD" clId="Web-{23D12E8D-D0FA-F59C-94A2-64C7CD8BF08A}" dt="2022-02-14T16:46:08.973" v="337"/>
        <pc:sldMkLst>
          <pc:docMk/>
          <pc:sldMk cId="1583859122" sldId="4299"/>
        </pc:sldMkLst>
      </pc:sldChg>
      <pc:sldChg chg="addCm">
        <pc:chgData name="Bethany Mindham" userId="S::bethany.mindham@royalgreenwich.gov.uk::335b0bfb-97a9-434b-9485-cdce9611e571" providerId="AD" clId="Web-{23D12E8D-D0FA-F59C-94A2-64C7CD8BF08A}" dt="2022-02-14T16:49:13.212" v="338"/>
        <pc:sldMkLst>
          <pc:docMk/>
          <pc:sldMk cId="3805192892" sldId="4300"/>
        </pc:sldMkLst>
      </pc:sldChg>
      <pc:sldChg chg="add ord addCm">
        <pc:chgData name="Bethany Mindham" userId="S::bethany.mindham@royalgreenwich.gov.uk::335b0bfb-97a9-434b-9485-cdce9611e571" providerId="AD" clId="Web-{23D12E8D-D0FA-F59C-94A2-64C7CD8BF08A}" dt="2022-02-14T16:45:11.534" v="336"/>
        <pc:sldMkLst>
          <pc:docMk/>
          <pc:sldMk cId="1807197217" sldId="4309"/>
        </pc:sldMkLst>
      </pc:sldChg>
    </pc:docChg>
  </pc:docChgLst>
  <pc:docChgLst>
    <pc:chgData name="Yu-Hsuan Ho" userId="7280e5fb-ee59-4ff5-9a5c-6781f40a6885" providerId="ADAL" clId="{0966BAA7-9DED-D34B-A7CB-1133A5FB7DCF}"/>
    <pc:docChg chg="undo custSel addSld delSld modSld">
      <pc:chgData name="Yu-Hsuan Ho" userId="7280e5fb-ee59-4ff5-9a5c-6781f40a6885" providerId="ADAL" clId="{0966BAA7-9DED-D34B-A7CB-1133A5FB7DCF}" dt="2022-02-15T16:25:01.276" v="4155" actId="20577"/>
      <pc:docMkLst>
        <pc:docMk/>
      </pc:docMkLst>
      <pc:sldChg chg="modSp mod">
        <pc:chgData name="Yu-Hsuan Ho" userId="7280e5fb-ee59-4ff5-9a5c-6781f40a6885" providerId="ADAL" clId="{0966BAA7-9DED-D34B-A7CB-1133A5FB7DCF}" dt="2022-02-14T16:07:13.519" v="2788" actId="404"/>
        <pc:sldMkLst>
          <pc:docMk/>
          <pc:sldMk cId="697085115" sldId="4171"/>
        </pc:sldMkLst>
        <pc:spChg chg="mod">
          <ac:chgData name="Yu-Hsuan Ho" userId="7280e5fb-ee59-4ff5-9a5c-6781f40a6885" providerId="ADAL" clId="{0966BAA7-9DED-D34B-A7CB-1133A5FB7DCF}" dt="2022-02-14T16:07:13.519" v="2788" actId="404"/>
          <ac:spMkLst>
            <pc:docMk/>
            <pc:sldMk cId="697085115" sldId="4171"/>
            <ac:spMk id="2" creationId="{3BCE52F7-5E65-49B7-9B57-DCDF61FDF5E1}"/>
          </ac:spMkLst>
        </pc:spChg>
      </pc:sldChg>
      <pc:sldChg chg="addSp delSp modSp mod">
        <pc:chgData name="Yu-Hsuan Ho" userId="7280e5fb-ee59-4ff5-9a5c-6781f40a6885" providerId="ADAL" clId="{0966BAA7-9DED-D34B-A7CB-1133A5FB7DCF}" dt="2022-02-15T11:25:19.572" v="3880" actId="1076"/>
        <pc:sldMkLst>
          <pc:docMk/>
          <pc:sldMk cId="1274041457" sldId="4178"/>
        </pc:sldMkLst>
        <pc:spChg chg="del mod">
          <ac:chgData name="Yu-Hsuan Ho" userId="7280e5fb-ee59-4ff5-9a5c-6781f40a6885" providerId="ADAL" clId="{0966BAA7-9DED-D34B-A7CB-1133A5FB7DCF}" dt="2022-02-15T11:22:12.911" v="3702" actId="478"/>
          <ac:spMkLst>
            <pc:docMk/>
            <pc:sldMk cId="1274041457" sldId="4178"/>
            <ac:spMk id="2" creationId="{8F747869-C795-463B-9319-A55FF32BC361}"/>
          </ac:spMkLst>
        </pc:spChg>
        <pc:spChg chg="add del mod">
          <ac:chgData name="Yu-Hsuan Ho" userId="7280e5fb-ee59-4ff5-9a5c-6781f40a6885" providerId="ADAL" clId="{0966BAA7-9DED-D34B-A7CB-1133A5FB7DCF}" dt="2022-02-15T11:22:25.812" v="3705" actId="478"/>
          <ac:spMkLst>
            <pc:docMk/>
            <pc:sldMk cId="1274041457" sldId="4178"/>
            <ac:spMk id="8" creationId="{F877540F-89E0-5F4D-9A04-BE867F1D4680}"/>
          </ac:spMkLst>
        </pc:spChg>
        <pc:spChg chg="del">
          <ac:chgData name="Yu-Hsuan Ho" userId="7280e5fb-ee59-4ff5-9a5c-6781f40a6885" providerId="ADAL" clId="{0966BAA7-9DED-D34B-A7CB-1133A5FB7DCF}" dt="2022-02-15T11:22:23.514" v="3704" actId="478"/>
          <ac:spMkLst>
            <pc:docMk/>
            <pc:sldMk cId="1274041457" sldId="4178"/>
            <ac:spMk id="10" creationId="{119277E4-9133-413D-8164-35A285D7DFE1}"/>
          </ac:spMkLst>
        </pc:spChg>
        <pc:spChg chg="mod">
          <ac:chgData name="Yu-Hsuan Ho" userId="7280e5fb-ee59-4ff5-9a5c-6781f40a6885" providerId="ADAL" clId="{0966BAA7-9DED-D34B-A7CB-1133A5FB7DCF}" dt="2022-02-15T11:25:15.417" v="3879" actId="1076"/>
          <ac:spMkLst>
            <pc:docMk/>
            <pc:sldMk cId="1274041457" sldId="4178"/>
            <ac:spMk id="12" creationId="{BF2F84E7-01D5-4467-8AC6-C67CD083A72B}"/>
          </ac:spMkLst>
        </pc:spChg>
        <pc:spChg chg="del">
          <ac:chgData name="Yu-Hsuan Ho" userId="7280e5fb-ee59-4ff5-9a5c-6781f40a6885" providerId="ADAL" clId="{0966BAA7-9DED-D34B-A7CB-1133A5FB7DCF}" dt="2022-02-15T11:22:19.576" v="3703" actId="478"/>
          <ac:spMkLst>
            <pc:docMk/>
            <pc:sldMk cId="1274041457" sldId="4178"/>
            <ac:spMk id="13" creationId="{81DF33EC-856D-4093-8F73-8E85EB03FE8D}"/>
          </ac:spMkLst>
        </pc:spChg>
        <pc:spChg chg="mod">
          <ac:chgData name="Yu-Hsuan Ho" userId="7280e5fb-ee59-4ff5-9a5c-6781f40a6885" providerId="ADAL" clId="{0966BAA7-9DED-D34B-A7CB-1133A5FB7DCF}" dt="2022-02-15T11:25:19.572" v="3880" actId="1076"/>
          <ac:spMkLst>
            <pc:docMk/>
            <pc:sldMk cId="1274041457" sldId="4178"/>
            <ac:spMk id="14" creationId="{8B21FC5B-6989-8B49-9DEF-D2441C97DE35}"/>
          </ac:spMkLst>
        </pc:spChg>
        <pc:spChg chg="add mod">
          <ac:chgData name="Yu-Hsuan Ho" userId="7280e5fb-ee59-4ff5-9a5c-6781f40a6885" providerId="ADAL" clId="{0966BAA7-9DED-D34B-A7CB-1133A5FB7DCF}" dt="2022-02-15T11:22:27.350" v="3706"/>
          <ac:spMkLst>
            <pc:docMk/>
            <pc:sldMk cId="1274041457" sldId="4178"/>
            <ac:spMk id="15" creationId="{EEBC7584-D0F5-C248-991E-9166279A0ECF}"/>
          </ac:spMkLst>
        </pc:spChg>
      </pc:sldChg>
      <pc:sldChg chg="modSp mod">
        <pc:chgData name="Yu-Hsuan Ho" userId="7280e5fb-ee59-4ff5-9a5c-6781f40a6885" providerId="ADAL" clId="{0966BAA7-9DED-D34B-A7CB-1133A5FB7DCF}" dt="2022-02-15T13:50:07.730" v="4048" actId="14100"/>
        <pc:sldMkLst>
          <pc:docMk/>
          <pc:sldMk cId="3405920941" sldId="4222"/>
        </pc:sldMkLst>
        <pc:spChg chg="mod">
          <ac:chgData name="Yu-Hsuan Ho" userId="7280e5fb-ee59-4ff5-9a5c-6781f40a6885" providerId="ADAL" clId="{0966BAA7-9DED-D34B-A7CB-1133A5FB7DCF}" dt="2022-02-15T13:49:46.407" v="4046" actId="1076"/>
          <ac:spMkLst>
            <pc:docMk/>
            <pc:sldMk cId="3405920941" sldId="4222"/>
            <ac:spMk id="3" creationId="{F2A9BD78-3768-4A4F-9883-D3E752CDCE57}"/>
          </ac:spMkLst>
        </pc:spChg>
        <pc:spChg chg="mod">
          <ac:chgData name="Yu-Hsuan Ho" userId="7280e5fb-ee59-4ff5-9a5c-6781f40a6885" providerId="ADAL" clId="{0966BAA7-9DED-D34B-A7CB-1133A5FB7DCF}" dt="2022-02-14T14:58:21.142" v="2779" actId="1076"/>
          <ac:spMkLst>
            <pc:docMk/>
            <pc:sldMk cId="3405920941" sldId="4222"/>
            <ac:spMk id="4" creationId="{40204411-2DCD-4FCE-8A4F-F7B4E8BB8411}"/>
          </ac:spMkLst>
        </pc:spChg>
        <pc:spChg chg="mod">
          <ac:chgData name="Yu-Hsuan Ho" userId="7280e5fb-ee59-4ff5-9a5c-6781f40a6885" providerId="ADAL" clId="{0966BAA7-9DED-D34B-A7CB-1133A5FB7DCF}" dt="2022-02-15T13:50:07.730" v="4048" actId="14100"/>
          <ac:spMkLst>
            <pc:docMk/>
            <pc:sldMk cId="3405920941" sldId="4222"/>
            <ac:spMk id="6" creationId="{5CADC8EC-DAE7-0845-AB85-A2A4CADB880A}"/>
          </ac:spMkLst>
        </pc:spChg>
      </pc:sldChg>
      <pc:sldChg chg="addSp modSp mod">
        <pc:chgData name="Yu-Hsuan Ho" userId="7280e5fb-ee59-4ff5-9a5c-6781f40a6885" providerId="ADAL" clId="{0966BAA7-9DED-D34B-A7CB-1133A5FB7DCF}" dt="2022-02-14T10:48:45.159" v="1417" actId="1038"/>
        <pc:sldMkLst>
          <pc:docMk/>
          <pc:sldMk cId="1903237811" sldId="4264"/>
        </pc:sldMkLst>
        <pc:spChg chg="mod">
          <ac:chgData name="Yu-Hsuan Ho" userId="7280e5fb-ee59-4ff5-9a5c-6781f40a6885" providerId="ADAL" clId="{0966BAA7-9DED-D34B-A7CB-1133A5FB7DCF}" dt="2022-02-11T08:53:05.410" v="0" actId="255"/>
          <ac:spMkLst>
            <pc:docMk/>
            <pc:sldMk cId="1903237811" sldId="4264"/>
            <ac:spMk id="3" creationId="{96488624-B4A8-4686-8917-41B0DDA3E3FE}"/>
          </ac:spMkLst>
        </pc:spChg>
        <pc:spChg chg="add mod">
          <ac:chgData name="Yu-Hsuan Ho" userId="7280e5fb-ee59-4ff5-9a5c-6781f40a6885" providerId="ADAL" clId="{0966BAA7-9DED-D34B-A7CB-1133A5FB7DCF}" dt="2022-02-11T10:12:34.861" v="16"/>
          <ac:spMkLst>
            <pc:docMk/>
            <pc:sldMk cId="1903237811" sldId="4264"/>
            <ac:spMk id="5" creationId="{1F51D978-B4B8-3D41-A895-28D373EC9C04}"/>
          </ac:spMkLst>
        </pc:spChg>
        <pc:spChg chg="mod">
          <ac:chgData name="Yu-Hsuan Ho" userId="7280e5fb-ee59-4ff5-9a5c-6781f40a6885" providerId="ADAL" clId="{0966BAA7-9DED-D34B-A7CB-1133A5FB7DCF}" dt="2022-02-14T10:48:35.666" v="1415" actId="14100"/>
          <ac:spMkLst>
            <pc:docMk/>
            <pc:sldMk cId="1903237811" sldId="4264"/>
            <ac:spMk id="9" creationId="{FF509ABA-306C-4A1C-843B-25E765DE82E0}"/>
          </ac:spMkLst>
        </pc:spChg>
        <pc:picChg chg="mod">
          <ac:chgData name="Yu-Hsuan Ho" userId="7280e5fb-ee59-4ff5-9a5c-6781f40a6885" providerId="ADAL" clId="{0966BAA7-9DED-D34B-A7CB-1133A5FB7DCF}" dt="2022-02-14T10:48:45.159" v="1417" actId="1038"/>
          <ac:picMkLst>
            <pc:docMk/>
            <pc:sldMk cId="1903237811" sldId="4264"/>
            <ac:picMk id="2" creationId="{5AC82690-DA12-4888-B31E-9A7A12580350}"/>
          </ac:picMkLst>
        </pc:picChg>
        <pc:picChg chg="add mod">
          <ac:chgData name="Yu-Hsuan Ho" userId="7280e5fb-ee59-4ff5-9a5c-6781f40a6885" providerId="ADAL" clId="{0966BAA7-9DED-D34B-A7CB-1133A5FB7DCF}" dt="2022-02-11T10:12:34.861" v="16"/>
          <ac:picMkLst>
            <pc:docMk/>
            <pc:sldMk cId="1903237811" sldId="4264"/>
            <ac:picMk id="6" creationId="{2CB482AD-E0FC-D547-B372-AB1441DF6989}"/>
          </ac:picMkLst>
        </pc:picChg>
      </pc:sldChg>
      <pc:sldChg chg="addSp delSp modSp mod modShow">
        <pc:chgData name="Yu-Hsuan Ho" userId="7280e5fb-ee59-4ff5-9a5c-6781f40a6885" providerId="ADAL" clId="{0966BAA7-9DED-D34B-A7CB-1133A5FB7DCF}" dt="2022-02-14T10:42:43.785" v="1149" actId="1076"/>
        <pc:sldMkLst>
          <pc:docMk/>
          <pc:sldMk cId="2501191825" sldId="4265"/>
        </pc:sldMkLst>
        <pc:spChg chg="mod">
          <ac:chgData name="Yu-Hsuan Ho" userId="7280e5fb-ee59-4ff5-9a5c-6781f40a6885" providerId="ADAL" clId="{0966BAA7-9DED-D34B-A7CB-1133A5FB7DCF}" dt="2022-02-14T10:42:43.785" v="1149" actId="1076"/>
          <ac:spMkLst>
            <pc:docMk/>
            <pc:sldMk cId="2501191825" sldId="4265"/>
            <ac:spMk id="3" creationId="{E5E4188C-7974-42B9-B0CB-DE7E54E08358}"/>
          </ac:spMkLst>
        </pc:spChg>
        <pc:spChg chg="add del mod">
          <ac:chgData name="Yu-Hsuan Ho" userId="7280e5fb-ee59-4ff5-9a5c-6781f40a6885" providerId="ADAL" clId="{0966BAA7-9DED-D34B-A7CB-1133A5FB7DCF}" dt="2022-02-14T09:30:14.589" v="347" actId="478"/>
          <ac:spMkLst>
            <pc:docMk/>
            <pc:sldMk cId="2501191825" sldId="4265"/>
            <ac:spMk id="4" creationId="{2D2592F3-E93C-704E-9DC2-8D3F50CA6187}"/>
          </ac:spMkLst>
        </pc:spChg>
        <pc:spChg chg="add del mod">
          <ac:chgData name="Yu-Hsuan Ho" userId="7280e5fb-ee59-4ff5-9a5c-6781f40a6885" providerId="ADAL" clId="{0966BAA7-9DED-D34B-A7CB-1133A5FB7DCF}" dt="2022-02-14T09:42:34.256" v="351"/>
          <ac:spMkLst>
            <pc:docMk/>
            <pc:sldMk cId="2501191825" sldId="4265"/>
            <ac:spMk id="7" creationId="{31647DFB-ABB0-0546-93BA-469F116FD4A4}"/>
          </ac:spMkLst>
        </pc:spChg>
        <pc:picChg chg="add mod">
          <ac:chgData name="Yu-Hsuan Ho" userId="7280e5fb-ee59-4ff5-9a5c-6781f40a6885" providerId="ADAL" clId="{0966BAA7-9DED-D34B-A7CB-1133A5FB7DCF}" dt="2022-02-11T10:12:32.419" v="14"/>
          <ac:picMkLst>
            <pc:docMk/>
            <pc:sldMk cId="2501191825" sldId="4265"/>
            <ac:picMk id="5" creationId="{55281C7E-1DCF-C944-A3BA-CE77E988A4E8}"/>
          </ac:picMkLst>
        </pc:picChg>
      </pc:sldChg>
      <pc:sldChg chg="addSp modSp">
        <pc:chgData name="Yu-Hsuan Ho" userId="7280e5fb-ee59-4ff5-9a5c-6781f40a6885" providerId="ADAL" clId="{0966BAA7-9DED-D34B-A7CB-1133A5FB7DCF}" dt="2022-02-11T10:12:47.942" v="24"/>
        <pc:sldMkLst>
          <pc:docMk/>
          <pc:sldMk cId="2973845991" sldId="4269"/>
        </pc:sldMkLst>
        <pc:spChg chg="add mod">
          <ac:chgData name="Yu-Hsuan Ho" userId="7280e5fb-ee59-4ff5-9a5c-6781f40a6885" providerId="ADAL" clId="{0966BAA7-9DED-D34B-A7CB-1133A5FB7DCF}" dt="2022-02-11T10:12:47.942" v="24"/>
          <ac:spMkLst>
            <pc:docMk/>
            <pc:sldMk cId="2973845991" sldId="4269"/>
            <ac:spMk id="5" creationId="{FBEDFEB8-294E-6349-B9E5-5AA3FC17DCF0}"/>
          </ac:spMkLst>
        </pc:spChg>
        <pc:picChg chg="add mod">
          <ac:chgData name="Yu-Hsuan Ho" userId="7280e5fb-ee59-4ff5-9a5c-6781f40a6885" providerId="ADAL" clId="{0966BAA7-9DED-D34B-A7CB-1133A5FB7DCF}" dt="2022-02-11T10:12:47.942" v="24"/>
          <ac:picMkLst>
            <pc:docMk/>
            <pc:sldMk cId="2973845991" sldId="4269"/>
            <ac:picMk id="6" creationId="{D3602D5C-3450-6545-A3A4-3F5E9CB8E05A}"/>
          </ac:picMkLst>
        </pc:picChg>
      </pc:sldChg>
      <pc:sldChg chg="addSp modSp mod">
        <pc:chgData name="Yu-Hsuan Ho" userId="7280e5fb-ee59-4ff5-9a5c-6781f40a6885" providerId="ADAL" clId="{0966BAA7-9DED-D34B-A7CB-1133A5FB7DCF}" dt="2022-02-14T10:51:39.397" v="1510" actId="20577"/>
        <pc:sldMkLst>
          <pc:docMk/>
          <pc:sldMk cId="3814701864" sldId="4270"/>
        </pc:sldMkLst>
        <pc:spChg chg="mod">
          <ac:chgData name="Yu-Hsuan Ho" userId="7280e5fb-ee59-4ff5-9a5c-6781f40a6885" providerId="ADAL" clId="{0966BAA7-9DED-D34B-A7CB-1133A5FB7DCF}" dt="2022-02-14T10:51:39.397" v="1510" actId="20577"/>
          <ac:spMkLst>
            <pc:docMk/>
            <pc:sldMk cId="3814701864" sldId="4270"/>
            <ac:spMk id="4" creationId="{5E682153-8585-B844-AD0F-4C76FB6609D4}"/>
          </ac:spMkLst>
        </pc:spChg>
        <pc:spChg chg="add mod">
          <ac:chgData name="Yu-Hsuan Ho" userId="7280e5fb-ee59-4ff5-9a5c-6781f40a6885" providerId="ADAL" clId="{0966BAA7-9DED-D34B-A7CB-1133A5FB7DCF}" dt="2022-02-11T10:12:44.377" v="22"/>
          <ac:spMkLst>
            <pc:docMk/>
            <pc:sldMk cId="3814701864" sldId="4270"/>
            <ac:spMk id="5" creationId="{F28A8742-7B87-2E45-ADD1-3773CD4AFF85}"/>
          </ac:spMkLst>
        </pc:spChg>
        <pc:picChg chg="add mod">
          <ac:chgData name="Yu-Hsuan Ho" userId="7280e5fb-ee59-4ff5-9a5c-6781f40a6885" providerId="ADAL" clId="{0966BAA7-9DED-D34B-A7CB-1133A5FB7DCF}" dt="2022-02-11T10:12:44.377" v="22"/>
          <ac:picMkLst>
            <pc:docMk/>
            <pc:sldMk cId="3814701864" sldId="4270"/>
            <ac:picMk id="6" creationId="{E29B66D5-A256-4443-9E18-A2BC1E4FBA76}"/>
          </ac:picMkLst>
        </pc:picChg>
      </pc:sldChg>
      <pc:sldChg chg="addSp modSp mod">
        <pc:chgData name="Yu-Hsuan Ho" userId="7280e5fb-ee59-4ff5-9a5c-6781f40a6885" providerId="ADAL" clId="{0966BAA7-9DED-D34B-A7CB-1133A5FB7DCF}" dt="2022-02-14T14:55:53.239" v="2750" actId="20577"/>
        <pc:sldMkLst>
          <pc:docMk/>
          <pc:sldMk cId="3232141242" sldId="4274"/>
        </pc:sldMkLst>
        <pc:spChg chg="mod">
          <ac:chgData name="Yu-Hsuan Ho" userId="7280e5fb-ee59-4ff5-9a5c-6781f40a6885" providerId="ADAL" clId="{0966BAA7-9DED-D34B-A7CB-1133A5FB7DCF}" dt="2022-02-14T14:55:53.239" v="2750" actId="20577"/>
          <ac:spMkLst>
            <pc:docMk/>
            <pc:sldMk cId="3232141242" sldId="4274"/>
            <ac:spMk id="3" creationId="{D5928B87-177E-464E-8AAE-81620BD8683C}"/>
          </ac:spMkLst>
        </pc:spChg>
        <pc:spChg chg="add mod">
          <ac:chgData name="Yu-Hsuan Ho" userId="7280e5fb-ee59-4ff5-9a5c-6781f40a6885" providerId="ADAL" clId="{0966BAA7-9DED-D34B-A7CB-1133A5FB7DCF}" dt="2022-02-11T10:12:40.633" v="20"/>
          <ac:spMkLst>
            <pc:docMk/>
            <pc:sldMk cId="3232141242" sldId="4274"/>
            <ac:spMk id="4" creationId="{24049FD9-933D-644B-8A67-0616CF166003}"/>
          </ac:spMkLst>
        </pc:spChg>
        <pc:spChg chg="mod">
          <ac:chgData name="Yu-Hsuan Ho" userId="7280e5fb-ee59-4ff5-9a5c-6781f40a6885" providerId="ADAL" clId="{0966BAA7-9DED-D34B-A7CB-1133A5FB7DCF}" dt="2022-02-14T10:51:42.807" v="1514" actId="20577"/>
          <ac:spMkLst>
            <pc:docMk/>
            <pc:sldMk cId="3232141242" sldId="4274"/>
            <ac:spMk id="6" creationId="{E16B22F5-45CE-A34E-A461-1DDE4B40A285}"/>
          </ac:spMkLst>
        </pc:spChg>
        <pc:picChg chg="add mod">
          <ac:chgData name="Yu-Hsuan Ho" userId="7280e5fb-ee59-4ff5-9a5c-6781f40a6885" providerId="ADAL" clId="{0966BAA7-9DED-D34B-A7CB-1133A5FB7DCF}" dt="2022-02-11T10:12:40.633" v="20"/>
          <ac:picMkLst>
            <pc:docMk/>
            <pc:sldMk cId="3232141242" sldId="4274"/>
            <ac:picMk id="5" creationId="{2B4EEEFC-5D8A-7A4A-A497-0F5FE339761B}"/>
          </ac:picMkLst>
        </pc:picChg>
      </pc:sldChg>
      <pc:sldChg chg="addSp modSp del mod modShow">
        <pc:chgData name="Yu-Hsuan Ho" userId="7280e5fb-ee59-4ff5-9a5c-6781f40a6885" providerId="ADAL" clId="{0966BAA7-9DED-D34B-A7CB-1133A5FB7DCF}" dt="2022-02-14T11:57:21.336" v="2630" actId="2696"/>
        <pc:sldMkLst>
          <pc:docMk/>
          <pc:sldMk cId="4272594590" sldId="4275"/>
        </pc:sldMkLst>
        <pc:spChg chg="add mod">
          <ac:chgData name="Yu-Hsuan Ho" userId="7280e5fb-ee59-4ff5-9a5c-6781f40a6885" providerId="ADAL" clId="{0966BAA7-9DED-D34B-A7CB-1133A5FB7DCF}" dt="2022-02-11T10:12:29.860" v="12"/>
          <ac:spMkLst>
            <pc:docMk/>
            <pc:sldMk cId="4272594590" sldId="4275"/>
            <ac:spMk id="4" creationId="{7D87B1EA-A3F2-1A43-993F-35DFAF2781D8}"/>
          </ac:spMkLst>
        </pc:spChg>
        <pc:picChg chg="add mod">
          <ac:chgData name="Yu-Hsuan Ho" userId="7280e5fb-ee59-4ff5-9a5c-6781f40a6885" providerId="ADAL" clId="{0966BAA7-9DED-D34B-A7CB-1133A5FB7DCF}" dt="2022-02-11T10:12:29.860" v="12"/>
          <ac:picMkLst>
            <pc:docMk/>
            <pc:sldMk cId="4272594590" sldId="4275"/>
            <ac:picMk id="5" creationId="{C53A7F2E-BFA4-B24D-98A8-265333F76631}"/>
          </ac:picMkLst>
        </pc:picChg>
      </pc:sldChg>
      <pc:sldChg chg="addSp modSp">
        <pc:chgData name="Yu-Hsuan Ho" userId="7280e5fb-ee59-4ff5-9a5c-6781f40a6885" providerId="ADAL" clId="{0966BAA7-9DED-D34B-A7CB-1133A5FB7DCF}" dt="2022-02-11T10:12:31" v="13"/>
        <pc:sldMkLst>
          <pc:docMk/>
          <pc:sldMk cId="352117623" sldId="4277"/>
        </pc:sldMkLst>
        <pc:spChg chg="add mod">
          <ac:chgData name="Yu-Hsuan Ho" userId="7280e5fb-ee59-4ff5-9a5c-6781f40a6885" providerId="ADAL" clId="{0966BAA7-9DED-D34B-A7CB-1133A5FB7DCF}" dt="2022-02-11T10:12:31" v="13"/>
          <ac:spMkLst>
            <pc:docMk/>
            <pc:sldMk cId="352117623" sldId="4277"/>
            <ac:spMk id="4" creationId="{D6BCA36C-8329-E54D-8313-37D108AAD910}"/>
          </ac:spMkLst>
        </pc:spChg>
        <pc:picChg chg="add mod">
          <ac:chgData name="Yu-Hsuan Ho" userId="7280e5fb-ee59-4ff5-9a5c-6781f40a6885" providerId="ADAL" clId="{0966BAA7-9DED-D34B-A7CB-1133A5FB7DCF}" dt="2022-02-11T10:12:31" v="13"/>
          <ac:picMkLst>
            <pc:docMk/>
            <pc:sldMk cId="352117623" sldId="4277"/>
            <ac:picMk id="5" creationId="{D559D0B9-8F9F-5B44-A97F-984C1C8FFD89}"/>
          </ac:picMkLst>
        </pc:picChg>
      </pc:sldChg>
      <pc:sldChg chg="addSp modSp mod">
        <pc:chgData name="Yu-Hsuan Ho" userId="7280e5fb-ee59-4ff5-9a5c-6781f40a6885" providerId="ADAL" clId="{0966BAA7-9DED-D34B-A7CB-1133A5FB7DCF}" dt="2022-02-14T11:13:37.579" v="1786" actId="14100"/>
        <pc:sldMkLst>
          <pc:docMk/>
          <pc:sldMk cId="3431117907" sldId="4278"/>
        </pc:sldMkLst>
        <pc:spChg chg="mod">
          <ac:chgData name="Yu-Hsuan Ho" userId="7280e5fb-ee59-4ff5-9a5c-6781f40a6885" providerId="ADAL" clId="{0966BAA7-9DED-D34B-A7CB-1133A5FB7DCF}" dt="2022-02-14T11:13:37.579" v="1786" actId="14100"/>
          <ac:spMkLst>
            <pc:docMk/>
            <pc:sldMk cId="3431117907" sldId="4278"/>
            <ac:spMk id="3" creationId="{5C8D79BE-B650-4367-A435-D17DCF573479}"/>
          </ac:spMkLst>
        </pc:spChg>
        <pc:spChg chg="add mod">
          <ac:chgData name="Yu-Hsuan Ho" userId="7280e5fb-ee59-4ff5-9a5c-6781f40a6885" providerId="ADAL" clId="{0966BAA7-9DED-D34B-A7CB-1133A5FB7DCF}" dt="2022-02-11T10:12:33.722" v="15"/>
          <ac:spMkLst>
            <pc:docMk/>
            <pc:sldMk cId="3431117907" sldId="4278"/>
            <ac:spMk id="5" creationId="{B7C48EA7-B789-B54E-984D-A935D96E930F}"/>
          </ac:spMkLst>
        </pc:spChg>
        <pc:picChg chg="add mod">
          <ac:chgData name="Yu-Hsuan Ho" userId="7280e5fb-ee59-4ff5-9a5c-6781f40a6885" providerId="ADAL" clId="{0966BAA7-9DED-D34B-A7CB-1133A5FB7DCF}" dt="2022-02-11T10:12:33.722" v="15"/>
          <ac:picMkLst>
            <pc:docMk/>
            <pc:sldMk cId="3431117907" sldId="4278"/>
            <ac:picMk id="6" creationId="{54D232AD-AC2D-B647-BAFB-C0B5B24B72A1}"/>
          </ac:picMkLst>
        </pc:picChg>
      </pc:sldChg>
      <pc:sldChg chg="addSp modSp mod">
        <pc:chgData name="Yu-Hsuan Ho" userId="7280e5fb-ee59-4ff5-9a5c-6781f40a6885" providerId="ADAL" clId="{0966BAA7-9DED-D34B-A7CB-1133A5FB7DCF}" dt="2022-02-14T09:30:09.535" v="346" actId="1076"/>
        <pc:sldMkLst>
          <pc:docMk/>
          <pc:sldMk cId="3816564943" sldId="4280"/>
        </pc:sldMkLst>
        <pc:spChg chg="add mod">
          <ac:chgData name="Yu-Hsuan Ho" userId="7280e5fb-ee59-4ff5-9a5c-6781f40a6885" providerId="ADAL" clId="{0966BAA7-9DED-D34B-A7CB-1133A5FB7DCF}" dt="2022-02-11T10:12:38.407" v="18"/>
          <ac:spMkLst>
            <pc:docMk/>
            <pc:sldMk cId="3816564943" sldId="4280"/>
            <ac:spMk id="8" creationId="{C3F3F9C1-9DEF-474F-AB45-A8328BE094EA}"/>
          </ac:spMkLst>
        </pc:spChg>
        <pc:spChg chg="mod">
          <ac:chgData name="Yu-Hsuan Ho" userId="7280e5fb-ee59-4ff5-9a5c-6781f40a6885" providerId="ADAL" clId="{0966BAA7-9DED-D34B-A7CB-1133A5FB7DCF}" dt="2022-02-14T09:30:09.535" v="346" actId="1076"/>
          <ac:spMkLst>
            <pc:docMk/>
            <pc:sldMk cId="3816564943" sldId="4280"/>
            <ac:spMk id="10" creationId="{F101E421-9D0D-4DC6-8DE0-93105A2B6E41}"/>
          </ac:spMkLst>
        </pc:spChg>
        <pc:picChg chg="add mod">
          <ac:chgData name="Yu-Hsuan Ho" userId="7280e5fb-ee59-4ff5-9a5c-6781f40a6885" providerId="ADAL" clId="{0966BAA7-9DED-D34B-A7CB-1133A5FB7DCF}" dt="2022-02-11T10:12:38.407" v="18"/>
          <ac:picMkLst>
            <pc:docMk/>
            <pc:sldMk cId="3816564943" sldId="4280"/>
            <ac:picMk id="9" creationId="{E9DDA698-EC1D-154A-8939-938AD440F8A9}"/>
          </ac:picMkLst>
        </pc:picChg>
      </pc:sldChg>
      <pc:sldChg chg="addSp modSp">
        <pc:chgData name="Yu-Hsuan Ho" userId="7280e5fb-ee59-4ff5-9a5c-6781f40a6885" providerId="ADAL" clId="{0966BAA7-9DED-D34B-A7CB-1133A5FB7DCF}" dt="2022-02-11T10:12:40.003" v="19"/>
        <pc:sldMkLst>
          <pc:docMk/>
          <pc:sldMk cId="2415852258" sldId="4281"/>
        </pc:sldMkLst>
        <pc:spChg chg="add mod">
          <ac:chgData name="Yu-Hsuan Ho" userId="7280e5fb-ee59-4ff5-9a5c-6781f40a6885" providerId="ADAL" clId="{0966BAA7-9DED-D34B-A7CB-1133A5FB7DCF}" dt="2022-02-11T10:12:40.003" v="19"/>
          <ac:spMkLst>
            <pc:docMk/>
            <pc:sldMk cId="2415852258" sldId="4281"/>
            <ac:spMk id="5" creationId="{AC6558E7-92D9-D944-8DEB-1D7546C891D6}"/>
          </ac:spMkLst>
        </pc:spChg>
        <pc:picChg chg="add mod">
          <ac:chgData name="Yu-Hsuan Ho" userId="7280e5fb-ee59-4ff5-9a5c-6781f40a6885" providerId="ADAL" clId="{0966BAA7-9DED-D34B-A7CB-1133A5FB7DCF}" dt="2022-02-11T10:12:40.003" v="19"/>
          <ac:picMkLst>
            <pc:docMk/>
            <pc:sldMk cId="2415852258" sldId="4281"/>
            <ac:picMk id="6" creationId="{D56BD02F-DF99-4949-B6FC-572171E60190}"/>
          </ac:picMkLst>
        </pc:picChg>
      </pc:sldChg>
      <pc:sldChg chg="addSp modSp mod">
        <pc:chgData name="Yu-Hsuan Ho" userId="7280e5fb-ee59-4ff5-9a5c-6781f40a6885" providerId="ADAL" clId="{0966BAA7-9DED-D34B-A7CB-1133A5FB7DCF}" dt="2022-02-11T11:00:55.576" v="284" actId="207"/>
        <pc:sldMkLst>
          <pc:docMk/>
          <pc:sldMk cId="1228815930" sldId="4282"/>
        </pc:sldMkLst>
        <pc:spChg chg="mod">
          <ac:chgData name="Yu-Hsuan Ho" userId="7280e5fb-ee59-4ff5-9a5c-6781f40a6885" providerId="ADAL" clId="{0966BAA7-9DED-D34B-A7CB-1133A5FB7DCF}" dt="2022-02-11T11:00:55.576" v="284" actId="207"/>
          <ac:spMkLst>
            <pc:docMk/>
            <pc:sldMk cId="1228815930" sldId="4282"/>
            <ac:spMk id="3" creationId="{0ADF560E-804F-456F-827A-D9B8166F7255}"/>
          </ac:spMkLst>
        </pc:spChg>
        <pc:spChg chg="add mod">
          <ac:chgData name="Yu-Hsuan Ho" userId="7280e5fb-ee59-4ff5-9a5c-6781f40a6885" providerId="ADAL" clId="{0966BAA7-9DED-D34B-A7CB-1133A5FB7DCF}" dt="2022-02-11T10:12:45.255" v="23"/>
          <ac:spMkLst>
            <pc:docMk/>
            <pc:sldMk cId="1228815930" sldId="4282"/>
            <ac:spMk id="5" creationId="{96E2B7DB-7FB2-2D48-A153-03CD1D258F65}"/>
          </ac:spMkLst>
        </pc:spChg>
        <pc:picChg chg="add mod">
          <ac:chgData name="Yu-Hsuan Ho" userId="7280e5fb-ee59-4ff5-9a5c-6781f40a6885" providerId="ADAL" clId="{0966BAA7-9DED-D34B-A7CB-1133A5FB7DCF}" dt="2022-02-11T10:12:45.255" v="23"/>
          <ac:picMkLst>
            <pc:docMk/>
            <pc:sldMk cId="1228815930" sldId="4282"/>
            <ac:picMk id="6" creationId="{92197431-2EBD-0442-9DDA-7FDACAB0F994}"/>
          </ac:picMkLst>
        </pc:picChg>
      </pc:sldChg>
      <pc:sldChg chg="addSp delSp modSp mod modNotesTx">
        <pc:chgData name="Yu-Hsuan Ho" userId="7280e5fb-ee59-4ff5-9a5c-6781f40a6885" providerId="ADAL" clId="{0966BAA7-9DED-D34B-A7CB-1133A5FB7DCF}" dt="2022-02-15T16:25:01.276" v="4155" actId="20577"/>
        <pc:sldMkLst>
          <pc:docMk/>
          <pc:sldMk cId="3960929188" sldId="4283"/>
        </pc:sldMkLst>
        <pc:spChg chg="mod">
          <ac:chgData name="Yu-Hsuan Ho" userId="7280e5fb-ee59-4ff5-9a5c-6781f40a6885" providerId="ADAL" clId="{0966BAA7-9DED-D34B-A7CB-1133A5FB7DCF}" dt="2022-02-11T10:13:17.235" v="57" actId="20577"/>
          <ac:spMkLst>
            <pc:docMk/>
            <pc:sldMk cId="3960929188" sldId="4283"/>
            <ac:spMk id="4" creationId="{AC1AF567-4896-7B49-92DC-42494E708BB7}"/>
          </ac:spMkLst>
        </pc:spChg>
        <pc:spChg chg="add del mod">
          <ac:chgData name="Yu-Hsuan Ho" userId="7280e5fb-ee59-4ff5-9a5c-6781f40a6885" providerId="ADAL" clId="{0966BAA7-9DED-D34B-A7CB-1133A5FB7DCF}" dt="2022-02-11T10:13:34.469" v="60"/>
          <ac:spMkLst>
            <pc:docMk/>
            <pc:sldMk cId="3960929188" sldId="4283"/>
            <ac:spMk id="6" creationId="{C0A1F35F-F878-764B-8C18-A1124D4A0AC5}"/>
          </ac:spMkLst>
        </pc:spChg>
        <pc:picChg chg="add mod">
          <ac:chgData name="Yu-Hsuan Ho" userId="7280e5fb-ee59-4ff5-9a5c-6781f40a6885" providerId="ADAL" clId="{0966BAA7-9DED-D34B-A7CB-1133A5FB7DCF}" dt="2022-02-11T10:13:41.074" v="62" actId="1076"/>
          <ac:picMkLst>
            <pc:docMk/>
            <pc:sldMk cId="3960929188" sldId="4283"/>
            <ac:picMk id="5" creationId="{64EC5BC5-8EB9-4E49-9ADC-A6FBCC12D568}"/>
          </ac:picMkLst>
        </pc:picChg>
        <pc:picChg chg="add del mod">
          <ac:chgData name="Yu-Hsuan Ho" userId="7280e5fb-ee59-4ff5-9a5c-6781f40a6885" providerId="ADAL" clId="{0966BAA7-9DED-D34B-A7CB-1133A5FB7DCF}" dt="2022-02-11T10:13:34.469" v="60"/>
          <ac:picMkLst>
            <pc:docMk/>
            <pc:sldMk cId="3960929188" sldId="4283"/>
            <ac:picMk id="7" creationId="{5BF22B69-06E2-AA4E-83A8-D459C42A7DBE}"/>
          </ac:picMkLst>
        </pc:picChg>
      </pc:sldChg>
      <pc:sldChg chg="addSp modSp mod">
        <pc:chgData name="Yu-Hsuan Ho" userId="7280e5fb-ee59-4ff5-9a5c-6781f40a6885" providerId="ADAL" clId="{0966BAA7-9DED-D34B-A7CB-1133A5FB7DCF}" dt="2022-02-15T11:25:35.530" v="3887" actId="20577"/>
        <pc:sldMkLst>
          <pc:docMk/>
          <pc:sldMk cId="1406862252" sldId="4286"/>
        </pc:sldMkLst>
        <pc:spChg chg="mod">
          <ac:chgData name="Yu-Hsuan Ho" userId="7280e5fb-ee59-4ff5-9a5c-6781f40a6885" providerId="ADAL" clId="{0966BAA7-9DED-D34B-A7CB-1133A5FB7DCF}" dt="2022-02-15T11:25:35.530" v="3887" actId="20577"/>
          <ac:spMkLst>
            <pc:docMk/>
            <pc:sldMk cId="1406862252" sldId="4286"/>
            <ac:spMk id="3" creationId="{0201BE72-A00A-4CA7-BF4C-49923EE12B79}"/>
          </ac:spMkLst>
        </pc:spChg>
        <pc:spChg chg="add mod">
          <ac:chgData name="Yu-Hsuan Ho" userId="7280e5fb-ee59-4ff5-9a5c-6781f40a6885" providerId="ADAL" clId="{0966BAA7-9DED-D34B-A7CB-1133A5FB7DCF}" dt="2022-02-11T10:12:49.381" v="25"/>
          <ac:spMkLst>
            <pc:docMk/>
            <pc:sldMk cId="1406862252" sldId="4286"/>
            <ac:spMk id="4" creationId="{5FED667D-5446-2242-8829-953EE723E67D}"/>
          </ac:spMkLst>
        </pc:spChg>
        <pc:picChg chg="add mod">
          <ac:chgData name="Yu-Hsuan Ho" userId="7280e5fb-ee59-4ff5-9a5c-6781f40a6885" providerId="ADAL" clId="{0966BAA7-9DED-D34B-A7CB-1133A5FB7DCF}" dt="2022-02-11T10:12:49.381" v="25"/>
          <ac:picMkLst>
            <pc:docMk/>
            <pc:sldMk cId="1406862252" sldId="4286"/>
            <ac:picMk id="5" creationId="{965E748B-2BF1-E045-9825-4A593B723530}"/>
          </ac:picMkLst>
        </pc:picChg>
      </pc:sldChg>
      <pc:sldChg chg="addSp modSp mod">
        <pc:chgData name="Yu-Hsuan Ho" userId="7280e5fb-ee59-4ff5-9a5c-6781f40a6885" providerId="ADAL" clId="{0966BAA7-9DED-D34B-A7CB-1133A5FB7DCF}" dt="2022-02-14T10:49:17.653" v="1419"/>
        <pc:sldMkLst>
          <pc:docMk/>
          <pc:sldMk cId="3164804334" sldId="4287"/>
        </pc:sldMkLst>
        <pc:spChg chg="mod">
          <ac:chgData name="Yu-Hsuan Ho" userId="7280e5fb-ee59-4ff5-9a5c-6781f40a6885" providerId="ADAL" clId="{0966BAA7-9DED-D34B-A7CB-1133A5FB7DCF}" dt="2022-02-14T10:48:55.564" v="1418" actId="2711"/>
          <ac:spMkLst>
            <pc:docMk/>
            <pc:sldMk cId="3164804334" sldId="4287"/>
            <ac:spMk id="3" creationId="{ADA2F182-1968-4851-A746-101DE665A844}"/>
          </ac:spMkLst>
        </pc:spChg>
        <pc:spChg chg="add mod">
          <ac:chgData name="Yu-Hsuan Ho" userId="7280e5fb-ee59-4ff5-9a5c-6781f40a6885" providerId="ADAL" clId="{0966BAA7-9DED-D34B-A7CB-1133A5FB7DCF}" dt="2022-02-11T10:12:36.342" v="17"/>
          <ac:spMkLst>
            <pc:docMk/>
            <pc:sldMk cId="3164804334" sldId="4287"/>
            <ac:spMk id="5" creationId="{5076EA50-D931-7A4A-A2BF-3BA849A0C2DC}"/>
          </ac:spMkLst>
        </pc:spChg>
        <pc:picChg chg="add mod">
          <ac:chgData name="Yu-Hsuan Ho" userId="7280e5fb-ee59-4ff5-9a5c-6781f40a6885" providerId="ADAL" clId="{0966BAA7-9DED-D34B-A7CB-1133A5FB7DCF}" dt="2022-02-11T10:12:36.342" v="17"/>
          <ac:picMkLst>
            <pc:docMk/>
            <pc:sldMk cId="3164804334" sldId="4287"/>
            <ac:picMk id="6" creationId="{9FCFAB1F-C906-CD40-B775-0D77D001E914}"/>
          </ac:picMkLst>
        </pc:picChg>
        <pc:picChg chg="add mod">
          <ac:chgData name="Yu-Hsuan Ho" userId="7280e5fb-ee59-4ff5-9a5c-6781f40a6885" providerId="ADAL" clId="{0966BAA7-9DED-D34B-A7CB-1133A5FB7DCF}" dt="2022-02-14T10:49:17.653" v="1419"/>
          <ac:picMkLst>
            <pc:docMk/>
            <pc:sldMk cId="3164804334" sldId="4287"/>
            <ac:picMk id="7" creationId="{87FEB058-C533-714D-B213-57903AAFD595}"/>
          </ac:picMkLst>
        </pc:picChg>
      </pc:sldChg>
      <pc:sldChg chg="addSp modSp del">
        <pc:chgData name="Yu-Hsuan Ho" userId="7280e5fb-ee59-4ff5-9a5c-6781f40a6885" providerId="ADAL" clId="{0966BAA7-9DED-D34B-A7CB-1133A5FB7DCF}" dt="2022-02-11T10:57:44.647" v="282" actId="2696"/>
        <pc:sldMkLst>
          <pc:docMk/>
          <pc:sldMk cId="2357432269" sldId="4291"/>
        </pc:sldMkLst>
        <pc:spChg chg="add mod">
          <ac:chgData name="Yu-Hsuan Ho" userId="7280e5fb-ee59-4ff5-9a5c-6781f40a6885" providerId="ADAL" clId="{0966BAA7-9DED-D34B-A7CB-1133A5FB7DCF}" dt="2022-02-11T10:12:23.570" v="11"/>
          <ac:spMkLst>
            <pc:docMk/>
            <pc:sldMk cId="2357432269" sldId="4291"/>
            <ac:spMk id="4" creationId="{124C599C-3818-3D4D-A959-90839437A4E4}"/>
          </ac:spMkLst>
        </pc:spChg>
        <pc:picChg chg="add mod">
          <ac:chgData name="Yu-Hsuan Ho" userId="7280e5fb-ee59-4ff5-9a5c-6781f40a6885" providerId="ADAL" clId="{0966BAA7-9DED-D34B-A7CB-1133A5FB7DCF}" dt="2022-02-11T10:12:23.570" v="11"/>
          <ac:picMkLst>
            <pc:docMk/>
            <pc:sldMk cId="2357432269" sldId="4291"/>
            <ac:picMk id="5" creationId="{D4C78F7F-B6C0-2E4D-85F4-963EF2E2C093}"/>
          </ac:picMkLst>
        </pc:picChg>
      </pc:sldChg>
      <pc:sldChg chg="addSp delSp modSp add mod modNotesTx">
        <pc:chgData name="Yu-Hsuan Ho" userId="7280e5fb-ee59-4ff5-9a5c-6781f40a6885" providerId="ADAL" clId="{0966BAA7-9DED-D34B-A7CB-1133A5FB7DCF}" dt="2022-02-15T15:53:14.648" v="4120" actId="20577"/>
        <pc:sldMkLst>
          <pc:docMk/>
          <pc:sldMk cId="203379012" sldId="4292"/>
        </pc:sldMkLst>
        <pc:spChg chg="del">
          <ac:chgData name="Yu-Hsuan Ho" userId="7280e5fb-ee59-4ff5-9a5c-6781f40a6885" providerId="ADAL" clId="{0966BAA7-9DED-D34B-A7CB-1133A5FB7DCF}" dt="2022-02-11T10:27:19.195" v="63" actId="478"/>
          <ac:spMkLst>
            <pc:docMk/>
            <pc:sldMk cId="203379012" sldId="4292"/>
            <ac:spMk id="3" creationId="{F07E9FAB-3187-458E-B975-DF0EE1388A9F}"/>
          </ac:spMkLst>
        </pc:spChg>
        <pc:spChg chg="mod">
          <ac:chgData name="Yu-Hsuan Ho" userId="7280e5fb-ee59-4ff5-9a5c-6781f40a6885" providerId="ADAL" clId="{0966BAA7-9DED-D34B-A7CB-1133A5FB7DCF}" dt="2022-02-11T10:27:55.639" v="71" actId="20577"/>
          <ac:spMkLst>
            <pc:docMk/>
            <pc:sldMk cId="203379012" sldId="4292"/>
            <ac:spMk id="4" creationId="{AC1AF567-4896-7B49-92DC-42494E708BB7}"/>
          </ac:spMkLst>
        </pc:spChg>
        <pc:spChg chg="add del mod">
          <ac:chgData name="Yu-Hsuan Ho" userId="7280e5fb-ee59-4ff5-9a5c-6781f40a6885" providerId="ADAL" clId="{0966BAA7-9DED-D34B-A7CB-1133A5FB7DCF}" dt="2022-02-11T10:27:40.528" v="68" actId="478"/>
          <ac:spMkLst>
            <pc:docMk/>
            <pc:sldMk cId="203379012" sldId="4292"/>
            <ac:spMk id="6" creationId="{58829B07-C606-D04B-88AE-CA8F7D3BCAA1}"/>
          </ac:spMkLst>
        </pc:spChg>
        <pc:spChg chg="add del mod">
          <ac:chgData name="Yu-Hsuan Ho" userId="7280e5fb-ee59-4ff5-9a5c-6781f40a6885" providerId="ADAL" clId="{0966BAA7-9DED-D34B-A7CB-1133A5FB7DCF}" dt="2022-02-11T10:27:21.446" v="64" actId="478"/>
          <ac:spMkLst>
            <pc:docMk/>
            <pc:sldMk cId="203379012" sldId="4292"/>
            <ac:spMk id="8" creationId="{388CEEBF-698F-5E48-9A00-AD19D91ED5DF}"/>
          </ac:spMkLst>
        </pc:spChg>
        <pc:spChg chg="add del mod">
          <ac:chgData name="Yu-Hsuan Ho" userId="7280e5fb-ee59-4ff5-9a5c-6781f40a6885" providerId="ADAL" clId="{0966BAA7-9DED-D34B-A7CB-1133A5FB7DCF}" dt="2022-02-14T14:57:00.322" v="2752" actId="478"/>
          <ac:spMkLst>
            <pc:docMk/>
            <pc:sldMk cId="203379012" sldId="4292"/>
            <ac:spMk id="16" creationId="{3693945A-5B44-4946-8BF1-F129DDD74AC3}"/>
          </ac:spMkLst>
        </pc:spChg>
        <pc:spChg chg="add mod">
          <ac:chgData name="Yu-Hsuan Ho" userId="7280e5fb-ee59-4ff5-9a5c-6781f40a6885" providerId="ADAL" clId="{0966BAA7-9DED-D34B-A7CB-1133A5FB7DCF}" dt="2022-02-14T14:57:09.106" v="2754" actId="1076"/>
          <ac:spMkLst>
            <pc:docMk/>
            <pc:sldMk cId="203379012" sldId="4292"/>
            <ac:spMk id="18" creationId="{6C84AA7E-57AB-CF4D-925D-7D5F1FFD1C0C}"/>
          </ac:spMkLst>
        </pc:spChg>
        <pc:graphicFrameChg chg="add mod modGraphic">
          <ac:chgData name="Yu-Hsuan Ho" userId="7280e5fb-ee59-4ff5-9a5c-6781f40a6885" providerId="ADAL" clId="{0966BAA7-9DED-D34B-A7CB-1133A5FB7DCF}" dt="2022-02-14T11:53:33.897" v="2525" actId="1076"/>
          <ac:graphicFrameMkLst>
            <pc:docMk/>
            <pc:sldMk cId="203379012" sldId="4292"/>
            <ac:graphicFrameMk id="2" creationId="{6517029A-FECA-6649-A244-2C25DD074A0F}"/>
          </ac:graphicFrameMkLst>
        </pc:graphicFrameChg>
        <pc:picChg chg="add del mod">
          <ac:chgData name="Yu-Hsuan Ho" userId="7280e5fb-ee59-4ff5-9a5c-6781f40a6885" providerId="ADAL" clId="{0966BAA7-9DED-D34B-A7CB-1133A5FB7DCF}" dt="2022-02-14T13:57:00.254" v="2724" actId="478"/>
          <ac:picMkLst>
            <pc:docMk/>
            <pc:sldMk cId="203379012" sldId="4292"/>
            <ac:picMk id="5" creationId="{57C3FDF2-D343-2F4B-9F2E-DDA9453B7084}"/>
          </ac:picMkLst>
        </pc:picChg>
        <pc:picChg chg="del">
          <ac:chgData name="Yu-Hsuan Ho" userId="7280e5fb-ee59-4ff5-9a5c-6781f40a6885" providerId="ADAL" clId="{0966BAA7-9DED-D34B-A7CB-1133A5FB7DCF}" dt="2022-02-11T09:02:23.103" v="9" actId="478"/>
          <ac:picMkLst>
            <pc:docMk/>
            <pc:sldMk cId="203379012" sldId="4292"/>
            <ac:picMk id="5" creationId="{64EC5BC5-8EB9-4E49-9ADC-A6FBCC12D568}"/>
          </ac:picMkLst>
        </pc:picChg>
        <pc:picChg chg="add del mod">
          <ac:chgData name="Yu-Hsuan Ho" userId="7280e5fb-ee59-4ff5-9a5c-6781f40a6885" providerId="ADAL" clId="{0966BAA7-9DED-D34B-A7CB-1133A5FB7DCF}" dt="2022-02-14T11:22:49.720" v="1894" actId="478"/>
          <ac:picMkLst>
            <pc:docMk/>
            <pc:sldMk cId="203379012" sldId="4292"/>
            <ac:picMk id="6" creationId="{ED011D55-6632-DC47-AAA8-D46F42D89A7F}"/>
          </ac:picMkLst>
        </pc:picChg>
        <pc:picChg chg="add mod">
          <ac:chgData name="Yu-Hsuan Ho" userId="7280e5fb-ee59-4ff5-9a5c-6781f40a6885" providerId="ADAL" clId="{0966BAA7-9DED-D34B-A7CB-1133A5FB7DCF}" dt="2022-02-11T10:12:43.145" v="21"/>
          <ac:picMkLst>
            <pc:docMk/>
            <pc:sldMk cId="203379012" sldId="4292"/>
            <ac:picMk id="7" creationId="{F652E552-D8A9-D84F-ABA3-DCE4E4440172}"/>
          </ac:picMkLst>
        </pc:picChg>
        <pc:picChg chg="add mod modCrop">
          <ac:chgData name="Yu-Hsuan Ho" userId="7280e5fb-ee59-4ff5-9a5c-6781f40a6885" providerId="ADAL" clId="{0966BAA7-9DED-D34B-A7CB-1133A5FB7DCF}" dt="2022-02-14T13:54:03.448" v="2720" actId="732"/>
          <ac:picMkLst>
            <pc:docMk/>
            <pc:sldMk cId="203379012" sldId="4292"/>
            <ac:picMk id="9" creationId="{FEF9C16E-A889-484E-94C9-8975D91E4BFE}"/>
          </ac:picMkLst>
        </pc:picChg>
        <pc:picChg chg="add del mod modCrop">
          <ac:chgData name="Yu-Hsuan Ho" userId="7280e5fb-ee59-4ff5-9a5c-6781f40a6885" providerId="ADAL" clId="{0966BAA7-9DED-D34B-A7CB-1133A5FB7DCF}" dt="2022-02-14T11:16:21.515" v="1788" actId="478"/>
          <ac:picMkLst>
            <pc:docMk/>
            <pc:sldMk cId="203379012" sldId="4292"/>
            <ac:picMk id="10" creationId="{CF6C2DBF-0C61-2248-AC95-DFDFD26DF740}"/>
          </ac:picMkLst>
        </pc:picChg>
        <pc:picChg chg="add mod">
          <ac:chgData name="Yu-Hsuan Ho" userId="7280e5fb-ee59-4ff5-9a5c-6781f40a6885" providerId="ADAL" clId="{0966BAA7-9DED-D34B-A7CB-1133A5FB7DCF}" dt="2022-02-14T13:56:17.609" v="2723" actId="14100"/>
          <ac:picMkLst>
            <pc:docMk/>
            <pc:sldMk cId="203379012" sldId="4292"/>
            <ac:picMk id="12" creationId="{C0BE05E0-7B8F-B243-A801-3AC6FA9107E6}"/>
          </ac:picMkLst>
        </pc:picChg>
        <pc:picChg chg="add mod modCrop">
          <ac:chgData name="Yu-Hsuan Ho" userId="7280e5fb-ee59-4ff5-9a5c-6781f40a6885" providerId="ADAL" clId="{0966BAA7-9DED-D34B-A7CB-1133A5FB7DCF}" dt="2022-02-14T11:53:33.897" v="2525" actId="1076"/>
          <ac:picMkLst>
            <pc:docMk/>
            <pc:sldMk cId="203379012" sldId="4292"/>
            <ac:picMk id="13" creationId="{0D4D86EE-028A-A44B-8D88-F849152D62E5}"/>
          </ac:picMkLst>
        </pc:picChg>
        <pc:picChg chg="add mod">
          <ac:chgData name="Yu-Hsuan Ho" userId="7280e5fb-ee59-4ff5-9a5c-6781f40a6885" providerId="ADAL" clId="{0966BAA7-9DED-D34B-A7CB-1133A5FB7DCF}" dt="2022-02-14T13:57:17.929" v="2728" actId="14100"/>
          <ac:picMkLst>
            <pc:docMk/>
            <pc:sldMk cId="203379012" sldId="4292"/>
            <ac:picMk id="15" creationId="{AACC9C63-ABD4-CC43-A603-54EAF9D12CA0}"/>
          </ac:picMkLst>
        </pc:picChg>
        <pc:picChg chg="add mod">
          <ac:chgData name="Yu-Hsuan Ho" userId="7280e5fb-ee59-4ff5-9a5c-6781f40a6885" providerId="ADAL" clId="{0966BAA7-9DED-D34B-A7CB-1133A5FB7DCF}" dt="2022-02-14T14:56:56.809" v="2751"/>
          <ac:picMkLst>
            <pc:docMk/>
            <pc:sldMk cId="203379012" sldId="4292"/>
            <ac:picMk id="17" creationId="{801EF0FC-4C75-7845-9DA8-D3E97F712DA0}"/>
          </ac:picMkLst>
        </pc:picChg>
        <pc:picChg chg="add mod">
          <ac:chgData name="Yu-Hsuan Ho" userId="7280e5fb-ee59-4ff5-9a5c-6781f40a6885" providerId="ADAL" clId="{0966BAA7-9DED-D34B-A7CB-1133A5FB7DCF}" dt="2022-02-14T14:57:09.106" v="2754" actId="1076"/>
          <ac:picMkLst>
            <pc:docMk/>
            <pc:sldMk cId="203379012" sldId="4292"/>
            <ac:picMk id="19" creationId="{DBA0A2D1-3651-FA4D-A567-8508C72128C1}"/>
          </ac:picMkLst>
        </pc:picChg>
      </pc:sldChg>
      <pc:sldChg chg="modSp mod">
        <pc:chgData name="Yu-Hsuan Ho" userId="7280e5fb-ee59-4ff5-9a5c-6781f40a6885" providerId="ADAL" clId="{0966BAA7-9DED-D34B-A7CB-1133A5FB7DCF}" dt="2022-02-14T11:13:08.153" v="1785" actId="2710"/>
        <pc:sldMkLst>
          <pc:docMk/>
          <pc:sldMk cId="792607101" sldId="4293"/>
        </pc:sldMkLst>
        <pc:spChg chg="mod">
          <ac:chgData name="Yu-Hsuan Ho" userId="7280e5fb-ee59-4ff5-9a5c-6781f40a6885" providerId="ADAL" clId="{0966BAA7-9DED-D34B-A7CB-1133A5FB7DCF}" dt="2022-02-14T11:13:08.153" v="1785" actId="2710"/>
          <ac:spMkLst>
            <pc:docMk/>
            <pc:sldMk cId="792607101" sldId="4293"/>
            <ac:spMk id="3" creationId="{E5E4188C-7974-42B9-B0CB-DE7E54E08358}"/>
          </ac:spMkLst>
        </pc:spChg>
      </pc:sldChg>
      <pc:sldChg chg="modSp mod addCm delCm modCm">
        <pc:chgData name="Yu-Hsuan Ho" userId="7280e5fb-ee59-4ff5-9a5c-6781f40a6885" providerId="ADAL" clId="{0966BAA7-9DED-D34B-A7CB-1133A5FB7DCF}" dt="2022-02-15T11:19:26.635" v="3668" actId="1076"/>
        <pc:sldMkLst>
          <pc:docMk/>
          <pc:sldMk cId="1128456840" sldId="4294"/>
        </pc:sldMkLst>
        <pc:spChg chg="mod">
          <ac:chgData name="Yu-Hsuan Ho" userId="7280e5fb-ee59-4ff5-9a5c-6781f40a6885" providerId="ADAL" clId="{0966BAA7-9DED-D34B-A7CB-1133A5FB7DCF}" dt="2022-02-15T11:19:21.331" v="3667" actId="20577"/>
          <ac:spMkLst>
            <pc:docMk/>
            <pc:sldMk cId="1128456840" sldId="4294"/>
            <ac:spMk id="6" creationId="{E9966F86-2EE3-A840-B9DA-E69F963B7197}"/>
          </ac:spMkLst>
        </pc:spChg>
        <pc:spChg chg="mod">
          <ac:chgData name="Yu-Hsuan Ho" userId="7280e5fb-ee59-4ff5-9a5c-6781f40a6885" providerId="ADAL" clId="{0966BAA7-9DED-D34B-A7CB-1133A5FB7DCF}" dt="2022-02-15T11:19:26.635" v="3668" actId="1076"/>
          <ac:spMkLst>
            <pc:docMk/>
            <pc:sldMk cId="1128456840" sldId="4294"/>
            <ac:spMk id="8" creationId="{85640AA7-C014-DF49-89AE-429F0C2D1656}"/>
          </ac:spMkLst>
        </pc:spChg>
      </pc:sldChg>
      <pc:sldChg chg="modSp mod">
        <pc:chgData name="Yu-Hsuan Ho" userId="7280e5fb-ee59-4ff5-9a5c-6781f40a6885" providerId="ADAL" clId="{0966BAA7-9DED-D34B-A7CB-1133A5FB7DCF}" dt="2022-02-14T16:43:33.251" v="2808" actId="14100"/>
        <pc:sldMkLst>
          <pc:docMk/>
          <pc:sldMk cId="1712915035" sldId="4295"/>
        </pc:sldMkLst>
        <pc:spChg chg="mod">
          <ac:chgData name="Yu-Hsuan Ho" userId="7280e5fb-ee59-4ff5-9a5c-6781f40a6885" providerId="ADAL" clId="{0966BAA7-9DED-D34B-A7CB-1133A5FB7DCF}" dt="2022-02-14T16:43:33.251" v="2808" actId="14100"/>
          <ac:spMkLst>
            <pc:docMk/>
            <pc:sldMk cId="1712915035" sldId="4295"/>
            <ac:spMk id="14" creationId="{512805EC-381E-4DD9-A8A7-F6A710E4D74E}"/>
          </ac:spMkLst>
        </pc:spChg>
        <pc:picChg chg="mod">
          <ac:chgData name="Yu-Hsuan Ho" userId="7280e5fb-ee59-4ff5-9a5c-6781f40a6885" providerId="ADAL" clId="{0966BAA7-9DED-D34B-A7CB-1133A5FB7DCF}" dt="2022-02-14T16:43:32.686" v="2807" actId="1076"/>
          <ac:picMkLst>
            <pc:docMk/>
            <pc:sldMk cId="1712915035" sldId="4295"/>
            <ac:picMk id="7" creationId="{DD4595C9-0964-6747-BD66-03E996E95B24}"/>
          </ac:picMkLst>
        </pc:picChg>
      </pc:sldChg>
      <pc:sldChg chg="addSp modSp add del mod">
        <pc:chgData name="Yu-Hsuan Ho" userId="7280e5fb-ee59-4ff5-9a5c-6781f40a6885" providerId="ADAL" clId="{0966BAA7-9DED-D34B-A7CB-1133A5FB7DCF}" dt="2022-02-14T09:44:31.418" v="372" actId="2696"/>
        <pc:sldMkLst>
          <pc:docMk/>
          <pc:sldMk cId="96698018" sldId="4296"/>
        </pc:sldMkLst>
        <pc:spChg chg="mod">
          <ac:chgData name="Yu-Hsuan Ho" userId="7280e5fb-ee59-4ff5-9a5c-6781f40a6885" providerId="ADAL" clId="{0966BAA7-9DED-D34B-A7CB-1133A5FB7DCF}" dt="2022-02-14T09:43:16.117" v="359" actId="166"/>
          <ac:spMkLst>
            <pc:docMk/>
            <pc:sldMk cId="96698018" sldId="4296"/>
            <ac:spMk id="3" creationId="{E5E4188C-7974-42B9-B0CB-DE7E54E08358}"/>
          </ac:spMkLst>
        </pc:spChg>
        <pc:spChg chg="add mod">
          <ac:chgData name="Yu-Hsuan Ho" userId="7280e5fb-ee59-4ff5-9a5c-6781f40a6885" providerId="ADAL" clId="{0966BAA7-9DED-D34B-A7CB-1133A5FB7DCF}" dt="2022-02-14T09:43:36.158" v="363" actId="1076"/>
          <ac:spMkLst>
            <pc:docMk/>
            <pc:sldMk cId="96698018" sldId="4296"/>
            <ac:spMk id="8" creationId="{5637852D-B4C3-EE4A-9C62-FAF7C8F8B2A1}"/>
          </ac:spMkLst>
        </pc:spChg>
        <pc:picChg chg="mod">
          <ac:chgData name="Yu-Hsuan Ho" userId="7280e5fb-ee59-4ff5-9a5c-6781f40a6885" providerId="ADAL" clId="{0966BAA7-9DED-D34B-A7CB-1133A5FB7DCF}" dt="2022-02-14T09:42:48.392" v="354" actId="1076"/>
          <ac:picMkLst>
            <pc:docMk/>
            <pc:sldMk cId="96698018" sldId="4296"/>
            <ac:picMk id="2" creationId="{EDDA119A-60E7-4C23-B582-02E7745C735B}"/>
          </ac:picMkLst>
        </pc:picChg>
      </pc:sldChg>
      <pc:sldChg chg="new del">
        <pc:chgData name="Yu-Hsuan Ho" userId="7280e5fb-ee59-4ff5-9a5c-6781f40a6885" providerId="ADAL" clId="{0966BAA7-9DED-D34B-A7CB-1133A5FB7DCF}" dt="2022-02-14T09:43:31.403" v="362" actId="2696"/>
        <pc:sldMkLst>
          <pc:docMk/>
          <pc:sldMk cId="3560856791" sldId="4298"/>
        </pc:sldMkLst>
      </pc:sldChg>
      <pc:sldChg chg="addSp delSp modSp new mod">
        <pc:chgData name="Yu-Hsuan Ho" userId="7280e5fb-ee59-4ff5-9a5c-6781f40a6885" providerId="ADAL" clId="{0966BAA7-9DED-D34B-A7CB-1133A5FB7DCF}" dt="2022-02-14T10:37:44.510" v="987" actId="5793"/>
        <pc:sldMkLst>
          <pc:docMk/>
          <pc:sldMk cId="1583859122" sldId="4299"/>
        </pc:sldMkLst>
        <pc:spChg chg="add mod">
          <ac:chgData name="Yu-Hsuan Ho" userId="7280e5fb-ee59-4ff5-9a5c-6781f40a6885" providerId="ADAL" clId="{0966BAA7-9DED-D34B-A7CB-1133A5FB7DCF}" dt="2022-02-14T09:45:17.238" v="382" actId="1076"/>
          <ac:spMkLst>
            <pc:docMk/>
            <pc:sldMk cId="1583859122" sldId="4299"/>
            <ac:spMk id="2" creationId="{D55435CD-F5D3-E443-BC45-BDC6DFDD65A1}"/>
          </ac:spMkLst>
        </pc:spChg>
        <pc:spChg chg="add mod">
          <ac:chgData name="Yu-Hsuan Ho" userId="7280e5fb-ee59-4ff5-9a5c-6781f40a6885" providerId="ADAL" clId="{0966BAA7-9DED-D34B-A7CB-1133A5FB7DCF}" dt="2022-02-14T10:37:44.510" v="987" actId="5793"/>
          <ac:spMkLst>
            <pc:docMk/>
            <pc:sldMk cId="1583859122" sldId="4299"/>
            <ac:spMk id="4" creationId="{AAD318E5-C0CB-F141-8C54-8B6E28EF69D6}"/>
          </ac:spMkLst>
        </pc:spChg>
        <pc:spChg chg="add del mod">
          <ac:chgData name="Yu-Hsuan Ho" userId="7280e5fb-ee59-4ff5-9a5c-6781f40a6885" providerId="ADAL" clId="{0966BAA7-9DED-D34B-A7CB-1133A5FB7DCF}" dt="2022-02-14T09:45:03.789" v="380" actId="478"/>
          <ac:spMkLst>
            <pc:docMk/>
            <pc:sldMk cId="1583859122" sldId="4299"/>
            <ac:spMk id="5" creationId="{9900E802-6A24-1D4C-A740-B70D955BDECD}"/>
          </ac:spMkLst>
        </pc:spChg>
        <pc:spChg chg="add mod">
          <ac:chgData name="Yu-Hsuan Ho" userId="7280e5fb-ee59-4ff5-9a5c-6781f40a6885" providerId="ADAL" clId="{0966BAA7-9DED-D34B-A7CB-1133A5FB7DCF}" dt="2022-02-14T09:54:22.802" v="387" actId="1076"/>
          <ac:spMkLst>
            <pc:docMk/>
            <pc:sldMk cId="1583859122" sldId="4299"/>
            <ac:spMk id="6" creationId="{C7D04C0B-E4B5-AD4B-AE0C-DEE8D598B350}"/>
          </ac:spMkLst>
        </pc:spChg>
        <pc:picChg chg="add mod">
          <ac:chgData name="Yu-Hsuan Ho" userId="7280e5fb-ee59-4ff5-9a5c-6781f40a6885" providerId="ADAL" clId="{0966BAA7-9DED-D34B-A7CB-1133A5FB7DCF}" dt="2022-02-14T09:54:28.845" v="388" actId="1076"/>
          <ac:picMkLst>
            <pc:docMk/>
            <pc:sldMk cId="1583859122" sldId="4299"/>
            <ac:picMk id="3" creationId="{66929E62-C625-1247-90A1-AD2BF4C2C256}"/>
          </ac:picMkLst>
        </pc:picChg>
      </pc:sldChg>
      <pc:sldChg chg="addSp delSp modSp mod modCm">
        <pc:chgData name="Yu-Hsuan Ho" userId="7280e5fb-ee59-4ff5-9a5c-6781f40a6885" providerId="ADAL" clId="{0966BAA7-9DED-D34B-A7CB-1133A5FB7DCF}" dt="2022-02-15T11:10:31.658" v="3500" actId="2056"/>
        <pc:sldMkLst>
          <pc:docMk/>
          <pc:sldMk cId="3805192892" sldId="4300"/>
        </pc:sldMkLst>
        <pc:spChg chg="del">
          <ac:chgData name="Yu-Hsuan Ho" userId="7280e5fb-ee59-4ff5-9a5c-6781f40a6885" providerId="ADAL" clId="{0966BAA7-9DED-D34B-A7CB-1133A5FB7DCF}" dt="2022-02-14T10:20:29.365" v="442" actId="478"/>
          <ac:spMkLst>
            <pc:docMk/>
            <pc:sldMk cId="3805192892" sldId="4300"/>
            <ac:spMk id="2" creationId="{F652A787-571B-474F-AF59-53DD01494FA3}"/>
          </ac:spMkLst>
        </pc:spChg>
        <pc:spChg chg="add mod">
          <ac:chgData name="Yu-Hsuan Ho" userId="7280e5fb-ee59-4ff5-9a5c-6781f40a6885" providerId="ADAL" clId="{0966BAA7-9DED-D34B-A7CB-1133A5FB7DCF}" dt="2022-02-14T10:20:35.046" v="445"/>
          <ac:spMkLst>
            <pc:docMk/>
            <pc:sldMk cId="3805192892" sldId="4300"/>
            <ac:spMk id="13" creationId="{62CAFF5C-7B4C-0A41-817F-D0BCCD965B61}"/>
          </ac:spMkLst>
        </pc:spChg>
        <pc:spChg chg="add del mod">
          <ac:chgData name="Yu-Hsuan Ho" userId="7280e5fb-ee59-4ff5-9a5c-6781f40a6885" providerId="ADAL" clId="{0966BAA7-9DED-D34B-A7CB-1133A5FB7DCF}" dt="2022-02-14T10:20:30.437" v="443" actId="478"/>
          <ac:spMkLst>
            <pc:docMk/>
            <pc:sldMk cId="3805192892" sldId="4300"/>
            <ac:spMk id="15" creationId="{0F5EA5B4-FA43-C649-B2EB-F2D5DE33B0C4}"/>
          </ac:spMkLst>
        </pc:spChg>
        <pc:picChg chg="mod modCrop">
          <ac:chgData name="Yu-Hsuan Ho" userId="7280e5fb-ee59-4ff5-9a5c-6781f40a6885" providerId="ADAL" clId="{0966BAA7-9DED-D34B-A7CB-1133A5FB7DCF}" dt="2022-02-14T10:23:33.793" v="482" actId="1076"/>
          <ac:picMkLst>
            <pc:docMk/>
            <pc:sldMk cId="3805192892" sldId="4300"/>
            <ac:picMk id="4" creationId="{7810DC79-D05E-47B8-BCF3-082E4A75D2F7}"/>
          </ac:picMkLst>
        </pc:picChg>
        <pc:picChg chg="mod modCrop">
          <ac:chgData name="Yu-Hsuan Ho" userId="7280e5fb-ee59-4ff5-9a5c-6781f40a6885" providerId="ADAL" clId="{0966BAA7-9DED-D34B-A7CB-1133A5FB7DCF}" dt="2022-02-14T10:23:45.710" v="486" actId="1076"/>
          <ac:picMkLst>
            <pc:docMk/>
            <pc:sldMk cId="3805192892" sldId="4300"/>
            <ac:picMk id="5" creationId="{BC38A026-8C66-4A16-86B6-D2ED0A4D582F}"/>
          </ac:picMkLst>
        </pc:picChg>
        <pc:picChg chg="mod modCrop">
          <ac:chgData name="Yu-Hsuan Ho" userId="7280e5fb-ee59-4ff5-9a5c-6781f40a6885" providerId="ADAL" clId="{0966BAA7-9DED-D34B-A7CB-1133A5FB7DCF}" dt="2022-02-14T11:57:02.349" v="2629" actId="1076"/>
          <ac:picMkLst>
            <pc:docMk/>
            <pc:sldMk cId="3805192892" sldId="4300"/>
            <ac:picMk id="6" creationId="{B4282812-2137-49ED-BC1C-76346D6739BF}"/>
          </ac:picMkLst>
        </pc:picChg>
        <pc:picChg chg="mod modCrop">
          <ac:chgData name="Yu-Hsuan Ho" userId="7280e5fb-ee59-4ff5-9a5c-6781f40a6885" providerId="ADAL" clId="{0966BAA7-9DED-D34B-A7CB-1133A5FB7DCF}" dt="2022-02-14T11:57:02.349" v="2629" actId="1076"/>
          <ac:picMkLst>
            <pc:docMk/>
            <pc:sldMk cId="3805192892" sldId="4300"/>
            <ac:picMk id="7" creationId="{DB427F7C-F4D1-4655-888F-085B62DA7B27}"/>
          </ac:picMkLst>
        </pc:picChg>
        <pc:picChg chg="mod modCrop">
          <ac:chgData name="Yu-Hsuan Ho" userId="7280e5fb-ee59-4ff5-9a5c-6781f40a6885" providerId="ADAL" clId="{0966BAA7-9DED-D34B-A7CB-1133A5FB7DCF}" dt="2022-02-14T11:57:02.349" v="2629" actId="1076"/>
          <ac:picMkLst>
            <pc:docMk/>
            <pc:sldMk cId="3805192892" sldId="4300"/>
            <ac:picMk id="8" creationId="{81069B38-1942-4CFD-B5A0-076FCCA5D37F}"/>
          </ac:picMkLst>
        </pc:picChg>
        <pc:picChg chg="mod modCrop">
          <ac:chgData name="Yu-Hsuan Ho" userId="7280e5fb-ee59-4ff5-9a5c-6781f40a6885" providerId="ADAL" clId="{0966BAA7-9DED-D34B-A7CB-1133A5FB7DCF}" dt="2022-02-14T10:23:42.516" v="485" actId="1076"/>
          <ac:picMkLst>
            <pc:docMk/>
            <pc:sldMk cId="3805192892" sldId="4300"/>
            <ac:picMk id="9" creationId="{C3187613-EB35-4C97-BD41-CC59AE6C8CAD}"/>
          </ac:picMkLst>
        </pc:picChg>
        <pc:picChg chg="mod modCrop">
          <ac:chgData name="Yu-Hsuan Ho" userId="7280e5fb-ee59-4ff5-9a5c-6781f40a6885" providerId="ADAL" clId="{0966BAA7-9DED-D34B-A7CB-1133A5FB7DCF}" dt="2022-02-14T10:23:49.312" v="487" actId="1076"/>
          <ac:picMkLst>
            <pc:docMk/>
            <pc:sldMk cId="3805192892" sldId="4300"/>
            <ac:picMk id="10" creationId="{CDF69807-AF4F-4954-A555-FC83E132260C}"/>
          </ac:picMkLst>
        </pc:picChg>
        <pc:picChg chg="mod modCrop">
          <ac:chgData name="Yu-Hsuan Ho" userId="7280e5fb-ee59-4ff5-9a5c-6781f40a6885" providerId="ADAL" clId="{0966BAA7-9DED-D34B-A7CB-1133A5FB7DCF}" dt="2022-02-14T10:23:53.431" v="488" actId="1076"/>
          <ac:picMkLst>
            <pc:docMk/>
            <pc:sldMk cId="3805192892" sldId="4300"/>
            <ac:picMk id="11" creationId="{5361468D-7729-4125-8857-FF508C28BAB6}"/>
          </ac:picMkLst>
        </pc:picChg>
        <pc:picChg chg="mod modCrop">
          <ac:chgData name="Yu-Hsuan Ho" userId="7280e5fb-ee59-4ff5-9a5c-6781f40a6885" providerId="ADAL" clId="{0966BAA7-9DED-D34B-A7CB-1133A5FB7DCF}" dt="2022-02-14T11:57:02.349" v="2629" actId="1076"/>
          <ac:picMkLst>
            <pc:docMk/>
            <pc:sldMk cId="3805192892" sldId="4300"/>
            <ac:picMk id="12" creationId="{EE139626-717A-49D6-802F-9DA5B4642285}"/>
          </ac:picMkLst>
        </pc:picChg>
      </pc:sldChg>
      <pc:sldChg chg="modSp mod">
        <pc:chgData name="Yu-Hsuan Ho" userId="7280e5fb-ee59-4ff5-9a5c-6781f40a6885" providerId="ADAL" clId="{0966BAA7-9DED-D34B-A7CB-1133A5FB7DCF}" dt="2022-02-15T15:24:54.540" v="4050" actId="1076"/>
        <pc:sldMkLst>
          <pc:docMk/>
          <pc:sldMk cId="1145412017" sldId="4301"/>
        </pc:sldMkLst>
        <pc:spChg chg="mod">
          <ac:chgData name="Yu-Hsuan Ho" userId="7280e5fb-ee59-4ff5-9a5c-6781f40a6885" providerId="ADAL" clId="{0966BAA7-9DED-D34B-A7CB-1133A5FB7DCF}" dt="2022-02-15T11:26:28.691" v="3892" actId="1076"/>
          <ac:spMkLst>
            <pc:docMk/>
            <pc:sldMk cId="1145412017" sldId="4301"/>
            <ac:spMk id="3" creationId="{A95E1659-DDBC-428F-9FA0-35C2634B710D}"/>
          </ac:spMkLst>
        </pc:spChg>
        <pc:spChg chg="mod">
          <ac:chgData name="Yu-Hsuan Ho" userId="7280e5fb-ee59-4ff5-9a5c-6781f40a6885" providerId="ADAL" clId="{0966BAA7-9DED-D34B-A7CB-1133A5FB7DCF}" dt="2022-02-15T11:26:34.099" v="3894" actId="1076"/>
          <ac:spMkLst>
            <pc:docMk/>
            <pc:sldMk cId="1145412017" sldId="4301"/>
            <ac:spMk id="4" creationId="{375427DC-8ADD-4AA8-9ABB-C069B55A887A}"/>
          </ac:spMkLst>
        </pc:spChg>
        <pc:spChg chg="mod">
          <ac:chgData name="Yu-Hsuan Ho" userId="7280e5fb-ee59-4ff5-9a5c-6781f40a6885" providerId="ADAL" clId="{0966BAA7-9DED-D34B-A7CB-1133A5FB7DCF}" dt="2022-02-15T11:26:36.751" v="3895" actId="1076"/>
          <ac:spMkLst>
            <pc:docMk/>
            <pc:sldMk cId="1145412017" sldId="4301"/>
            <ac:spMk id="5" creationId="{44C160E2-0F25-4AD7-BE4B-A3002F6BBD2D}"/>
          </ac:spMkLst>
        </pc:spChg>
        <pc:spChg chg="mod">
          <ac:chgData name="Yu-Hsuan Ho" userId="7280e5fb-ee59-4ff5-9a5c-6781f40a6885" providerId="ADAL" clId="{0966BAA7-9DED-D34B-A7CB-1133A5FB7DCF}" dt="2022-02-15T15:24:51.127" v="4049" actId="1076"/>
          <ac:spMkLst>
            <pc:docMk/>
            <pc:sldMk cId="1145412017" sldId="4301"/>
            <ac:spMk id="6" creationId="{D2B4CD60-6FDF-4604-8467-86DF1419C810}"/>
          </ac:spMkLst>
        </pc:spChg>
        <pc:spChg chg="mod">
          <ac:chgData name="Yu-Hsuan Ho" userId="7280e5fb-ee59-4ff5-9a5c-6781f40a6885" providerId="ADAL" clId="{0966BAA7-9DED-D34B-A7CB-1133A5FB7DCF}" dt="2022-02-15T15:24:54.540" v="4050" actId="1076"/>
          <ac:spMkLst>
            <pc:docMk/>
            <pc:sldMk cId="1145412017" sldId="4301"/>
            <ac:spMk id="11" creationId="{B5C3F9A6-2D79-4D0C-BD90-805A03D9B44A}"/>
          </ac:spMkLst>
        </pc:spChg>
        <pc:spChg chg="mod">
          <ac:chgData name="Yu-Hsuan Ho" userId="7280e5fb-ee59-4ff5-9a5c-6781f40a6885" providerId="ADAL" clId="{0966BAA7-9DED-D34B-A7CB-1133A5FB7DCF}" dt="2022-02-15T11:26:44.101" v="3896" actId="1076"/>
          <ac:spMkLst>
            <pc:docMk/>
            <pc:sldMk cId="1145412017" sldId="4301"/>
            <ac:spMk id="12" creationId="{17CFCB5A-7012-4452-8B44-25C8A08FE578}"/>
          </ac:spMkLst>
        </pc:spChg>
      </pc:sldChg>
      <pc:sldChg chg="addSp modSp add mod modNotesTx">
        <pc:chgData name="Yu-Hsuan Ho" userId="7280e5fb-ee59-4ff5-9a5c-6781f40a6885" providerId="ADAL" clId="{0966BAA7-9DED-D34B-A7CB-1133A5FB7DCF}" dt="2022-02-15T15:29:04.122" v="4098" actId="20577"/>
        <pc:sldMkLst>
          <pc:docMk/>
          <pc:sldMk cId="2743003086" sldId="4303"/>
        </pc:sldMkLst>
        <pc:spChg chg="add mod">
          <ac:chgData name="Yu-Hsuan Ho" userId="7280e5fb-ee59-4ff5-9a5c-6781f40a6885" providerId="ADAL" clId="{0966BAA7-9DED-D34B-A7CB-1133A5FB7DCF}" dt="2022-02-14T14:57:23.706" v="2756" actId="1076"/>
          <ac:spMkLst>
            <pc:docMk/>
            <pc:sldMk cId="2743003086" sldId="4303"/>
            <ac:spMk id="5" creationId="{8FA5F11B-1BAF-074D-9D96-B57BD4A40244}"/>
          </ac:spMkLst>
        </pc:spChg>
        <pc:picChg chg="add mod">
          <ac:chgData name="Yu-Hsuan Ho" userId="7280e5fb-ee59-4ff5-9a5c-6781f40a6885" providerId="ADAL" clId="{0966BAA7-9DED-D34B-A7CB-1133A5FB7DCF}" dt="2022-02-14T14:57:23.706" v="2756" actId="1076"/>
          <ac:picMkLst>
            <pc:docMk/>
            <pc:sldMk cId="2743003086" sldId="4303"/>
            <ac:picMk id="6" creationId="{ED7446C6-169E-604B-B078-4673FF2C9CBC}"/>
          </ac:picMkLst>
        </pc:picChg>
        <pc:picChg chg="mod">
          <ac:chgData name="Yu-Hsuan Ho" userId="7280e5fb-ee59-4ff5-9a5c-6781f40a6885" providerId="ADAL" clId="{0966BAA7-9DED-D34B-A7CB-1133A5FB7DCF}" dt="2022-02-14T14:57:34.552" v="2775" actId="1036"/>
          <ac:picMkLst>
            <pc:docMk/>
            <pc:sldMk cId="2743003086" sldId="4303"/>
            <ac:picMk id="10" creationId="{CF6C2DBF-0C61-2248-AC95-DFDFD26DF740}"/>
          </ac:picMkLst>
        </pc:picChg>
      </pc:sldChg>
      <pc:sldChg chg="modSp mod">
        <pc:chgData name="Yu-Hsuan Ho" userId="7280e5fb-ee59-4ff5-9a5c-6781f40a6885" providerId="ADAL" clId="{0966BAA7-9DED-D34B-A7CB-1133A5FB7DCF}" dt="2022-02-15T13:41:40.556" v="3977" actId="207"/>
        <pc:sldMkLst>
          <pc:docMk/>
          <pc:sldMk cId="3635523634" sldId="4304"/>
        </pc:sldMkLst>
        <pc:spChg chg="mod">
          <ac:chgData name="Yu-Hsuan Ho" userId="7280e5fb-ee59-4ff5-9a5c-6781f40a6885" providerId="ADAL" clId="{0966BAA7-9DED-D34B-A7CB-1133A5FB7DCF}" dt="2022-02-15T13:41:40.556" v="3977" actId="207"/>
          <ac:spMkLst>
            <pc:docMk/>
            <pc:sldMk cId="3635523634" sldId="4304"/>
            <ac:spMk id="2" creationId="{7EBE50F9-77DA-4742-B17A-7CA9822A0E98}"/>
          </ac:spMkLst>
        </pc:spChg>
        <pc:spChg chg="mod">
          <ac:chgData name="Yu-Hsuan Ho" userId="7280e5fb-ee59-4ff5-9a5c-6781f40a6885" providerId="ADAL" clId="{0966BAA7-9DED-D34B-A7CB-1133A5FB7DCF}" dt="2022-02-15T13:40:55.957" v="3961" actId="1076"/>
          <ac:spMkLst>
            <pc:docMk/>
            <pc:sldMk cId="3635523634" sldId="4304"/>
            <ac:spMk id="3" creationId="{F764D2CC-7CDE-4C2B-AE64-28448BABF3FA}"/>
          </ac:spMkLst>
        </pc:spChg>
      </pc:sldChg>
      <pc:sldChg chg="modSp mod">
        <pc:chgData name="Yu-Hsuan Ho" userId="7280e5fb-ee59-4ff5-9a5c-6781f40a6885" providerId="ADAL" clId="{0966BAA7-9DED-D34B-A7CB-1133A5FB7DCF}" dt="2022-02-15T11:27:19.847" v="3898" actId="403"/>
        <pc:sldMkLst>
          <pc:docMk/>
          <pc:sldMk cId="1892126774" sldId="4305"/>
        </pc:sldMkLst>
        <pc:spChg chg="mod">
          <ac:chgData name="Yu-Hsuan Ho" userId="7280e5fb-ee59-4ff5-9a5c-6781f40a6885" providerId="ADAL" clId="{0966BAA7-9DED-D34B-A7CB-1133A5FB7DCF}" dt="2022-02-15T11:13:36.478" v="3532" actId="1076"/>
          <ac:spMkLst>
            <pc:docMk/>
            <pc:sldMk cId="1892126774" sldId="4305"/>
            <ac:spMk id="2" creationId="{D3126776-0893-4A32-A32C-6FF10B246250}"/>
          </ac:spMkLst>
        </pc:spChg>
        <pc:spChg chg="mod">
          <ac:chgData name="Yu-Hsuan Ho" userId="7280e5fb-ee59-4ff5-9a5c-6781f40a6885" providerId="ADAL" clId="{0966BAA7-9DED-D34B-A7CB-1133A5FB7DCF}" dt="2022-02-15T11:27:19.847" v="3898" actId="403"/>
          <ac:spMkLst>
            <pc:docMk/>
            <pc:sldMk cId="1892126774" sldId="4305"/>
            <ac:spMk id="3" creationId="{D5928B87-177E-464E-8AAE-81620BD8683C}"/>
          </ac:spMkLst>
        </pc:spChg>
      </pc:sldChg>
      <pc:sldChg chg="modSp mod">
        <pc:chgData name="Yu-Hsuan Ho" userId="7280e5fb-ee59-4ff5-9a5c-6781f40a6885" providerId="ADAL" clId="{0966BAA7-9DED-D34B-A7CB-1133A5FB7DCF}" dt="2022-02-14T16:29:14.543" v="2796" actId="20577"/>
        <pc:sldMkLst>
          <pc:docMk/>
          <pc:sldMk cId="1686981653" sldId="4308"/>
        </pc:sldMkLst>
        <pc:spChg chg="mod">
          <ac:chgData name="Yu-Hsuan Ho" userId="7280e5fb-ee59-4ff5-9a5c-6781f40a6885" providerId="ADAL" clId="{0966BAA7-9DED-D34B-A7CB-1133A5FB7DCF}" dt="2022-02-14T16:29:14.543" v="2796" actId="20577"/>
          <ac:spMkLst>
            <pc:docMk/>
            <pc:sldMk cId="1686981653" sldId="4308"/>
            <ac:spMk id="3" creationId="{572461A5-5B85-491B-B23F-9E3BF56D70E7}"/>
          </ac:spMkLst>
        </pc:spChg>
      </pc:sldChg>
      <pc:sldChg chg="addSp delSp modSp mod">
        <pc:chgData name="Yu-Hsuan Ho" userId="7280e5fb-ee59-4ff5-9a5c-6781f40a6885" providerId="ADAL" clId="{0966BAA7-9DED-D34B-A7CB-1133A5FB7DCF}" dt="2022-02-15T11:20:31.598" v="3683" actId="478"/>
        <pc:sldMkLst>
          <pc:docMk/>
          <pc:sldMk cId="1642618885" sldId="4311"/>
        </pc:sldMkLst>
        <pc:spChg chg="del mod">
          <ac:chgData name="Yu-Hsuan Ho" userId="7280e5fb-ee59-4ff5-9a5c-6781f40a6885" providerId="ADAL" clId="{0966BAA7-9DED-D34B-A7CB-1133A5FB7DCF}" dt="2022-02-15T11:19:51.220" v="3673" actId="478"/>
          <ac:spMkLst>
            <pc:docMk/>
            <pc:sldMk cId="1642618885" sldId="4311"/>
            <ac:spMk id="2" creationId="{7F7149DA-2CEF-4802-903D-3790CC7450AB}"/>
          </ac:spMkLst>
        </pc:spChg>
        <pc:spChg chg="mod">
          <ac:chgData name="Yu-Hsuan Ho" userId="7280e5fb-ee59-4ff5-9a5c-6781f40a6885" providerId="ADAL" clId="{0966BAA7-9DED-D34B-A7CB-1133A5FB7DCF}" dt="2022-02-15T11:20:10.890" v="3677" actId="1076"/>
          <ac:spMkLst>
            <pc:docMk/>
            <pc:sldMk cId="1642618885" sldId="4311"/>
            <ac:spMk id="3" creationId="{DD8F8690-65E4-442D-9D6F-BFBCAFB0FBF8}"/>
          </ac:spMkLst>
        </pc:spChg>
        <pc:spChg chg="add del mod">
          <ac:chgData name="Yu-Hsuan Ho" userId="7280e5fb-ee59-4ff5-9a5c-6781f40a6885" providerId="ADAL" clId="{0966BAA7-9DED-D34B-A7CB-1133A5FB7DCF}" dt="2022-02-15T11:20:31.598" v="3683" actId="478"/>
          <ac:spMkLst>
            <pc:docMk/>
            <pc:sldMk cId="1642618885" sldId="4311"/>
            <ac:spMk id="4" creationId="{4F592255-523E-164A-A399-2A4E856C0EE8}"/>
          </ac:spMkLst>
        </pc:spChg>
        <pc:spChg chg="add del mod">
          <ac:chgData name="Yu-Hsuan Ho" userId="7280e5fb-ee59-4ff5-9a5c-6781f40a6885" providerId="ADAL" clId="{0966BAA7-9DED-D34B-A7CB-1133A5FB7DCF}" dt="2022-02-15T11:19:52.942" v="3674" actId="478"/>
          <ac:spMkLst>
            <pc:docMk/>
            <pc:sldMk cId="1642618885" sldId="4311"/>
            <ac:spMk id="6" creationId="{BC3AAC40-4018-6F41-BDC8-BF9FEDF4C3F9}"/>
          </ac:spMkLst>
        </pc:spChg>
        <pc:spChg chg="add del mod">
          <ac:chgData name="Yu-Hsuan Ho" userId="7280e5fb-ee59-4ff5-9a5c-6781f40a6885" providerId="ADAL" clId="{0966BAA7-9DED-D34B-A7CB-1133A5FB7DCF}" dt="2022-02-15T11:20:23.711" v="3679"/>
          <ac:spMkLst>
            <pc:docMk/>
            <pc:sldMk cId="1642618885" sldId="4311"/>
            <ac:spMk id="7" creationId="{47E23973-F2E1-504C-BFBA-DE2AECF52C4F}"/>
          </ac:spMkLst>
        </pc:spChg>
        <pc:spChg chg="add mod">
          <ac:chgData name="Yu-Hsuan Ho" userId="7280e5fb-ee59-4ff5-9a5c-6781f40a6885" providerId="ADAL" clId="{0966BAA7-9DED-D34B-A7CB-1133A5FB7DCF}" dt="2022-02-15T11:20:29.493" v="3682"/>
          <ac:spMkLst>
            <pc:docMk/>
            <pc:sldMk cId="1642618885" sldId="4311"/>
            <ac:spMk id="8" creationId="{049165BB-FE42-0740-A4A5-83D88EBA74C5}"/>
          </ac:spMkLst>
        </pc:spChg>
      </pc:sldChg>
    </pc:docChg>
  </pc:docChgLst>
  <pc:docChgLst>
    <pc:chgData name="Yu-Hsuan Ho" userId="7280e5fb-ee59-4ff5-9a5c-6781f40a6885" providerId="ADAL" clId="{59237565-E534-134C-89F8-15F5F7A3DFDF}"/>
    <pc:docChg chg="undo custSel addSld modSld">
      <pc:chgData name="Yu-Hsuan Ho" userId="7280e5fb-ee59-4ff5-9a5c-6781f40a6885" providerId="ADAL" clId="{59237565-E534-134C-89F8-15F5F7A3DFDF}" dt="2022-02-10T15:35:54.492" v="105" actId="1076"/>
      <pc:docMkLst>
        <pc:docMk/>
      </pc:docMkLst>
      <pc:sldChg chg="add">
        <pc:chgData name="Yu-Hsuan Ho" userId="7280e5fb-ee59-4ff5-9a5c-6781f40a6885" providerId="ADAL" clId="{59237565-E534-134C-89F8-15F5F7A3DFDF}" dt="2022-02-10T15:18:18.304" v="71"/>
        <pc:sldMkLst>
          <pc:docMk/>
          <pc:sldMk cId="1075852321" sldId="4154"/>
        </pc:sldMkLst>
      </pc:sldChg>
      <pc:sldChg chg="modSp mod">
        <pc:chgData name="Yu-Hsuan Ho" userId="7280e5fb-ee59-4ff5-9a5c-6781f40a6885" providerId="ADAL" clId="{59237565-E534-134C-89F8-15F5F7A3DFDF}" dt="2022-02-10T15:35:54.492" v="105" actId="1076"/>
        <pc:sldMkLst>
          <pc:docMk/>
          <pc:sldMk cId="4063263370" sldId="4176"/>
        </pc:sldMkLst>
        <pc:spChg chg="mod">
          <ac:chgData name="Yu-Hsuan Ho" userId="7280e5fb-ee59-4ff5-9a5c-6781f40a6885" providerId="ADAL" clId="{59237565-E534-134C-89F8-15F5F7A3DFDF}" dt="2022-02-10T15:35:54.492" v="105" actId="1076"/>
          <ac:spMkLst>
            <pc:docMk/>
            <pc:sldMk cId="4063263370" sldId="4176"/>
            <ac:spMk id="4" creationId="{40204411-2DCD-4FCE-8A4F-F7B4E8BB8411}"/>
          </ac:spMkLst>
        </pc:spChg>
      </pc:sldChg>
      <pc:sldChg chg="addSp delSp modSp mod">
        <pc:chgData name="Yu-Hsuan Ho" userId="7280e5fb-ee59-4ff5-9a5c-6781f40a6885" providerId="ADAL" clId="{59237565-E534-134C-89F8-15F5F7A3DFDF}" dt="2022-02-10T15:07:59.009" v="6" actId="478"/>
        <pc:sldMkLst>
          <pc:docMk/>
          <pc:sldMk cId="3840392698" sldId="4219"/>
        </pc:sldMkLst>
        <pc:spChg chg="del mod">
          <ac:chgData name="Yu-Hsuan Ho" userId="7280e5fb-ee59-4ff5-9a5c-6781f40a6885" providerId="ADAL" clId="{59237565-E534-134C-89F8-15F5F7A3DFDF}" dt="2022-02-10T15:07:56.056" v="5" actId="478"/>
          <ac:spMkLst>
            <pc:docMk/>
            <pc:sldMk cId="3840392698" sldId="4219"/>
            <ac:spMk id="2" creationId="{92FF7EA1-1C66-4596-A7AA-0BD1D3FFDD39}"/>
          </ac:spMkLst>
        </pc:spChg>
        <pc:spChg chg="add mod">
          <ac:chgData name="Yu-Hsuan Ho" userId="7280e5fb-ee59-4ff5-9a5c-6781f40a6885" providerId="ADAL" clId="{59237565-E534-134C-89F8-15F5F7A3DFDF}" dt="2022-02-10T15:07:53.994" v="4"/>
          <ac:spMkLst>
            <pc:docMk/>
            <pc:sldMk cId="3840392698" sldId="4219"/>
            <ac:spMk id="4" creationId="{9B92097B-461F-6C45-884D-A3B07B90473F}"/>
          </ac:spMkLst>
        </pc:spChg>
        <pc:spChg chg="mod">
          <ac:chgData name="Yu-Hsuan Ho" userId="7280e5fb-ee59-4ff5-9a5c-6781f40a6885" providerId="ADAL" clId="{59237565-E534-134C-89F8-15F5F7A3DFDF}" dt="2022-02-10T14:41:55.089" v="0" actId="14100"/>
          <ac:spMkLst>
            <pc:docMk/>
            <pc:sldMk cId="3840392698" sldId="4219"/>
            <ac:spMk id="5" creationId="{691EF937-09C4-411B-AD28-AE61ADB0E598}"/>
          </ac:spMkLst>
        </pc:spChg>
        <pc:spChg chg="add del mod">
          <ac:chgData name="Yu-Hsuan Ho" userId="7280e5fb-ee59-4ff5-9a5c-6781f40a6885" providerId="ADAL" clId="{59237565-E534-134C-89F8-15F5F7A3DFDF}" dt="2022-02-10T15:07:59.009" v="6" actId="478"/>
          <ac:spMkLst>
            <pc:docMk/>
            <pc:sldMk cId="3840392698" sldId="4219"/>
            <ac:spMk id="6" creationId="{9FC61AD0-0BE5-4A48-9E0E-48A56BF7F63D}"/>
          </ac:spMkLst>
        </pc:spChg>
      </pc:sldChg>
      <pc:sldChg chg="addSp delSp modSp mod">
        <pc:chgData name="Yu-Hsuan Ho" userId="7280e5fb-ee59-4ff5-9a5c-6781f40a6885" providerId="ADAL" clId="{59237565-E534-134C-89F8-15F5F7A3DFDF}" dt="2022-02-10T15:21:17.403" v="77" actId="478"/>
        <pc:sldMkLst>
          <pc:docMk/>
          <pc:sldMk cId="1903237811" sldId="4264"/>
        </pc:sldMkLst>
        <pc:spChg chg="del mod">
          <ac:chgData name="Yu-Hsuan Ho" userId="7280e5fb-ee59-4ff5-9a5c-6781f40a6885" providerId="ADAL" clId="{59237565-E534-134C-89F8-15F5F7A3DFDF}" dt="2022-02-10T15:21:15.629" v="76" actId="478"/>
          <ac:spMkLst>
            <pc:docMk/>
            <pc:sldMk cId="1903237811" sldId="4264"/>
            <ac:spMk id="2" creationId="{0B418B67-B49E-4468-A028-EE1670298382}"/>
          </ac:spMkLst>
        </pc:spChg>
        <pc:spChg chg="add mod">
          <ac:chgData name="Yu-Hsuan Ho" userId="7280e5fb-ee59-4ff5-9a5c-6781f40a6885" providerId="ADAL" clId="{59237565-E534-134C-89F8-15F5F7A3DFDF}" dt="2022-02-10T15:21:12.677" v="75"/>
          <ac:spMkLst>
            <pc:docMk/>
            <pc:sldMk cId="1903237811" sldId="4264"/>
            <ac:spMk id="4" creationId="{2645BDB1-8929-B34F-8394-078B26F5A3F5}"/>
          </ac:spMkLst>
        </pc:spChg>
        <pc:spChg chg="add del mod">
          <ac:chgData name="Yu-Hsuan Ho" userId="7280e5fb-ee59-4ff5-9a5c-6781f40a6885" providerId="ADAL" clId="{59237565-E534-134C-89F8-15F5F7A3DFDF}" dt="2022-02-10T15:21:17.403" v="77" actId="478"/>
          <ac:spMkLst>
            <pc:docMk/>
            <pc:sldMk cId="1903237811" sldId="4264"/>
            <ac:spMk id="6" creationId="{841539C9-9A97-DF45-A46F-76D002FD452D}"/>
          </ac:spMkLst>
        </pc:spChg>
      </pc:sldChg>
      <pc:sldChg chg="addSp delSp modSp mod">
        <pc:chgData name="Yu-Hsuan Ho" userId="7280e5fb-ee59-4ff5-9a5c-6781f40a6885" providerId="ADAL" clId="{59237565-E534-134C-89F8-15F5F7A3DFDF}" dt="2022-02-10T15:08:20.074" v="13"/>
        <pc:sldMkLst>
          <pc:docMk/>
          <pc:sldMk cId="2501191825" sldId="4265"/>
        </pc:sldMkLst>
        <pc:spChg chg="del">
          <ac:chgData name="Yu-Hsuan Ho" userId="7280e5fb-ee59-4ff5-9a5c-6781f40a6885" providerId="ADAL" clId="{59237565-E534-134C-89F8-15F5F7A3DFDF}" dt="2022-02-10T15:08:14.004" v="10" actId="478"/>
          <ac:spMkLst>
            <pc:docMk/>
            <pc:sldMk cId="2501191825" sldId="4265"/>
            <ac:spMk id="2" creationId="{7B80AC48-205C-4619-A99B-10A6CAB8F09F}"/>
          </ac:spMkLst>
        </pc:spChg>
        <pc:spChg chg="add del">
          <ac:chgData name="Yu-Hsuan Ho" userId="7280e5fb-ee59-4ff5-9a5c-6781f40a6885" providerId="ADAL" clId="{59237565-E534-134C-89F8-15F5F7A3DFDF}" dt="2022-02-10T15:08:03.204" v="8" actId="22"/>
          <ac:spMkLst>
            <pc:docMk/>
            <pc:sldMk cId="2501191825" sldId="4265"/>
            <ac:spMk id="5" creationId="{0AE5078C-F77C-DA4A-ACCC-C589CB2D388B}"/>
          </ac:spMkLst>
        </pc:spChg>
        <pc:spChg chg="add mod">
          <ac:chgData name="Yu-Hsuan Ho" userId="7280e5fb-ee59-4ff5-9a5c-6781f40a6885" providerId="ADAL" clId="{59237565-E534-134C-89F8-15F5F7A3DFDF}" dt="2022-02-10T15:08:20.074" v="13"/>
          <ac:spMkLst>
            <pc:docMk/>
            <pc:sldMk cId="2501191825" sldId="4265"/>
            <ac:spMk id="6" creationId="{1476B2CE-3E9C-D648-85E9-EB1F9DE91004}"/>
          </ac:spMkLst>
        </pc:spChg>
        <pc:spChg chg="add del mod">
          <ac:chgData name="Yu-Hsuan Ho" userId="7280e5fb-ee59-4ff5-9a5c-6781f40a6885" providerId="ADAL" clId="{59237565-E534-134C-89F8-15F5F7A3DFDF}" dt="2022-02-10T15:08:16.665" v="11" actId="478"/>
          <ac:spMkLst>
            <pc:docMk/>
            <pc:sldMk cId="2501191825" sldId="4265"/>
            <ac:spMk id="8" creationId="{FAEFEA4B-7E3E-1B4D-947D-7D13B685EC05}"/>
          </ac:spMkLst>
        </pc:spChg>
      </pc:sldChg>
      <pc:sldChg chg="addSp delSp modSp mod">
        <pc:chgData name="Yu-Hsuan Ho" userId="7280e5fb-ee59-4ff5-9a5c-6781f40a6885" providerId="ADAL" clId="{59237565-E534-134C-89F8-15F5F7A3DFDF}" dt="2022-02-10T15:13:11.758" v="52" actId="478"/>
        <pc:sldMkLst>
          <pc:docMk/>
          <pc:sldMk cId="2973845991" sldId="4269"/>
        </pc:sldMkLst>
        <pc:spChg chg="del mod">
          <ac:chgData name="Yu-Hsuan Ho" userId="7280e5fb-ee59-4ff5-9a5c-6781f40a6885" providerId="ADAL" clId="{59237565-E534-134C-89F8-15F5F7A3DFDF}" dt="2022-02-10T15:13:08.842" v="51" actId="478"/>
          <ac:spMkLst>
            <pc:docMk/>
            <pc:sldMk cId="2973845991" sldId="4269"/>
            <ac:spMk id="2" creationId="{0C6EF8E9-29A2-403C-829F-E72D6F423DFB}"/>
          </ac:spMkLst>
        </pc:spChg>
        <pc:spChg chg="add mod">
          <ac:chgData name="Yu-Hsuan Ho" userId="7280e5fb-ee59-4ff5-9a5c-6781f40a6885" providerId="ADAL" clId="{59237565-E534-134C-89F8-15F5F7A3DFDF}" dt="2022-02-10T15:13:06.863" v="50"/>
          <ac:spMkLst>
            <pc:docMk/>
            <pc:sldMk cId="2973845991" sldId="4269"/>
            <ac:spMk id="4" creationId="{FC60EA02-7646-4146-AE27-602087CDB1EA}"/>
          </ac:spMkLst>
        </pc:spChg>
        <pc:spChg chg="add del mod">
          <ac:chgData name="Yu-Hsuan Ho" userId="7280e5fb-ee59-4ff5-9a5c-6781f40a6885" providerId="ADAL" clId="{59237565-E534-134C-89F8-15F5F7A3DFDF}" dt="2022-02-10T15:13:11.758" v="52" actId="478"/>
          <ac:spMkLst>
            <pc:docMk/>
            <pc:sldMk cId="2973845991" sldId="4269"/>
            <ac:spMk id="6" creationId="{55B99298-8CC0-684B-A761-CACF5089A229}"/>
          </ac:spMkLst>
        </pc:spChg>
      </pc:sldChg>
      <pc:sldChg chg="addSp delSp modSp mod">
        <pc:chgData name="Yu-Hsuan Ho" userId="7280e5fb-ee59-4ff5-9a5c-6781f40a6885" providerId="ADAL" clId="{59237565-E534-134C-89F8-15F5F7A3DFDF}" dt="2022-02-10T15:11:39.410" v="38" actId="478"/>
        <pc:sldMkLst>
          <pc:docMk/>
          <pc:sldMk cId="3814701864" sldId="4270"/>
        </pc:sldMkLst>
        <pc:spChg chg="del mod">
          <ac:chgData name="Yu-Hsuan Ho" userId="7280e5fb-ee59-4ff5-9a5c-6781f40a6885" providerId="ADAL" clId="{59237565-E534-134C-89F8-15F5F7A3DFDF}" dt="2022-02-10T15:11:35.809" v="37" actId="478"/>
          <ac:spMkLst>
            <pc:docMk/>
            <pc:sldMk cId="3814701864" sldId="4270"/>
            <ac:spMk id="2" creationId="{4909FC52-E34A-43BD-AC8F-429BEC3C29C7}"/>
          </ac:spMkLst>
        </pc:spChg>
        <pc:spChg chg="add mod">
          <ac:chgData name="Yu-Hsuan Ho" userId="7280e5fb-ee59-4ff5-9a5c-6781f40a6885" providerId="ADAL" clId="{59237565-E534-134C-89F8-15F5F7A3DFDF}" dt="2022-02-10T15:11:33.149" v="36"/>
          <ac:spMkLst>
            <pc:docMk/>
            <pc:sldMk cId="3814701864" sldId="4270"/>
            <ac:spMk id="4" creationId="{5E682153-8585-B844-AD0F-4C76FB6609D4}"/>
          </ac:spMkLst>
        </pc:spChg>
        <pc:spChg chg="add del mod">
          <ac:chgData name="Yu-Hsuan Ho" userId="7280e5fb-ee59-4ff5-9a5c-6781f40a6885" providerId="ADAL" clId="{59237565-E534-134C-89F8-15F5F7A3DFDF}" dt="2022-02-10T15:11:39.410" v="38" actId="478"/>
          <ac:spMkLst>
            <pc:docMk/>
            <pc:sldMk cId="3814701864" sldId="4270"/>
            <ac:spMk id="6" creationId="{6B0A435B-BF16-104D-B6F4-028FF653C19F}"/>
          </ac:spMkLst>
        </pc:spChg>
      </pc:sldChg>
      <pc:sldChg chg="addSp delSp modSp mod">
        <pc:chgData name="Yu-Hsuan Ho" userId="7280e5fb-ee59-4ff5-9a5c-6781f40a6885" providerId="ADAL" clId="{59237565-E534-134C-89F8-15F5F7A3DFDF}" dt="2022-02-10T15:26:58.245" v="98" actId="478"/>
        <pc:sldMkLst>
          <pc:docMk/>
          <pc:sldMk cId="3169427918" sldId="4272"/>
        </pc:sldMkLst>
        <pc:spChg chg="del">
          <ac:chgData name="Yu-Hsuan Ho" userId="7280e5fb-ee59-4ff5-9a5c-6781f40a6885" providerId="ADAL" clId="{59237565-E534-134C-89F8-15F5F7A3DFDF}" dt="2022-02-10T15:26:58.245" v="98" actId="478"/>
          <ac:spMkLst>
            <pc:docMk/>
            <pc:sldMk cId="3169427918" sldId="4272"/>
            <ac:spMk id="2" creationId="{A115BE0C-66FB-458E-AB3A-87DB7CEF6E25}"/>
          </ac:spMkLst>
        </pc:spChg>
        <pc:spChg chg="add mod">
          <ac:chgData name="Yu-Hsuan Ho" userId="7280e5fb-ee59-4ff5-9a5c-6781f40a6885" providerId="ADAL" clId="{59237565-E534-134C-89F8-15F5F7A3DFDF}" dt="2022-02-10T15:26:55.998" v="97"/>
          <ac:spMkLst>
            <pc:docMk/>
            <pc:sldMk cId="3169427918" sldId="4272"/>
            <ac:spMk id="6" creationId="{1112EDE9-452D-3945-842B-F9B3E2C3E0DF}"/>
          </ac:spMkLst>
        </pc:spChg>
      </pc:sldChg>
      <pc:sldChg chg="addSp delSp modSp mod">
        <pc:chgData name="Yu-Hsuan Ho" userId="7280e5fb-ee59-4ff5-9a5c-6781f40a6885" providerId="ADAL" clId="{59237565-E534-134C-89F8-15F5F7A3DFDF}" dt="2022-02-10T15:11:56.385" v="45"/>
        <pc:sldMkLst>
          <pc:docMk/>
          <pc:sldMk cId="72018004" sldId="4273"/>
        </pc:sldMkLst>
        <pc:spChg chg="del">
          <ac:chgData name="Yu-Hsuan Ho" userId="7280e5fb-ee59-4ff5-9a5c-6781f40a6885" providerId="ADAL" clId="{59237565-E534-134C-89F8-15F5F7A3DFDF}" dt="2022-02-10T15:11:50.186" v="42" actId="478"/>
          <ac:spMkLst>
            <pc:docMk/>
            <pc:sldMk cId="72018004" sldId="4273"/>
            <ac:spMk id="2" creationId="{BF7AE332-2793-418B-871A-CF33B344EC66}"/>
          </ac:spMkLst>
        </pc:spChg>
        <pc:spChg chg="add del">
          <ac:chgData name="Yu-Hsuan Ho" userId="7280e5fb-ee59-4ff5-9a5c-6781f40a6885" providerId="ADAL" clId="{59237565-E534-134C-89F8-15F5F7A3DFDF}" dt="2022-02-10T15:11:42.628" v="40" actId="22"/>
          <ac:spMkLst>
            <pc:docMk/>
            <pc:sldMk cId="72018004" sldId="4273"/>
            <ac:spMk id="5" creationId="{DA2A6EB3-88BF-7743-A46C-A855BF04382E}"/>
          </ac:spMkLst>
        </pc:spChg>
        <pc:spChg chg="add mod">
          <ac:chgData name="Yu-Hsuan Ho" userId="7280e5fb-ee59-4ff5-9a5c-6781f40a6885" providerId="ADAL" clId="{59237565-E534-134C-89F8-15F5F7A3DFDF}" dt="2022-02-10T15:11:56.385" v="45"/>
          <ac:spMkLst>
            <pc:docMk/>
            <pc:sldMk cId="72018004" sldId="4273"/>
            <ac:spMk id="6" creationId="{2EF39096-786F-A044-9D16-97B137E7930F}"/>
          </ac:spMkLst>
        </pc:spChg>
        <pc:spChg chg="add del mod">
          <ac:chgData name="Yu-Hsuan Ho" userId="7280e5fb-ee59-4ff5-9a5c-6781f40a6885" providerId="ADAL" clId="{59237565-E534-134C-89F8-15F5F7A3DFDF}" dt="2022-02-10T15:11:52.304" v="43" actId="478"/>
          <ac:spMkLst>
            <pc:docMk/>
            <pc:sldMk cId="72018004" sldId="4273"/>
            <ac:spMk id="8" creationId="{D8F45D8F-2362-9942-BD84-151E55EE4FF7}"/>
          </ac:spMkLst>
        </pc:spChg>
      </pc:sldChg>
      <pc:sldChg chg="addSp delSp modSp mod">
        <pc:chgData name="Yu-Hsuan Ho" userId="7280e5fb-ee59-4ff5-9a5c-6781f40a6885" providerId="ADAL" clId="{59237565-E534-134C-89F8-15F5F7A3DFDF}" dt="2022-02-10T15:11:15.291" v="31" actId="478"/>
        <pc:sldMkLst>
          <pc:docMk/>
          <pc:sldMk cId="3232141242" sldId="4274"/>
        </pc:sldMkLst>
        <pc:spChg chg="del mod">
          <ac:chgData name="Yu-Hsuan Ho" userId="7280e5fb-ee59-4ff5-9a5c-6781f40a6885" providerId="ADAL" clId="{59237565-E534-134C-89F8-15F5F7A3DFDF}" dt="2022-02-10T15:11:12.764" v="30" actId="478"/>
          <ac:spMkLst>
            <pc:docMk/>
            <pc:sldMk cId="3232141242" sldId="4274"/>
            <ac:spMk id="2" creationId="{1A712710-1936-40F6-8BD4-444803A30A54}"/>
          </ac:spMkLst>
        </pc:spChg>
        <pc:spChg chg="add del">
          <ac:chgData name="Yu-Hsuan Ho" userId="7280e5fb-ee59-4ff5-9a5c-6781f40a6885" providerId="ADAL" clId="{59237565-E534-134C-89F8-15F5F7A3DFDF}" dt="2022-02-10T15:10:57.807" v="26" actId="22"/>
          <ac:spMkLst>
            <pc:docMk/>
            <pc:sldMk cId="3232141242" sldId="4274"/>
            <ac:spMk id="5" creationId="{A4AE9B4B-3DCC-9848-A285-FFA8E2001D98}"/>
          </ac:spMkLst>
        </pc:spChg>
        <pc:spChg chg="add mod">
          <ac:chgData name="Yu-Hsuan Ho" userId="7280e5fb-ee59-4ff5-9a5c-6781f40a6885" providerId="ADAL" clId="{59237565-E534-134C-89F8-15F5F7A3DFDF}" dt="2022-02-10T15:11:10.828" v="29"/>
          <ac:spMkLst>
            <pc:docMk/>
            <pc:sldMk cId="3232141242" sldId="4274"/>
            <ac:spMk id="6" creationId="{E16B22F5-45CE-A34E-A461-1DDE4B40A285}"/>
          </ac:spMkLst>
        </pc:spChg>
        <pc:spChg chg="add del mod">
          <ac:chgData name="Yu-Hsuan Ho" userId="7280e5fb-ee59-4ff5-9a5c-6781f40a6885" providerId="ADAL" clId="{59237565-E534-134C-89F8-15F5F7A3DFDF}" dt="2022-02-10T15:11:15.291" v="31" actId="478"/>
          <ac:spMkLst>
            <pc:docMk/>
            <pc:sldMk cId="3232141242" sldId="4274"/>
            <ac:spMk id="8" creationId="{679B6BFC-4E04-1849-B24C-9326D94567AC}"/>
          </ac:spMkLst>
        </pc:spChg>
      </pc:sldChg>
      <pc:sldChg chg="modSp mod">
        <pc:chgData name="Yu-Hsuan Ho" userId="7280e5fb-ee59-4ff5-9a5c-6781f40a6885" providerId="ADAL" clId="{59237565-E534-134C-89F8-15F5F7A3DFDF}" dt="2022-02-10T15:17:41.577" v="70" actId="207"/>
        <pc:sldMkLst>
          <pc:docMk/>
          <pc:sldMk cId="3306465015" sldId="4276"/>
        </pc:sldMkLst>
        <pc:spChg chg="mod">
          <ac:chgData name="Yu-Hsuan Ho" userId="7280e5fb-ee59-4ff5-9a5c-6781f40a6885" providerId="ADAL" clId="{59237565-E534-134C-89F8-15F5F7A3DFDF}" dt="2022-02-10T15:17:38.957" v="69" actId="1076"/>
          <ac:spMkLst>
            <pc:docMk/>
            <pc:sldMk cId="3306465015" sldId="4276"/>
            <ac:spMk id="4" creationId="{40204411-2DCD-4FCE-8A4F-F7B4E8BB8411}"/>
          </ac:spMkLst>
        </pc:spChg>
        <pc:spChg chg="mod">
          <ac:chgData name="Yu-Hsuan Ho" userId="7280e5fb-ee59-4ff5-9a5c-6781f40a6885" providerId="ADAL" clId="{59237565-E534-134C-89F8-15F5F7A3DFDF}" dt="2022-02-10T15:17:41.577" v="70" actId="207"/>
          <ac:spMkLst>
            <pc:docMk/>
            <pc:sldMk cId="3306465015" sldId="4276"/>
            <ac:spMk id="6" creationId="{5CADC8EC-DAE7-0845-AB85-A2A4CADB880A}"/>
          </ac:spMkLst>
        </pc:spChg>
      </pc:sldChg>
      <pc:sldChg chg="addSp delSp modSp mod">
        <pc:chgData name="Yu-Hsuan Ho" userId="7280e5fb-ee59-4ff5-9a5c-6781f40a6885" providerId="ADAL" clId="{59237565-E534-134C-89F8-15F5F7A3DFDF}" dt="2022-02-10T15:09:49.851" v="20" actId="478"/>
        <pc:sldMkLst>
          <pc:docMk/>
          <pc:sldMk cId="3431117907" sldId="4278"/>
        </pc:sldMkLst>
        <pc:spChg chg="del mod">
          <ac:chgData name="Yu-Hsuan Ho" userId="7280e5fb-ee59-4ff5-9a5c-6781f40a6885" providerId="ADAL" clId="{59237565-E534-134C-89F8-15F5F7A3DFDF}" dt="2022-02-10T15:09:47.165" v="19" actId="478"/>
          <ac:spMkLst>
            <pc:docMk/>
            <pc:sldMk cId="3431117907" sldId="4278"/>
            <ac:spMk id="2" creationId="{333007A9-2621-491E-8002-F89643E6CD08}"/>
          </ac:spMkLst>
        </pc:spChg>
        <pc:spChg chg="add mod">
          <ac:chgData name="Yu-Hsuan Ho" userId="7280e5fb-ee59-4ff5-9a5c-6781f40a6885" providerId="ADAL" clId="{59237565-E534-134C-89F8-15F5F7A3DFDF}" dt="2022-02-10T15:09:45.514" v="18"/>
          <ac:spMkLst>
            <pc:docMk/>
            <pc:sldMk cId="3431117907" sldId="4278"/>
            <ac:spMk id="4" creationId="{BEFD5AB1-274C-E04B-A77D-71F623DB5CEA}"/>
          </ac:spMkLst>
        </pc:spChg>
        <pc:spChg chg="add del mod">
          <ac:chgData name="Yu-Hsuan Ho" userId="7280e5fb-ee59-4ff5-9a5c-6781f40a6885" providerId="ADAL" clId="{59237565-E534-134C-89F8-15F5F7A3DFDF}" dt="2022-02-10T15:09:49.851" v="20" actId="478"/>
          <ac:spMkLst>
            <pc:docMk/>
            <pc:sldMk cId="3431117907" sldId="4278"/>
            <ac:spMk id="6" creationId="{41D69AE6-6B74-A048-BDC3-6264EF06D926}"/>
          </ac:spMkLst>
        </pc:spChg>
      </pc:sldChg>
      <pc:sldChg chg="addSp delSp modSp mod">
        <pc:chgData name="Yu-Hsuan Ho" userId="7280e5fb-ee59-4ff5-9a5c-6781f40a6885" providerId="ADAL" clId="{59237565-E534-134C-89F8-15F5F7A3DFDF}" dt="2022-02-10T15:24:07.738" v="95" actId="478"/>
        <pc:sldMkLst>
          <pc:docMk/>
          <pc:sldMk cId="2415852258" sldId="4281"/>
        </pc:sldMkLst>
        <pc:spChg chg="del mod">
          <ac:chgData name="Yu-Hsuan Ho" userId="7280e5fb-ee59-4ff5-9a5c-6781f40a6885" providerId="ADAL" clId="{59237565-E534-134C-89F8-15F5F7A3DFDF}" dt="2022-02-10T15:24:05.598" v="94" actId="478"/>
          <ac:spMkLst>
            <pc:docMk/>
            <pc:sldMk cId="2415852258" sldId="4281"/>
            <ac:spMk id="2" creationId="{26A5ED66-7AAA-4BB1-A64F-7C3639406C06}"/>
          </ac:spMkLst>
        </pc:spChg>
        <pc:spChg chg="add mod">
          <ac:chgData name="Yu-Hsuan Ho" userId="7280e5fb-ee59-4ff5-9a5c-6781f40a6885" providerId="ADAL" clId="{59237565-E534-134C-89F8-15F5F7A3DFDF}" dt="2022-02-10T15:24:03.895" v="93"/>
          <ac:spMkLst>
            <pc:docMk/>
            <pc:sldMk cId="2415852258" sldId="4281"/>
            <ac:spMk id="4" creationId="{3CF2AD45-26FF-C142-9F88-F8FD05A7BAD0}"/>
          </ac:spMkLst>
        </pc:spChg>
        <pc:spChg chg="add del mod">
          <ac:chgData name="Yu-Hsuan Ho" userId="7280e5fb-ee59-4ff5-9a5c-6781f40a6885" providerId="ADAL" clId="{59237565-E534-134C-89F8-15F5F7A3DFDF}" dt="2022-02-10T15:24:07.738" v="95" actId="478"/>
          <ac:spMkLst>
            <pc:docMk/>
            <pc:sldMk cId="2415852258" sldId="4281"/>
            <ac:spMk id="6" creationId="{A69CF402-BE64-DF41-87D3-80FE7DAB7617}"/>
          </ac:spMkLst>
        </pc:spChg>
      </pc:sldChg>
      <pc:sldChg chg="addSp delSp modSp mod">
        <pc:chgData name="Yu-Hsuan Ho" userId="7280e5fb-ee59-4ff5-9a5c-6781f40a6885" providerId="ADAL" clId="{59237565-E534-134C-89F8-15F5F7A3DFDF}" dt="2022-02-10T15:23:49.541" v="89" actId="478"/>
        <pc:sldMkLst>
          <pc:docMk/>
          <pc:sldMk cId="1228815930" sldId="4282"/>
        </pc:sldMkLst>
        <pc:spChg chg="del mod">
          <ac:chgData name="Yu-Hsuan Ho" userId="7280e5fb-ee59-4ff5-9a5c-6781f40a6885" providerId="ADAL" clId="{59237565-E534-134C-89F8-15F5F7A3DFDF}" dt="2022-02-10T15:23:47.878" v="88" actId="478"/>
          <ac:spMkLst>
            <pc:docMk/>
            <pc:sldMk cId="1228815930" sldId="4282"/>
            <ac:spMk id="2" creationId="{C6B9AE85-23D9-4873-A553-AE4805898165}"/>
          </ac:spMkLst>
        </pc:spChg>
        <pc:spChg chg="add mod">
          <ac:chgData name="Yu-Hsuan Ho" userId="7280e5fb-ee59-4ff5-9a5c-6781f40a6885" providerId="ADAL" clId="{59237565-E534-134C-89F8-15F5F7A3DFDF}" dt="2022-02-10T15:23:45.976" v="87"/>
          <ac:spMkLst>
            <pc:docMk/>
            <pc:sldMk cId="1228815930" sldId="4282"/>
            <ac:spMk id="4" creationId="{E2C43548-E42A-3E48-9BCA-6EFFD3690B6D}"/>
          </ac:spMkLst>
        </pc:spChg>
        <pc:spChg chg="add del mod">
          <ac:chgData name="Yu-Hsuan Ho" userId="7280e5fb-ee59-4ff5-9a5c-6781f40a6885" providerId="ADAL" clId="{59237565-E534-134C-89F8-15F5F7A3DFDF}" dt="2022-02-10T15:23:49.541" v="89" actId="478"/>
          <ac:spMkLst>
            <pc:docMk/>
            <pc:sldMk cId="1228815930" sldId="4282"/>
            <ac:spMk id="6" creationId="{9E6E2336-F6E1-3A4C-A536-9D70AB8154EF}"/>
          </ac:spMkLst>
        </pc:spChg>
      </pc:sldChg>
      <pc:sldChg chg="addSp delSp modSp mod">
        <pc:chgData name="Yu-Hsuan Ho" userId="7280e5fb-ee59-4ff5-9a5c-6781f40a6885" providerId="ADAL" clId="{59237565-E534-134C-89F8-15F5F7A3DFDF}" dt="2022-02-10T15:23:29.769" v="83" actId="478"/>
        <pc:sldMkLst>
          <pc:docMk/>
          <pc:sldMk cId="3960929188" sldId="4283"/>
        </pc:sldMkLst>
        <pc:spChg chg="del mod">
          <ac:chgData name="Yu-Hsuan Ho" userId="7280e5fb-ee59-4ff5-9a5c-6781f40a6885" providerId="ADAL" clId="{59237565-E534-134C-89F8-15F5F7A3DFDF}" dt="2022-02-10T15:23:28.369" v="82" actId="478"/>
          <ac:spMkLst>
            <pc:docMk/>
            <pc:sldMk cId="3960929188" sldId="4283"/>
            <ac:spMk id="2" creationId="{FD155A92-62D3-42E0-B021-5EB763B7EA7B}"/>
          </ac:spMkLst>
        </pc:spChg>
        <pc:spChg chg="add mod">
          <ac:chgData name="Yu-Hsuan Ho" userId="7280e5fb-ee59-4ff5-9a5c-6781f40a6885" providerId="ADAL" clId="{59237565-E534-134C-89F8-15F5F7A3DFDF}" dt="2022-02-10T15:23:25.607" v="81"/>
          <ac:spMkLst>
            <pc:docMk/>
            <pc:sldMk cId="3960929188" sldId="4283"/>
            <ac:spMk id="4" creationId="{AC1AF567-4896-7B49-92DC-42494E708BB7}"/>
          </ac:spMkLst>
        </pc:spChg>
        <pc:spChg chg="add del mod">
          <ac:chgData name="Yu-Hsuan Ho" userId="7280e5fb-ee59-4ff5-9a5c-6781f40a6885" providerId="ADAL" clId="{59237565-E534-134C-89F8-15F5F7A3DFDF}" dt="2022-02-10T15:23:29.769" v="83" actId="478"/>
          <ac:spMkLst>
            <pc:docMk/>
            <pc:sldMk cId="3960929188" sldId="4283"/>
            <ac:spMk id="6" creationId="{2ACEF843-BB9E-844A-A382-692477CBD20C}"/>
          </ac:spMkLst>
        </pc:spChg>
      </pc:sldChg>
      <pc:sldChg chg="addSp delSp modSp mod">
        <pc:chgData name="Yu-Hsuan Ho" userId="7280e5fb-ee59-4ff5-9a5c-6781f40a6885" providerId="ADAL" clId="{59237565-E534-134C-89F8-15F5F7A3DFDF}" dt="2022-02-10T15:15:04.668" v="66" actId="478"/>
        <pc:sldMkLst>
          <pc:docMk/>
          <pc:sldMk cId="1292618524" sldId="4284"/>
        </pc:sldMkLst>
        <pc:spChg chg="del mod">
          <ac:chgData name="Yu-Hsuan Ho" userId="7280e5fb-ee59-4ff5-9a5c-6781f40a6885" providerId="ADAL" clId="{59237565-E534-134C-89F8-15F5F7A3DFDF}" dt="2022-02-10T15:15:02.795" v="65" actId="478"/>
          <ac:spMkLst>
            <pc:docMk/>
            <pc:sldMk cId="1292618524" sldId="4284"/>
            <ac:spMk id="2" creationId="{42C286C8-C589-4A68-8A74-F584BC3B5BB3}"/>
          </ac:spMkLst>
        </pc:spChg>
        <pc:spChg chg="mod">
          <ac:chgData name="Yu-Hsuan Ho" userId="7280e5fb-ee59-4ff5-9a5c-6781f40a6885" providerId="ADAL" clId="{59237565-E534-134C-89F8-15F5F7A3DFDF}" dt="2022-02-10T15:14:58.630" v="64" actId="1076"/>
          <ac:spMkLst>
            <pc:docMk/>
            <pc:sldMk cId="1292618524" sldId="4284"/>
            <ac:spMk id="3" creationId="{590B01E4-9E87-4C92-B78A-40C94D0A682A}"/>
          </ac:spMkLst>
        </pc:spChg>
        <pc:spChg chg="add mod">
          <ac:chgData name="Yu-Hsuan Ho" userId="7280e5fb-ee59-4ff5-9a5c-6781f40a6885" providerId="ADAL" clId="{59237565-E534-134C-89F8-15F5F7A3DFDF}" dt="2022-02-10T15:14:51.349" v="62" actId="20577"/>
          <ac:spMkLst>
            <pc:docMk/>
            <pc:sldMk cId="1292618524" sldId="4284"/>
            <ac:spMk id="4" creationId="{9456A65F-0D68-ED41-A4A3-38D2623DBFDF}"/>
          </ac:spMkLst>
        </pc:spChg>
        <pc:spChg chg="add del mod">
          <ac:chgData name="Yu-Hsuan Ho" userId="7280e5fb-ee59-4ff5-9a5c-6781f40a6885" providerId="ADAL" clId="{59237565-E534-134C-89F8-15F5F7A3DFDF}" dt="2022-02-10T15:15:04.668" v="66" actId="478"/>
          <ac:spMkLst>
            <pc:docMk/>
            <pc:sldMk cId="1292618524" sldId="4284"/>
            <ac:spMk id="6" creationId="{DC68EF48-B186-1F4A-B8B7-AD2E9C816D3F}"/>
          </ac:spMkLst>
        </pc:spChg>
      </pc:sldChg>
      <pc:sldChg chg="addSp delSp modSp mod">
        <pc:chgData name="Yu-Hsuan Ho" userId="7280e5fb-ee59-4ff5-9a5c-6781f40a6885" providerId="ADAL" clId="{59237565-E534-134C-89F8-15F5F7A3DFDF}" dt="2022-02-10T15:27:30.249" v="104" actId="478"/>
        <pc:sldMkLst>
          <pc:docMk/>
          <pc:sldMk cId="3164804334" sldId="4287"/>
        </pc:sldMkLst>
        <pc:spChg chg="del mod">
          <ac:chgData name="Yu-Hsuan Ho" userId="7280e5fb-ee59-4ff5-9a5c-6781f40a6885" providerId="ADAL" clId="{59237565-E534-134C-89F8-15F5F7A3DFDF}" dt="2022-02-10T15:27:28.529" v="103" actId="478"/>
          <ac:spMkLst>
            <pc:docMk/>
            <pc:sldMk cId="3164804334" sldId="4287"/>
            <ac:spMk id="2" creationId="{604DB10F-EC7C-4DAE-B898-8ADF0286B574}"/>
          </ac:spMkLst>
        </pc:spChg>
        <pc:spChg chg="add mod">
          <ac:chgData name="Yu-Hsuan Ho" userId="7280e5fb-ee59-4ff5-9a5c-6781f40a6885" providerId="ADAL" clId="{59237565-E534-134C-89F8-15F5F7A3DFDF}" dt="2022-02-10T15:27:26.978" v="102"/>
          <ac:spMkLst>
            <pc:docMk/>
            <pc:sldMk cId="3164804334" sldId="4287"/>
            <ac:spMk id="4" creationId="{581A3123-5A24-414D-A8F8-155FDD29AA83}"/>
          </ac:spMkLst>
        </pc:spChg>
        <pc:spChg chg="add del mod">
          <ac:chgData name="Yu-Hsuan Ho" userId="7280e5fb-ee59-4ff5-9a5c-6781f40a6885" providerId="ADAL" clId="{59237565-E534-134C-89F8-15F5F7A3DFDF}" dt="2022-02-10T15:27:30.249" v="104" actId="478"/>
          <ac:spMkLst>
            <pc:docMk/>
            <pc:sldMk cId="3164804334" sldId="4287"/>
            <ac:spMk id="6" creationId="{E1261046-D284-F944-BF9B-4FCCBDAA8DAA}"/>
          </ac:spMkLst>
        </pc:spChg>
      </pc:sldChg>
    </pc:docChg>
  </pc:docChgLst>
  <pc:docChgLst>
    <pc:chgData name="Hibak Yusuf" userId="S::hibak.yusuf@royalgreenwich.gov.uk::2e72d0f0-33c5-4690-b236-ad9371dfc37a" providerId="AD" clId="Web-{6E24F833-6B42-4A09-AD58-8E8638720846}"/>
    <pc:docChg chg="modSld">
      <pc:chgData name="Hibak Yusuf" userId="S::hibak.yusuf@royalgreenwich.gov.uk::2e72d0f0-33c5-4690-b236-ad9371dfc37a" providerId="AD" clId="Web-{6E24F833-6B42-4A09-AD58-8E8638720846}" dt="2022-02-14T15:25:29.792" v="52" actId="20577"/>
      <pc:docMkLst>
        <pc:docMk/>
      </pc:docMkLst>
      <pc:sldChg chg="modSp">
        <pc:chgData name="Hibak Yusuf" userId="S::hibak.yusuf@royalgreenwich.gov.uk::2e72d0f0-33c5-4690-b236-ad9371dfc37a" providerId="AD" clId="Web-{6E24F833-6B42-4A09-AD58-8E8638720846}" dt="2022-02-14T15:25:29.792" v="52" actId="20577"/>
        <pc:sldMkLst>
          <pc:docMk/>
          <pc:sldMk cId="1128456840" sldId="4294"/>
        </pc:sldMkLst>
        <pc:spChg chg="mod">
          <ac:chgData name="Hibak Yusuf" userId="S::hibak.yusuf@royalgreenwich.gov.uk::2e72d0f0-33c5-4690-b236-ad9371dfc37a" providerId="AD" clId="Web-{6E24F833-6B42-4A09-AD58-8E8638720846}" dt="2022-02-14T15:25:29.792" v="52" actId="20577"/>
          <ac:spMkLst>
            <pc:docMk/>
            <pc:sldMk cId="1128456840" sldId="4294"/>
            <ac:spMk id="8" creationId="{85640AA7-C014-DF49-89AE-429F0C2D1656}"/>
          </ac:spMkLst>
        </pc:spChg>
      </pc:sldChg>
    </pc:docChg>
  </pc:docChgLst>
  <pc:docChgLst>
    <pc:chgData name="Steve Ollier" userId="S::steve.ollier@royalgreenwich.gov.uk::1be9cb31-e9ce-41c3-9097-b2da242c8190" providerId="AD" clId="Web-{49E74487-835C-41C9-8AC2-5A8C763098E0}"/>
    <pc:docChg chg="modSld">
      <pc:chgData name="Steve Ollier" userId="S::steve.ollier@royalgreenwich.gov.uk::1be9cb31-e9ce-41c3-9097-b2da242c8190" providerId="AD" clId="Web-{49E74487-835C-41C9-8AC2-5A8C763098E0}" dt="2022-02-11T15:58:28.466" v="580"/>
      <pc:docMkLst>
        <pc:docMk/>
      </pc:docMkLst>
      <pc:sldChg chg="modSp modNotes">
        <pc:chgData name="Steve Ollier" userId="S::steve.ollier@royalgreenwich.gov.uk::1be9cb31-e9ce-41c3-9097-b2da242c8190" providerId="AD" clId="Web-{49E74487-835C-41C9-8AC2-5A8C763098E0}" dt="2022-02-11T15:58:28.466" v="580"/>
        <pc:sldMkLst>
          <pc:docMk/>
          <pc:sldMk cId="2501191825" sldId="4265"/>
        </pc:sldMkLst>
        <pc:spChg chg="mod">
          <ac:chgData name="Steve Ollier" userId="S::steve.ollier@royalgreenwich.gov.uk::1be9cb31-e9ce-41c3-9097-b2da242c8190" providerId="AD" clId="Web-{49E74487-835C-41C9-8AC2-5A8C763098E0}" dt="2022-02-11T15:55:54.040" v="548" actId="20577"/>
          <ac:spMkLst>
            <pc:docMk/>
            <pc:sldMk cId="2501191825" sldId="4265"/>
            <ac:spMk id="3" creationId="{E5E4188C-7974-42B9-B0CB-DE7E54E08358}"/>
          </ac:spMkLst>
        </pc:spChg>
        <pc:spChg chg="mod">
          <ac:chgData name="Steve Ollier" userId="S::steve.ollier@royalgreenwich.gov.uk::1be9cb31-e9ce-41c3-9097-b2da242c8190" providerId="AD" clId="Web-{49E74487-835C-41C9-8AC2-5A8C763098E0}" dt="2022-02-11T15:43:21.334" v="354" actId="1076"/>
          <ac:spMkLst>
            <pc:docMk/>
            <pc:sldMk cId="2501191825" sldId="4265"/>
            <ac:spMk id="6" creationId="{1476B2CE-3E9C-D648-85E9-EB1F9DE91004}"/>
          </ac:spMkLst>
        </pc:spChg>
        <pc:picChg chg="mod">
          <ac:chgData name="Steve Ollier" userId="S::steve.ollier@royalgreenwich.gov.uk::1be9cb31-e9ce-41c3-9097-b2da242c8190" providerId="AD" clId="Web-{49E74487-835C-41C9-8AC2-5A8C763098E0}" dt="2022-02-11T15:43:37.788" v="355" actId="1076"/>
          <ac:picMkLst>
            <pc:docMk/>
            <pc:sldMk cId="2501191825" sldId="4265"/>
            <ac:picMk id="2" creationId="{EDDA119A-60E7-4C23-B582-02E7745C735B}"/>
          </ac:picMkLst>
        </pc:picChg>
      </pc:sldChg>
    </pc:docChg>
  </pc:docChgLst>
  <pc:docChgLst>
    <pc:chgData name="Constance Wroe" userId="S::constance.wroe@royalgreenwich.gov.uk::a976c3c3-3bbc-45fb-bf23-c4f8c68aa101" providerId="AD" clId="Web-{06C8B294-1BCB-4176-AFF8-10DAFDDF5489}"/>
    <pc:docChg chg="modSld">
      <pc:chgData name="Constance Wroe" userId="S::constance.wroe@royalgreenwich.gov.uk::a976c3c3-3bbc-45fb-bf23-c4f8c68aa101" providerId="AD" clId="Web-{06C8B294-1BCB-4176-AFF8-10DAFDDF5489}" dt="2022-02-15T09:55:40.630" v="172" actId="20577"/>
      <pc:docMkLst>
        <pc:docMk/>
      </pc:docMkLst>
      <pc:sldChg chg="modSp">
        <pc:chgData name="Constance Wroe" userId="S::constance.wroe@royalgreenwich.gov.uk::a976c3c3-3bbc-45fb-bf23-c4f8c68aa101" providerId="AD" clId="Web-{06C8B294-1BCB-4176-AFF8-10DAFDDF5489}" dt="2022-02-15T09:54:49.456" v="155" actId="20577"/>
        <pc:sldMkLst>
          <pc:docMk/>
          <pc:sldMk cId="3232141242" sldId="4274"/>
        </pc:sldMkLst>
        <pc:spChg chg="mod">
          <ac:chgData name="Constance Wroe" userId="S::constance.wroe@royalgreenwich.gov.uk::a976c3c3-3bbc-45fb-bf23-c4f8c68aa101" providerId="AD" clId="Web-{06C8B294-1BCB-4176-AFF8-10DAFDDF5489}" dt="2022-02-15T09:54:49.456" v="155" actId="20577"/>
          <ac:spMkLst>
            <pc:docMk/>
            <pc:sldMk cId="3232141242" sldId="4274"/>
            <ac:spMk id="3" creationId="{D5928B87-177E-464E-8AAE-81620BD8683C}"/>
          </ac:spMkLst>
        </pc:spChg>
      </pc:sldChg>
      <pc:sldChg chg="addSp modSp">
        <pc:chgData name="Constance Wroe" userId="S::constance.wroe@royalgreenwich.gov.uk::a976c3c3-3bbc-45fb-bf23-c4f8c68aa101" providerId="AD" clId="Web-{06C8B294-1BCB-4176-AFF8-10DAFDDF5489}" dt="2022-02-15T09:55:40.630" v="172" actId="20577"/>
        <pc:sldMkLst>
          <pc:docMk/>
          <pc:sldMk cId="1892126774" sldId="4305"/>
        </pc:sldMkLst>
        <pc:spChg chg="add mod">
          <ac:chgData name="Constance Wroe" userId="S::constance.wroe@royalgreenwich.gov.uk::a976c3c3-3bbc-45fb-bf23-c4f8c68aa101" providerId="AD" clId="Web-{06C8B294-1BCB-4176-AFF8-10DAFDDF5489}" dt="2022-02-15T09:55:40.630" v="172" actId="20577"/>
          <ac:spMkLst>
            <pc:docMk/>
            <pc:sldMk cId="1892126774" sldId="4305"/>
            <ac:spMk id="2" creationId="{D3126776-0893-4A32-A32C-6FF10B246250}"/>
          </ac:spMkLst>
        </pc:spChg>
        <pc:spChg chg="mod">
          <ac:chgData name="Constance Wroe" userId="S::constance.wroe@royalgreenwich.gov.uk::a976c3c3-3bbc-45fb-bf23-c4f8c68aa101" providerId="AD" clId="Web-{06C8B294-1BCB-4176-AFF8-10DAFDDF5489}" dt="2022-02-15T09:52:12.795" v="92" actId="14100"/>
          <ac:spMkLst>
            <pc:docMk/>
            <pc:sldMk cId="1892126774" sldId="4305"/>
            <ac:spMk id="3" creationId="{D5928B87-177E-464E-8AAE-81620BD8683C}"/>
          </ac:spMkLst>
        </pc:spChg>
      </pc:sldChg>
    </pc:docChg>
  </pc:docChgLst>
  <pc:docChgLst>
    <pc:chgData name="Alysia-Marie Annett" userId="S::alysia-marie.annett@royalgreenwich.gov.uk::e7bf688c-ccea-4248-8dab-8092b7e4c7ff" providerId="AD" clId="Web-{F322047F-E0F3-06E0-8212-9C0543DFB72A}"/>
    <pc:docChg chg="mod addSld modSld sldOrd">
      <pc:chgData name="Alysia-Marie Annett" userId="S::alysia-marie.annett@royalgreenwich.gov.uk::e7bf688c-ccea-4248-8dab-8092b7e4c7ff" providerId="AD" clId="Web-{F322047F-E0F3-06E0-8212-9C0543DFB72A}" dt="2022-02-11T16:01:48.281" v="2227" actId="20577"/>
      <pc:docMkLst>
        <pc:docMk/>
      </pc:docMkLst>
      <pc:sldChg chg="modSp">
        <pc:chgData name="Alysia-Marie Annett" userId="S::alysia-marie.annett@royalgreenwich.gov.uk::e7bf688c-ccea-4248-8dab-8092b7e4c7ff" providerId="AD" clId="Web-{F322047F-E0F3-06E0-8212-9C0543DFB72A}" dt="2022-02-11T16:01:48.281" v="2227" actId="20577"/>
        <pc:sldMkLst>
          <pc:docMk/>
          <pc:sldMk cId="3232141242" sldId="4274"/>
        </pc:sldMkLst>
        <pc:spChg chg="mod">
          <ac:chgData name="Alysia-Marie Annett" userId="S::alysia-marie.annett@royalgreenwich.gov.uk::e7bf688c-ccea-4248-8dab-8092b7e4c7ff" providerId="AD" clId="Web-{F322047F-E0F3-06E0-8212-9C0543DFB72A}" dt="2022-02-11T16:01:48.281" v="2227" actId="20577"/>
          <ac:spMkLst>
            <pc:docMk/>
            <pc:sldMk cId="3232141242" sldId="4274"/>
            <ac:spMk id="3" creationId="{D5928B87-177E-464E-8AAE-81620BD8683C}"/>
          </ac:spMkLst>
        </pc:spChg>
      </pc:sldChg>
      <pc:sldChg chg="addSp delSp modSp add ord replId addCm">
        <pc:chgData name="Alysia-Marie Annett" userId="S::alysia-marie.annett@royalgreenwich.gov.uk::e7bf688c-ccea-4248-8dab-8092b7e4c7ff" providerId="AD" clId="Web-{F322047F-E0F3-06E0-8212-9C0543DFB72A}" dt="2022-02-11T15:45:09.872" v="1752" actId="1076"/>
        <pc:sldMkLst>
          <pc:docMk/>
          <pc:sldMk cId="1128456840" sldId="4294"/>
        </pc:sldMkLst>
        <pc:spChg chg="mod">
          <ac:chgData name="Alysia-Marie Annett" userId="S::alysia-marie.annett@royalgreenwich.gov.uk::e7bf688c-ccea-4248-8dab-8092b7e4c7ff" providerId="AD" clId="Web-{F322047F-E0F3-06E0-8212-9C0543DFB72A}" dt="2022-02-11T15:43:04.807" v="1715" actId="20577"/>
          <ac:spMkLst>
            <pc:docMk/>
            <pc:sldMk cId="1128456840" sldId="4294"/>
            <ac:spMk id="6" creationId="{E9966F86-2EE3-A840-B9DA-E69F963B7197}"/>
          </ac:spMkLst>
        </pc:spChg>
        <pc:spChg chg="mod">
          <ac:chgData name="Alysia-Marie Annett" userId="S::alysia-marie.annett@royalgreenwich.gov.uk::e7bf688c-ccea-4248-8dab-8092b7e4c7ff" providerId="AD" clId="Web-{F322047F-E0F3-06E0-8212-9C0543DFB72A}" dt="2022-02-11T15:45:09.872" v="1752" actId="1076"/>
          <ac:spMkLst>
            <pc:docMk/>
            <pc:sldMk cId="1128456840" sldId="4294"/>
            <ac:spMk id="8" creationId="{85640AA7-C014-DF49-89AE-429F0C2D1656}"/>
          </ac:spMkLst>
        </pc:spChg>
        <pc:picChg chg="add mod">
          <ac:chgData name="Alysia-Marie Annett" userId="S::alysia-marie.annett@royalgreenwich.gov.uk::e7bf688c-ccea-4248-8dab-8092b7e4c7ff" providerId="AD" clId="Web-{F322047F-E0F3-06E0-8212-9C0543DFB72A}" dt="2022-02-11T15:43:41.010" v="1724" actId="1076"/>
          <ac:picMkLst>
            <pc:docMk/>
            <pc:sldMk cId="1128456840" sldId="4294"/>
            <ac:picMk id="2" creationId="{36ED622C-4E08-4958-9950-409E790F7DCD}"/>
          </ac:picMkLst>
        </pc:picChg>
        <pc:picChg chg="add mod">
          <ac:chgData name="Alysia-Marie Annett" userId="S::alysia-marie.annett@royalgreenwich.gov.uk::e7bf688c-ccea-4248-8dab-8092b7e4c7ff" providerId="AD" clId="Web-{F322047F-E0F3-06E0-8212-9C0543DFB72A}" dt="2022-02-11T13:57:07.812" v="1104" actId="1076"/>
          <ac:picMkLst>
            <pc:docMk/>
            <pc:sldMk cId="1128456840" sldId="4294"/>
            <ac:picMk id="3" creationId="{78352929-60EB-4E7E-96FC-F710EAD577E5}"/>
          </ac:picMkLst>
        </pc:picChg>
        <pc:picChg chg="del mod">
          <ac:chgData name="Alysia-Marie Annett" userId="S::alysia-marie.annett@royalgreenwich.gov.uk::e7bf688c-ccea-4248-8dab-8092b7e4c7ff" providerId="AD" clId="Web-{F322047F-E0F3-06E0-8212-9C0543DFB72A}" dt="2022-02-11T13:58:44.206" v="1154"/>
          <ac:picMkLst>
            <pc:docMk/>
            <pc:sldMk cId="1128456840" sldId="4294"/>
            <ac:picMk id="9" creationId="{3A19D7BF-28C1-C747-818D-8A7BC6B57378}"/>
          </ac:picMkLst>
        </pc:picChg>
      </pc:sldChg>
    </pc:docChg>
  </pc:docChgLst>
  <pc:docChgLst>
    <pc:chgData name="Constance Wroe" userId="S::constance.wroe@royalgreenwich.gov.uk::a976c3c3-3bbc-45fb-bf23-c4f8c68aa101" providerId="AD" clId="Web-{D4740FD1-225D-BA75-78DF-BD6C588C51DD}"/>
    <pc:docChg chg="mod addSld delSld modSld">
      <pc:chgData name="Constance Wroe" userId="S::constance.wroe@royalgreenwich.gov.uk::a976c3c3-3bbc-45fb-bf23-c4f8c68aa101" providerId="AD" clId="Web-{D4740FD1-225D-BA75-78DF-BD6C588C51DD}" dt="2022-02-14T16:46:29.649" v="803" actId="20577"/>
      <pc:docMkLst>
        <pc:docMk/>
      </pc:docMkLst>
      <pc:sldChg chg="modSp modNotes">
        <pc:chgData name="Constance Wroe" userId="S::constance.wroe@royalgreenwich.gov.uk::a976c3c3-3bbc-45fb-bf23-c4f8c68aa101" providerId="AD" clId="Web-{D4740FD1-225D-BA75-78DF-BD6C588C51DD}" dt="2022-02-14T16:46:10.851" v="802" actId="20577"/>
        <pc:sldMkLst>
          <pc:docMk/>
          <pc:sldMk cId="3232141242" sldId="4274"/>
        </pc:sldMkLst>
        <pc:spChg chg="mod">
          <ac:chgData name="Constance Wroe" userId="S::constance.wroe@royalgreenwich.gov.uk::a976c3c3-3bbc-45fb-bf23-c4f8c68aa101" providerId="AD" clId="Web-{D4740FD1-225D-BA75-78DF-BD6C588C51DD}" dt="2022-02-14T16:46:10.851" v="802" actId="20577"/>
          <ac:spMkLst>
            <pc:docMk/>
            <pc:sldMk cId="3232141242" sldId="4274"/>
            <ac:spMk id="3" creationId="{D5928B87-177E-464E-8AAE-81620BD8683C}"/>
          </ac:spMkLst>
        </pc:spChg>
        <pc:spChg chg="mod">
          <ac:chgData name="Constance Wroe" userId="S::constance.wroe@royalgreenwich.gov.uk::a976c3c3-3bbc-45fb-bf23-c4f8c68aa101" providerId="AD" clId="Web-{D4740FD1-225D-BA75-78DF-BD6C588C51DD}" dt="2022-02-14T13:12:44.790" v="310" actId="20577"/>
          <ac:spMkLst>
            <pc:docMk/>
            <pc:sldMk cId="3232141242" sldId="4274"/>
            <ac:spMk id="6" creationId="{E16B22F5-45CE-A34E-A461-1DDE4B40A285}"/>
          </ac:spMkLst>
        </pc:spChg>
      </pc:sldChg>
      <pc:sldChg chg="modSp add mod replId modShow addCm">
        <pc:chgData name="Constance Wroe" userId="S::constance.wroe@royalgreenwich.gov.uk::a976c3c3-3bbc-45fb-bf23-c4f8c68aa101" providerId="AD" clId="Web-{D4740FD1-225D-BA75-78DF-BD6C588C51DD}" dt="2022-02-14T16:46:29.649" v="803" actId="20577"/>
        <pc:sldMkLst>
          <pc:docMk/>
          <pc:sldMk cId="1892126774" sldId="4305"/>
        </pc:sldMkLst>
        <pc:spChg chg="mod">
          <ac:chgData name="Constance Wroe" userId="S::constance.wroe@royalgreenwich.gov.uk::a976c3c3-3bbc-45fb-bf23-c4f8c68aa101" providerId="AD" clId="Web-{D4740FD1-225D-BA75-78DF-BD6C588C51DD}" dt="2022-02-14T16:46:29.649" v="803" actId="20577"/>
          <ac:spMkLst>
            <pc:docMk/>
            <pc:sldMk cId="1892126774" sldId="4305"/>
            <ac:spMk id="3" creationId="{D5928B87-177E-464E-8AAE-81620BD8683C}"/>
          </ac:spMkLst>
        </pc:spChg>
        <pc:spChg chg="mod">
          <ac:chgData name="Constance Wroe" userId="S::constance.wroe@royalgreenwich.gov.uk::a976c3c3-3bbc-45fb-bf23-c4f8c68aa101" providerId="AD" clId="Web-{D4740FD1-225D-BA75-78DF-BD6C588C51DD}" dt="2022-02-14T13:25:59.544" v="448" actId="20577"/>
          <ac:spMkLst>
            <pc:docMk/>
            <pc:sldMk cId="1892126774" sldId="4305"/>
            <ac:spMk id="6" creationId="{E16B22F5-45CE-A34E-A461-1DDE4B40A285}"/>
          </ac:spMkLst>
        </pc:spChg>
      </pc:sldChg>
      <pc:sldChg chg="new del">
        <pc:chgData name="Constance Wroe" userId="S::constance.wroe@royalgreenwich.gov.uk::a976c3c3-3bbc-45fb-bf23-c4f8c68aa101" providerId="AD" clId="Web-{D4740FD1-225D-BA75-78DF-BD6C588C51DD}" dt="2022-02-14T13:25:34.621" v="408"/>
        <pc:sldMkLst>
          <pc:docMk/>
          <pc:sldMk cId="1985820155" sldId="4305"/>
        </pc:sldMkLst>
      </pc:sldChg>
    </pc:docChg>
  </pc:docChgLst>
  <pc:docChgLst>
    <pc:chgData name="Steve Ollier" userId="S::steve.ollier@royalgreenwich.gov.uk::1be9cb31-e9ce-41c3-9097-b2da242c8190" providerId="AD" clId="Web-{9E809834-4C34-48C2-A92F-A5382AB41771}"/>
    <pc:docChg chg="modSld">
      <pc:chgData name="Steve Ollier" userId="S::steve.ollier@royalgreenwich.gov.uk::1be9cb31-e9ce-41c3-9097-b2da242c8190" providerId="AD" clId="Web-{9E809834-4C34-48C2-A92F-A5382AB41771}" dt="2022-02-11T14:49:57.517" v="126"/>
      <pc:docMkLst>
        <pc:docMk/>
      </pc:docMkLst>
      <pc:sldChg chg="modSp modNotes">
        <pc:chgData name="Steve Ollier" userId="S::steve.ollier@royalgreenwich.gov.uk::1be9cb31-e9ce-41c3-9097-b2da242c8190" providerId="AD" clId="Web-{9E809834-4C34-48C2-A92F-A5382AB41771}" dt="2022-02-11T14:49:57.517" v="126"/>
        <pc:sldMkLst>
          <pc:docMk/>
          <pc:sldMk cId="2501191825" sldId="4265"/>
        </pc:sldMkLst>
        <pc:spChg chg="mod">
          <ac:chgData name="Steve Ollier" userId="S::steve.ollier@royalgreenwich.gov.uk::1be9cb31-e9ce-41c3-9097-b2da242c8190" providerId="AD" clId="Web-{9E809834-4C34-48C2-A92F-A5382AB41771}" dt="2022-02-11T14:43:36.431" v="1" actId="1076"/>
          <ac:spMkLst>
            <pc:docMk/>
            <pc:sldMk cId="2501191825" sldId="4265"/>
            <ac:spMk id="3" creationId="{E5E4188C-7974-42B9-B0CB-DE7E54E08358}"/>
          </ac:spMkLst>
        </pc:spChg>
        <pc:spChg chg="mod">
          <ac:chgData name="Steve Ollier" userId="S::steve.ollier@royalgreenwich.gov.uk::1be9cb31-e9ce-41c3-9097-b2da242c8190" providerId="AD" clId="Web-{9E809834-4C34-48C2-A92F-A5382AB41771}" dt="2022-02-11T14:45:03.858" v="38" actId="14100"/>
          <ac:spMkLst>
            <pc:docMk/>
            <pc:sldMk cId="2501191825" sldId="4265"/>
            <ac:spMk id="6" creationId="{1476B2CE-3E9C-D648-85E9-EB1F9DE91004}"/>
          </ac:spMkLst>
        </pc:spChg>
      </pc:sldChg>
    </pc:docChg>
  </pc:docChgLst>
  <pc:docChgLst>
    <pc:chgData name="Alex Sturtivant" userId="05ead3f8-a71e-41c6-9f9d-44406ed944f2" providerId="ADAL" clId="{56C59D4D-48F1-4349-9793-BB68405F6E73}"/>
    <pc:docChg chg="undo custSel addSld delSld modSld sldOrd">
      <pc:chgData name="Alex Sturtivant" userId="05ead3f8-a71e-41c6-9f9d-44406ed944f2" providerId="ADAL" clId="{56C59D4D-48F1-4349-9793-BB68405F6E73}" dt="2022-02-15T10:22:18.354" v="5084" actId="20577"/>
      <pc:docMkLst>
        <pc:docMk/>
      </pc:docMkLst>
      <pc:sldChg chg="modSp mod">
        <pc:chgData name="Alex Sturtivant" userId="05ead3f8-a71e-41c6-9f9d-44406ed944f2" providerId="ADAL" clId="{56C59D4D-48F1-4349-9793-BB68405F6E73}" dt="2022-02-15T10:22:18.354" v="5084" actId="20577"/>
        <pc:sldMkLst>
          <pc:docMk/>
          <pc:sldMk cId="2287855419" sldId="4090"/>
        </pc:sldMkLst>
        <pc:spChg chg="mod">
          <ac:chgData name="Alex Sturtivant" userId="05ead3f8-a71e-41c6-9f9d-44406ed944f2" providerId="ADAL" clId="{56C59D4D-48F1-4349-9793-BB68405F6E73}" dt="2022-02-15T10:22:18.354" v="5084" actId="20577"/>
          <ac:spMkLst>
            <pc:docMk/>
            <pc:sldMk cId="2287855419" sldId="4090"/>
            <ac:spMk id="6" creationId="{E3715292-C26B-0E4A-9102-E4DB47DB09BB}"/>
          </ac:spMkLst>
        </pc:spChg>
      </pc:sldChg>
      <pc:sldChg chg="addCm delCm">
        <pc:chgData name="Alex Sturtivant" userId="05ead3f8-a71e-41c6-9f9d-44406ed944f2" providerId="ADAL" clId="{56C59D4D-48F1-4349-9793-BB68405F6E73}" dt="2022-02-15T09:35:16.061" v="5041"/>
        <pc:sldMkLst>
          <pc:docMk/>
          <pc:sldMk cId="3852662844" sldId="4170"/>
        </pc:sldMkLst>
      </pc:sldChg>
      <pc:sldChg chg="addCm">
        <pc:chgData name="Alex Sturtivant" userId="05ead3f8-a71e-41c6-9f9d-44406ed944f2" providerId="ADAL" clId="{56C59D4D-48F1-4349-9793-BB68405F6E73}" dt="2022-02-09T16:14:43.492" v="196"/>
        <pc:sldMkLst>
          <pc:docMk/>
          <pc:sldMk cId="1903237811" sldId="4264"/>
        </pc:sldMkLst>
      </pc:sldChg>
      <pc:sldChg chg="modSp mod">
        <pc:chgData name="Alex Sturtivant" userId="05ead3f8-a71e-41c6-9f9d-44406ed944f2" providerId="ADAL" clId="{56C59D4D-48F1-4349-9793-BB68405F6E73}" dt="2022-02-11T13:58:18.172" v="3431" actId="20577"/>
        <pc:sldMkLst>
          <pc:docMk/>
          <pc:sldMk cId="2501191825" sldId="4265"/>
        </pc:sldMkLst>
        <pc:spChg chg="mod">
          <ac:chgData name="Alex Sturtivant" userId="05ead3f8-a71e-41c6-9f9d-44406ed944f2" providerId="ADAL" clId="{56C59D4D-48F1-4349-9793-BB68405F6E73}" dt="2022-02-11T13:58:18.172" v="3431" actId="20577"/>
          <ac:spMkLst>
            <pc:docMk/>
            <pc:sldMk cId="2501191825" sldId="4265"/>
            <ac:spMk id="3" creationId="{E5E4188C-7974-42B9-B0CB-DE7E54E08358}"/>
          </ac:spMkLst>
        </pc:spChg>
      </pc:sldChg>
      <pc:sldChg chg="modSp mod modNotesTx">
        <pc:chgData name="Alex Sturtivant" userId="05ead3f8-a71e-41c6-9f9d-44406ed944f2" providerId="ADAL" clId="{56C59D4D-48F1-4349-9793-BB68405F6E73}" dt="2022-02-15T10:19:23.658" v="5070" actId="20577"/>
        <pc:sldMkLst>
          <pc:docMk/>
          <pc:sldMk cId="1472665237" sldId="4267"/>
        </pc:sldMkLst>
        <pc:spChg chg="mod">
          <ac:chgData name="Alex Sturtivant" userId="05ead3f8-a71e-41c6-9f9d-44406ed944f2" providerId="ADAL" clId="{56C59D4D-48F1-4349-9793-BB68405F6E73}" dt="2022-02-11T12:55:56.275" v="3419" actId="1076"/>
          <ac:spMkLst>
            <pc:docMk/>
            <pc:sldMk cId="1472665237" sldId="4267"/>
            <ac:spMk id="2" creationId="{A115BE0C-66FB-458E-AB3A-87DB7CEF6E25}"/>
          </ac:spMkLst>
        </pc:spChg>
      </pc:sldChg>
      <pc:sldChg chg="modSp mod">
        <pc:chgData name="Alex Sturtivant" userId="05ead3f8-a71e-41c6-9f9d-44406ed944f2" providerId="ADAL" clId="{56C59D4D-48F1-4349-9793-BB68405F6E73}" dt="2022-02-14T12:25:28.876" v="4585" actId="20577"/>
        <pc:sldMkLst>
          <pc:docMk/>
          <pc:sldMk cId="3814701864" sldId="4270"/>
        </pc:sldMkLst>
        <pc:spChg chg="mod">
          <ac:chgData name="Alex Sturtivant" userId="05ead3f8-a71e-41c6-9f9d-44406ed944f2" providerId="ADAL" clId="{56C59D4D-48F1-4349-9793-BB68405F6E73}" dt="2022-02-14T12:25:28.876" v="4585" actId="20577"/>
          <ac:spMkLst>
            <pc:docMk/>
            <pc:sldMk cId="3814701864" sldId="4270"/>
            <ac:spMk id="3" creationId="{572461A5-5B85-491B-B23F-9E3BF56D70E7}"/>
          </ac:spMkLst>
        </pc:spChg>
      </pc:sldChg>
      <pc:sldChg chg="modSp mod addCm">
        <pc:chgData name="Alex Sturtivant" userId="05ead3f8-a71e-41c6-9f9d-44406ed944f2" providerId="ADAL" clId="{56C59D4D-48F1-4349-9793-BB68405F6E73}" dt="2022-02-11T12:25:26.553" v="2611" actId="1076"/>
        <pc:sldMkLst>
          <pc:docMk/>
          <pc:sldMk cId="3169427918" sldId="4272"/>
        </pc:sldMkLst>
        <pc:spChg chg="mod">
          <ac:chgData name="Alex Sturtivant" userId="05ead3f8-a71e-41c6-9f9d-44406ed944f2" providerId="ADAL" clId="{56C59D4D-48F1-4349-9793-BB68405F6E73}" dt="2022-02-11T12:25:26.553" v="2611" actId="1076"/>
          <ac:spMkLst>
            <pc:docMk/>
            <pc:sldMk cId="3169427918" sldId="4272"/>
            <ac:spMk id="6" creationId="{1112EDE9-452D-3945-842B-F9B3E2C3E0DF}"/>
          </ac:spMkLst>
        </pc:spChg>
      </pc:sldChg>
      <pc:sldChg chg="modSp new mod ord">
        <pc:chgData name="Alex Sturtivant" userId="05ead3f8-a71e-41c6-9f9d-44406ed944f2" providerId="ADAL" clId="{56C59D4D-48F1-4349-9793-BB68405F6E73}" dt="2022-02-09T16:13:33.404" v="195" actId="20577"/>
        <pc:sldMkLst>
          <pc:docMk/>
          <pc:sldMk cId="3232141242" sldId="4274"/>
        </pc:sldMkLst>
        <pc:spChg chg="mod">
          <ac:chgData name="Alex Sturtivant" userId="05ead3f8-a71e-41c6-9f9d-44406ed944f2" providerId="ADAL" clId="{56C59D4D-48F1-4349-9793-BB68405F6E73}" dt="2022-02-09T16:13:10.976" v="83" actId="20577"/>
          <ac:spMkLst>
            <pc:docMk/>
            <pc:sldMk cId="3232141242" sldId="4274"/>
            <ac:spMk id="2" creationId="{1A712710-1936-40F6-8BD4-444803A30A54}"/>
          </ac:spMkLst>
        </pc:spChg>
        <pc:spChg chg="mod">
          <ac:chgData name="Alex Sturtivant" userId="05ead3f8-a71e-41c6-9f9d-44406ed944f2" providerId="ADAL" clId="{56C59D4D-48F1-4349-9793-BB68405F6E73}" dt="2022-02-09T16:13:33.404" v="195" actId="20577"/>
          <ac:spMkLst>
            <pc:docMk/>
            <pc:sldMk cId="3232141242" sldId="4274"/>
            <ac:spMk id="3" creationId="{D5928B87-177E-464E-8AAE-81620BD8683C}"/>
          </ac:spMkLst>
        </pc:spChg>
      </pc:sldChg>
      <pc:sldChg chg="del">
        <pc:chgData name="Alex Sturtivant" userId="05ead3f8-a71e-41c6-9f9d-44406ed944f2" providerId="ADAL" clId="{56C59D4D-48F1-4349-9793-BB68405F6E73}" dt="2022-02-14T15:56:43.386" v="4878" actId="47"/>
        <pc:sldMkLst>
          <pc:docMk/>
          <pc:sldMk cId="352117623" sldId="4277"/>
        </pc:sldMkLst>
      </pc:sldChg>
      <pc:sldChg chg="modSp mod">
        <pc:chgData name="Alex Sturtivant" userId="05ead3f8-a71e-41c6-9f9d-44406ed944f2" providerId="ADAL" clId="{56C59D4D-48F1-4349-9793-BB68405F6E73}" dt="2022-02-11T09:26:24.425" v="200" actId="1076"/>
        <pc:sldMkLst>
          <pc:docMk/>
          <pc:sldMk cId="663554522" sldId="4279"/>
        </pc:sldMkLst>
        <pc:spChg chg="mod">
          <ac:chgData name="Alex Sturtivant" userId="05ead3f8-a71e-41c6-9f9d-44406ed944f2" providerId="ADAL" clId="{56C59D4D-48F1-4349-9793-BB68405F6E73}" dt="2022-02-11T09:26:24.425" v="200" actId="1076"/>
          <ac:spMkLst>
            <pc:docMk/>
            <pc:sldMk cId="663554522" sldId="4279"/>
            <ac:spMk id="2" creationId="{A115BE0C-66FB-458E-AB3A-87DB7CEF6E25}"/>
          </ac:spMkLst>
        </pc:spChg>
      </pc:sldChg>
      <pc:sldChg chg="addSp delSp modSp mod modNotesTx">
        <pc:chgData name="Alex Sturtivant" userId="05ead3f8-a71e-41c6-9f9d-44406ed944f2" providerId="ADAL" clId="{56C59D4D-48F1-4349-9793-BB68405F6E73}" dt="2022-02-15T10:19:16.529" v="5069" actId="20577"/>
        <pc:sldMkLst>
          <pc:docMk/>
          <pc:sldMk cId="3816564943" sldId="4280"/>
        </pc:sldMkLst>
        <pc:spChg chg="del">
          <ac:chgData name="Alex Sturtivant" userId="05ead3f8-a71e-41c6-9f9d-44406ed944f2" providerId="ADAL" clId="{56C59D4D-48F1-4349-9793-BB68405F6E73}" dt="2022-02-11T09:58:44.117" v="1426" actId="478"/>
          <ac:spMkLst>
            <pc:docMk/>
            <pc:sldMk cId="3816564943" sldId="4280"/>
            <ac:spMk id="2" creationId="{375E9AE0-DB18-471E-9648-59EF0C797D13}"/>
          </ac:spMkLst>
        </pc:spChg>
        <pc:spChg chg="del">
          <ac:chgData name="Alex Sturtivant" userId="05ead3f8-a71e-41c6-9f9d-44406ed944f2" providerId="ADAL" clId="{56C59D4D-48F1-4349-9793-BB68405F6E73}" dt="2022-02-11T09:58:42.717" v="1425" actId="478"/>
          <ac:spMkLst>
            <pc:docMk/>
            <pc:sldMk cId="3816564943" sldId="4280"/>
            <ac:spMk id="3" creationId="{7D980A69-E135-41B1-ACBC-2FADD90F7E18}"/>
          </ac:spMkLst>
        </pc:spChg>
        <pc:spChg chg="add del mod">
          <ac:chgData name="Alex Sturtivant" userId="05ead3f8-a71e-41c6-9f9d-44406ed944f2" providerId="ADAL" clId="{56C59D4D-48F1-4349-9793-BB68405F6E73}" dt="2022-02-11T09:58:45.212" v="1427" actId="478"/>
          <ac:spMkLst>
            <pc:docMk/>
            <pc:sldMk cId="3816564943" sldId="4280"/>
            <ac:spMk id="5" creationId="{E11F3E0A-97E4-4CC5-9307-47BBB6717843}"/>
          </ac:spMkLst>
        </pc:spChg>
        <pc:spChg chg="add del mod">
          <ac:chgData name="Alex Sturtivant" userId="05ead3f8-a71e-41c6-9f9d-44406ed944f2" providerId="ADAL" clId="{56C59D4D-48F1-4349-9793-BB68405F6E73}" dt="2022-02-11T11:29:13.181" v="1604" actId="478"/>
          <ac:spMkLst>
            <pc:docMk/>
            <pc:sldMk cId="3816564943" sldId="4280"/>
            <ac:spMk id="6" creationId="{AC9B6B2B-BC6B-43D6-A802-FF41C3E87684}"/>
          </ac:spMkLst>
        </pc:spChg>
        <pc:spChg chg="add del mod">
          <ac:chgData name="Alex Sturtivant" userId="05ead3f8-a71e-41c6-9f9d-44406ed944f2" providerId="ADAL" clId="{56C59D4D-48F1-4349-9793-BB68405F6E73}" dt="2022-02-11T11:29:15.197" v="1605" actId="478"/>
          <ac:spMkLst>
            <pc:docMk/>
            <pc:sldMk cId="3816564943" sldId="4280"/>
            <ac:spMk id="7" creationId="{605FA58F-A698-47BB-84A3-9C3BC08CFBFE}"/>
          </ac:spMkLst>
        </pc:spChg>
        <pc:spChg chg="del">
          <ac:chgData name="Alex Sturtivant" userId="05ead3f8-a71e-41c6-9f9d-44406ed944f2" providerId="ADAL" clId="{56C59D4D-48F1-4349-9793-BB68405F6E73}" dt="2022-02-11T11:33:15.475" v="1608" actId="478"/>
          <ac:spMkLst>
            <pc:docMk/>
            <pc:sldMk cId="3816564943" sldId="4280"/>
            <ac:spMk id="8" creationId="{C3F3F9C1-9DEF-474F-AB45-A8328BE094EA}"/>
          </ac:spMkLst>
        </pc:spChg>
        <pc:spChg chg="add mod">
          <ac:chgData name="Alex Sturtivant" userId="05ead3f8-a71e-41c6-9f9d-44406ed944f2" providerId="ADAL" clId="{56C59D4D-48F1-4349-9793-BB68405F6E73}" dt="2022-02-11T11:33:18.391" v="1609" actId="14100"/>
          <ac:spMkLst>
            <pc:docMk/>
            <pc:sldMk cId="3816564943" sldId="4280"/>
            <ac:spMk id="10" creationId="{F101E421-9D0D-4DC6-8DE0-93105A2B6E41}"/>
          </ac:spMkLst>
        </pc:spChg>
        <pc:spChg chg="add mod">
          <ac:chgData name="Alex Sturtivant" userId="05ead3f8-a71e-41c6-9f9d-44406ed944f2" providerId="ADAL" clId="{56C59D4D-48F1-4349-9793-BB68405F6E73}" dt="2022-02-14T17:07:53.511" v="4976" actId="6549"/>
          <ac:spMkLst>
            <pc:docMk/>
            <pc:sldMk cId="3816564943" sldId="4280"/>
            <ac:spMk id="11" creationId="{5B9D32CB-161B-4698-BF78-6BE02CECFA99}"/>
          </ac:spMkLst>
        </pc:spChg>
        <pc:spChg chg="add mod">
          <ac:chgData name="Alex Sturtivant" userId="05ead3f8-a71e-41c6-9f9d-44406ed944f2" providerId="ADAL" clId="{56C59D4D-48F1-4349-9793-BB68405F6E73}" dt="2022-02-14T17:07:37.818" v="4966" actId="1076"/>
          <ac:spMkLst>
            <pc:docMk/>
            <pc:sldMk cId="3816564943" sldId="4280"/>
            <ac:spMk id="12" creationId="{2C4454CD-0C7F-4CAD-AF24-D39CA9FA8C41}"/>
          </ac:spMkLst>
        </pc:spChg>
        <pc:picChg chg="del">
          <ac:chgData name="Alex Sturtivant" userId="05ead3f8-a71e-41c6-9f9d-44406ed944f2" providerId="ADAL" clId="{56C59D4D-48F1-4349-9793-BB68405F6E73}" dt="2022-02-11T11:33:14.860" v="1607" actId="478"/>
          <ac:picMkLst>
            <pc:docMk/>
            <pc:sldMk cId="3816564943" sldId="4280"/>
            <ac:picMk id="9" creationId="{E9DDA698-EC1D-154A-8939-938AD440F8A9}"/>
          </ac:picMkLst>
        </pc:picChg>
      </pc:sldChg>
      <pc:sldChg chg="addSp delSp modSp mod modNotesTx">
        <pc:chgData name="Alex Sturtivant" userId="05ead3f8-a71e-41c6-9f9d-44406ed944f2" providerId="ADAL" clId="{56C59D4D-48F1-4349-9793-BB68405F6E73}" dt="2022-02-15T10:19:28.785" v="5071" actId="20577"/>
        <pc:sldMkLst>
          <pc:docMk/>
          <pc:sldMk cId="2415852258" sldId="4281"/>
        </pc:sldMkLst>
        <pc:spChg chg="add del mod">
          <ac:chgData name="Alex Sturtivant" userId="05ead3f8-a71e-41c6-9f9d-44406ed944f2" providerId="ADAL" clId="{56C59D4D-48F1-4349-9793-BB68405F6E73}" dt="2022-02-14T12:20:02.371" v="4199" actId="478"/>
          <ac:spMkLst>
            <pc:docMk/>
            <pc:sldMk cId="2415852258" sldId="4281"/>
            <ac:spMk id="2" creationId="{7EBE50F9-77DA-4742-B17A-7CA9822A0E98}"/>
          </ac:spMkLst>
        </pc:spChg>
        <pc:spChg chg="del mod">
          <ac:chgData name="Alex Sturtivant" userId="05ead3f8-a71e-41c6-9f9d-44406ed944f2" providerId="ADAL" clId="{56C59D4D-48F1-4349-9793-BB68405F6E73}" dt="2022-02-11T11:35:48.249" v="1755" actId="478"/>
          <ac:spMkLst>
            <pc:docMk/>
            <pc:sldMk cId="2415852258" sldId="4281"/>
            <ac:spMk id="3" creationId="{37B1F463-009B-462F-AE44-FEBC35A64428}"/>
          </ac:spMkLst>
        </pc:spChg>
        <pc:spChg chg="del">
          <ac:chgData name="Alex Sturtivant" userId="05ead3f8-a71e-41c6-9f9d-44406ed944f2" providerId="ADAL" clId="{56C59D4D-48F1-4349-9793-BB68405F6E73}" dt="2022-02-11T11:35:44.649" v="1753" actId="478"/>
          <ac:spMkLst>
            <pc:docMk/>
            <pc:sldMk cId="2415852258" sldId="4281"/>
            <ac:spMk id="4" creationId="{3CF2AD45-26FF-C142-9F88-F8FD05A7BAD0}"/>
          </ac:spMkLst>
        </pc:spChg>
        <pc:spChg chg="add del mod">
          <ac:chgData name="Alex Sturtivant" userId="05ead3f8-a71e-41c6-9f9d-44406ed944f2" providerId="ADAL" clId="{56C59D4D-48F1-4349-9793-BB68405F6E73}" dt="2022-02-11T11:39:36.741" v="1796" actId="478"/>
          <ac:spMkLst>
            <pc:docMk/>
            <pc:sldMk cId="2415852258" sldId="4281"/>
            <ac:spMk id="12" creationId="{61D43C75-18E5-40F6-ACA1-92A6B9431F54}"/>
          </ac:spMkLst>
        </pc:spChg>
        <pc:spChg chg="add mod">
          <ac:chgData name="Alex Sturtivant" userId="05ead3f8-a71e-41c6-9f9d-44406ed944f2" providerId="ADAL" clId="{56C59D4D-48F1-4349-9793-BB68405F6E73}" dt="2022-02-11T16:44:00.722" v="3475" actId="1076"/>
          <ac:spMkLst>
            <pc:docMk/>
            <pc:sldMk cId="2415852258" sldId="4281"/>
            <ac:spMk id="13" creationId="{D33C0C94-78D7-48A3-A131-208E837C0C3E}"/>
          </ac:spMkLst>
        </pc:spChg>
        <pc:spChg chg="add mod">
          <ac:chgData name="Alex Sturtivant" userId="05ead3f8-a71e-41c6-9f9d-44406ed944f2" providerId="ADAL" clId="{56C59D4D-48F1-4349-9793-BB68405F6E73}" dt="2022-02-11T12:29:31.801" v="2811" actId="1076"/>
          <ac:spMkLst>
            <pc:docMk/>
            <pc:sldMk cId="2415852258" sldId="4281"/>
            <ac:spMk id="14" creationId="{5207D4FF-9859-4AC9-A6A1-EDA36CC7D66E}"/>
          </ac:spMkLst>
        </pc:spChg>
        <pc:spChg chg="add mod">
          <ac:chgData name="Alex Sturtivant" userId="05ead3f8-a71e-41c6-9f9d-44406ed944f2" providerId="ADAL" clId="{56C59D4D-48F1-4349-9793-BB68405F6E73}" dt="2022-02-11T12:29:11.366" v="2810" actId="33524"/>
          <ac:spMkLst>
            <pc:docMk/>
            <pc:sldMk cId="2415852258" sldId="4281"/>
            <ac:spMk id="15" creationId="{54184587-03A8-43E6-9BE6-DE07DD534AF2}"/>
          </ac:spMkLst>
        </pc:spChg>
        <pc:picChg chg="add mod">
          <ac:chgData name="Alex Sturtivant" userId="05ead3f8-a71e-41c6-9f9d-44406ed944f2" providerId="ADAL" clId="{56C59D4D-48F1-4349-9793-BB68405F6E73}" dt="2022-02-11T16:43:58.922" v="3474" actId="1076"/>
          <ac:picMkLst>
            <pc:docMk/>
            <pc:sldMk cId="2415852258" sldId="4281"/>
            <ac:picMk id="7" creationId="{D0EA99D1-30BE-49B5-BE72-3A9CC6310614}"/>
          </ac:picMkLst>
        </pc:picChg>
        <pc:picChg chg="add mod">
          <ac:chgData name="Alex Sturtivant" userId="05ead3f8-a71e-41c6-9f9d-44406ed944f2" providerId="ADAL" clId="{56C59D4D-48F1-4349-9793-BB68405F6E73}" dt="2022-02-11T16:43:49.874" v="3470" actId="1076"/>
          <ac:picMkLst>
            <pc:docMk/>
            <pc:sldMk cId="2415852258" sldId="4281"/>
            <ac:picMk id="9" creationId="{29D0A324-853B-46FF-B496-81A1BE6653A6}"/>
          </ac:picMkLst>
        </pc:picChg>
        <pc:picChg chg="add mod">
          <ac:chgData name="Alex Sturtivant" userId="05ead3f8-a71e-41c6-9f9d-44406ed944f2" providerId="ADAL" clId="{56C59D4D-48F1-4349-9793-BB68405F6E73}" dt="2022-02-11T16:43:56.890" v="3473" actId="1076"/>
          <ac:picMkLst>
            <pc:docMk/>
            <pc:sldMk cId="2415852258" sldId="4281"/>
            <ac:picMk id="11" creationId="{AED18BAB-B8AF-4105-989C-C9840FE08F9A}"/>
          </ac:picMkLst>
        </pc:picChg>
      </pc:sldChg>
      <pc:sldChg chg="modSp mod">
        <pc:chgData name="Alex Sturtivant" userId="05ead3f8-a71e-41c6-9f9d-44406ed944f2" providerId="ADAL" clId="{56C59D4D-48F1-4349-9793-BB68405F6E73}" dt="2022-02-15T09:42:29.610" v="5058" actId="404"/>
        <pc:sldMkLst>
          <pc:docMk/>
          <pc:sldMk cId="1228815930" sldId="4282"/>
        </pc:sldMkLst>
        <pc:spChg chg="mod">
          <ac:chgData name="Alex Sturtivant" userId="05ead3f8-a71e-41c6-9f9d-44406ed944f2" providerId="ADAL" clId="{56C59D4D-48F1-4349-9793-BB68405F6E73}" dt="2022-02-15T09:42:29.610" v="5058" actId="404"/>
          <ac:spMkLst>
            <pc:docMk/>
            <pc:sldMk cId="1228815930" sldId="4282"/>
            <ac:spMk id="3" creationId="{0ADF560E-804F-456F-827A-D9B8166F7255}"/>
          </ac:spMkLst>
        </pc:spChg>
        <pc:spChg chg="mod">
          <ac:chgData name="Alex Sturtivant" userId="05ead3f8-a71e-41c6-9f9d-44406ed944f2" providerId="ADAL" clId="{56C59D4D-48F1-4349-9793-BB68405F6E73}" dt="2022-02-15T09:42:07.877" v="5048" actId="20577"/>
          <ac:spMkLst>
            <pc:docMk/>
            <pc:sldMk cId="1228815930" sldId="4282"/>
            <ac:spMk id="4" creationId="{E2C43548-E42A-3E48-9BCA-6EFFD3690B6D}"/>
          </ac:spMkLst>
        </pc:spChg>
      </pc:sldChg>
      <pc:sldChg chg="addSp delSp modSp mod">
        <pc:chgData name="Alex Sturtivant" userId="05ead3f8-a71e-41c6-9f9d-44406ed944f2" providerId="ADAL" clId="{56C59D4D-48F1-4349-9793-BB68405F6E73}" dt="2022-02-15T09:43:19.115" v="5064" actId="20577"/>
        <pc:sldMkLst>
          <pc:docMk/>
          <pc:sldMk cId="1406862252" sldId="4286"/>
        </pc:sldMkLst>
        <pc:spChg chg="del">
          <ac:chgData name="Alex Sturtivant" userId="05ead3f8-a71e-41c6-9f9d-44406ed944f2" providerId="ADAL" clId="{56C59D4D-48F1-4349-9793-BB68405F6E73}" dt="2022-02-11T12:02:05.576" v="2181" actId="478"/>
          <ac:spMkLst>
            <pc:docMk/>
            <pc:sldMk cId="1406862252" sldId="4286"/>
            <ac:spMk id="2" creationId="{700F0E24-560D-4227-A0B4-0BBBE6776DE6}"/>
          </ac:spMkLst>
        </pc:spChg>
        <pc:spChg chg="mod">
          <ac:chgData name="Alex Sturtivant" userId="05ead3f8-a71e-41c6-9f9d-44406ed944f2" providerId="ADAL" clId="{56C59D4D-48F1-4349-9793-BB68405F6E73}" dt="2022-02-15T09:43:19.115" v="5064" actId="20577"/>
          <ac:spMkLst>
            <pc:docMk/>
            <pc:sldMk cId="1406862252" sldId="4286"/>
            <ac:spMk id="3" creationId="{0201BE72-A00A-4CA7-BF4C-49923EE12B79}"/>
          </ac:spMkLst>
        </pc:spChg>
        <pc:spChg chg="add mod">
          <ac:chgData name="Alex Sturtivant" userId="05ead3f8-a71e-41c6-9f9d-44406ed944f2" providerId="ADAL" clId="{56C59D4D-48F1-4349-9793-BB68405F6E73}" dt="2022-02-11T12:49:29.449" v="2819" actId="20577"/>
          <ac:spMkLst>
            <pc:docMk/>
            <pc:sldMk cId="1406862252" sldId="4286"/>
            <ac:spMk id="6" creationId="{D40299A7-02E9-44E1-A8ED-F6CB2E14DDB7}"/>
          </ac:spMkLst>
        </pc:spChg>
      </pc:sldChg>
      <pc:sldChg chg="modSp mod">
        <pc:chgData name="Alex Sturtivant" userId="05ead3f8-a71e-41c6-9f9d-44406ed944f2" providerId="ADAL" clId="{56C59D4D-48F1-4349-9793-BB68405F6E73}" dt="2022-02-14T15:58:48.732" v="4901" actId="20577"/>
        <pc:sldMkLst>
          <pc:docMk/>
          <pc:sldMk cId="3164804334" sldId="4287"/>
        </pc:sldMkLst>
        <pc:spChg chg="mod">
          <ac:chgData name="Alex Sturtivant" userId="05ead3f8-a71e-41c6-9f9d-44406ed944f2" providerId="ADAL" clId="{56C59D4D-48F1-4349-9793-BB68405F6E73}" dt="2022-02-14T15:58:48.732" v="4901" actId="20577"/>
          <ac:spMkLst>
            <pc:docMk/>
            <pc:sldMk cId="3164804334" sldId="4287"/>
            <ac:spMk id="3" creationId="{ADA2F182-1968-4851-A746-101DE665A844}"/>
          </ac:spMkLst>
        </pc:spChg>
      </pc:sldChg>
      <pc:sldChg chg="modSp del mod">
        <pc:chgData name="Alex Sturtivant" userId="05ead3f8-a71e-41c6-9f9d-44406ed944f2" providerId="ADAL" clId="{56C59D4D-48F1-4349-9793-BB68405F6E73}" dt="2022-02-14T15:58:28.349" v="4895" actId="47"/>
        <pc:sldMkLst>
          <pc:docMk/>
          <pc:sldMk cId="4137996889" sldId="4290"/>
        </pc:sldMkLst>
        <pc:spChg chg="mod">
          <ac:chgData name="Alex Sturtivant" userId="05ead3f8-a71e-41c6-9f9d-44406ed944f2" providerId="ADAL" clId="{56C59D4D-48F1-4349-9793-BB68405F6E73}" dt="2022-02-14T12:03:57.528" v="3489" actId="20577"/>
          <ac:spMkLst>
            <pc:docMk/>
            <pc:sldMk cId="4137996889" sldId="4290"/>
            <ac:spMk id="2" creationId="{A115BE0C-66FB-458E-AB3A-87DB7CEF6E25}"/>
          </ac:spMkLst>
        </pc:spChg>
      </pc:sldChg>
      <pc:sldChg chg="modSp mod">
        <pc:chgData name="Alex Sturtivant" userId="05ead3f8-a71e-41c6-9f9d-44406ed944f2" providerId="ADAL" clId="{56C59D4D-48F1-4349-9793-BB68405F6E73}" dt="2022-02-14T15:52:46.734" v="4877" actId="1076"/>
        <pc:sldMkLst>
          <pc:docMk/>
          <pc:sldMk cId="203379012" sldId="4292"/>
        </pc:sldMkLst>
        <pc:graphicFrameChg chg="mod">
          <ac:chgData name="Alex Sturtivant" userId="05ead3f8-a71e-41c6-9f9d-44406ed944f2" providerId="ADAL" clId="{56C59D4D-48F1-4349-9793-BB68405F6E73}" dt="2022-02-14T15:52:46.734" v="4877" actId="1076"/>
          <ac:graphicFrameMkLst>
            <pc:docMk/>
            <pc:sldMk cId="203379012" sldId="4292"/>
            <ac:graphicFrameMk id="2" creationId="{6517029A-FECA-6649-A244-2C25DD074A0F}"/>
          </ac:graphicFrameMkLst>
        </pc:graphicFrameChg>
        <pc:picChg chg="mod">
          <ac:chgData name="Alex Sturtivant" userId="05ead3f8-a71e-41c6-9f9d-44406ed944f2" providerId="ADAL" clId="{56C59D4D-48F1-4349-9793-BB68405F6E73}" dt="2022-02-14T15:52:46.734" v="4877" actId="1076"/>
          <ac:picMkLst>
            <pc:docMk/>
            <pc:sldMk cId="203379012" sldId="4292"/>
            <ac:picMk id="9" creationId="{FEF9C16E-A889-484E-94C9-8975D91E4BFE}"/>
          </ac:picMkLst>
        </pc:picChg>
        <pc:picChg chg="mod">
          <ac:chgData name="Alex Sturtivant" userId="05ead3f8-a71e-41c6-9f9d-44406ed944f2" providerId="ADAL" clId="{56C59D4D-48F1-4349-9793-BB68405F6E73}" dt="2022-02-11T12:56:23.912" v="3426" actId="1038"/>
          <ac:picMkLst>
            <pc:docMk/>
            <pc:sldMk cId="203379012" sldId="4292"/>
            <ac:picMk id="10" creationId="{CF6C2DBF-0C61-2248-AC95-DFDFD26DF740}"/>
          </ac:picMkLst>
        </pc:picChg>
        <pc:picChg chg="mod">
          <ac:chgData name="Alex Sturtivant" userId="05ead3f8-a71e-41c6-9f9d-44406ed944f2" providerId="ADAL" clId="{56C59D4D-48F1-4349-9793-BB68405F6E73}" dt="2022-02-14T15:52:46.734" v="4877" actId="1076"/>
          <ac:picMkLst>
            <pc:docMk/>
            <pc:sldMk cId="203379012" sldId="4292"/>
            <ac:picMk id="12" creationId="{C0BE05E0-7B8F-B243-A801-3AC6FA9107E6}"/>
          </ac:picMkLst>
        </pc:picChg>
        <pc:picChg chg="mod">
          <ac:chgData name="Alex Sturtivant" userId="05ead3f8-a71e-41c6-9f9d-44406ed944f2" providerId="ADAL" clId="{56C59D4D-48F1-4349-9793-BB68405F6E73}" dt="2022-02-14T15:52:46.734" v="4877" actId="1076"/>
          <ac:picMkLst>
            <pc:docMk/>
            <pc:sldMk cId="203379012" sldId="4292"/>
            <ac:picMk id="13" creationId="{0D4D86EE-028A-A44B-8D88-F849152D62E5}"/>
          </ac:picMkLst>
        </pc:picChg>
        <pc:picChg chg="mod">
          <ac:chgData name="Alex Sturtivant" userId="05ead3f8-a71e-41c6-9f9d-44406ed944f2" providerId="ADAL" clId="{56C59D4D-48F1-4349-9793-BB68405F6E73}" dt="2022-02-14T15:52:46.734" v="4877" actId="1076"/>
          <ac:picMkLst>
            <pc:docMk/>
            <pc:sldMk cId="203379012" sldId="4292"/>
            <ac:picMk id="15" creationId="{AACC9C63-ABD4-CC43-A603-54EAF9D12CA0}"/>
          </ac:picMkLst>
        </pc:picChg>
      </pc:sldChg>
      <pc:sldChg chg="modSp add mod modNotesTx">
        <pc:chgData name="Alex Sturtivant" userId="05ead3f8-a71e-41c6-9f9d-44406ed944f2" providerId="ADAL" clId="{56C59D4D-48F1-4349-9793-BB68405F6E73}" dt="2022-02-15T10:19:34.353" v="5072" actId="20577"/>
        <pc:sldMkLst>
          <pc:docMk/>
          <pc:sldMk cId="792607101" sldId="4293"/>
        </pc:sldMkLst>
        <pc:spChg chg="mod">
          <ac:chgData name="Alex Sturtivant" userId="05ead3f8-a71e-41c6-9f9d-44406ed944f2" providerId="ADAL" clId="{56C59D4D-48F1-4349-9793-BB68405F6E73}" dt="2022-02-15T09:41:05.288" v="5044" actId="20577"/>
          <ac:spMkLst>
            <pc:docMk/>
            <pc:sldMk cId="792607101" sldId="4293"/>
            <ac:spMk id="3" creationId="{E5E4188C-7974-42B9-B0CB-DE7E54E08358}"/>
          </ac:spMkLst>
        </pc:spChg>
        <pc:spChg chg="mod">
          <ac:chgData name="Alex Sturtivant" userId="05ead3f8-a71e-41c6-9f9d-44406ed944f2" providerId="ADAL" clId="{56C59D4D-48F1-4349-9793-BB68405F6E73}" dt="2022-02-11T12:36:24.018" v="2818" actId="20577"/>
          <ac:spMkLst>
            <pc:docMk/>
            <pc:sldMk cId="792607101" sldId="4293"/>
            <ac:spMk id="6" creationId="{1476B2CE-3E9C-D648-85E9-EB1F9DE91004}"/>
          </ac:spMkLst>
        </pc:spChg>
      </pc:sldChg>
      <pc:sldChg chg="modSp mod">
        <pc:chgData name="Alex Sturtivant" userId="05ead3f8-a71e-41c6-9f9d-44406ed944f2" providerId="ADAL" clId="{56C59D4D-48F1-4349-9793-BB68405F6E73}" dt="2022-02-14T15:57:47.984" v="4894" actId="20578"/>
        <pc:sldMkLst>
          <pc:docMk/>
          <pc:sldMk cId="1128456840" sldId="4294"/>
        </pc:sldMkLst>
        <pc:spChg chg="mod">
          <ac:chgData name="Alex Sturtivant" userId="05ead3f8-a71e-41c6-9f9d-44406ed944f2" providerId="ADAL" clId="{56C59D4D-48F1-4349-9793-BB68405F6E73}" dt="2022-02-14T15:57:47.984" v="4894" actId="20578"/>
          <ac:spMkLst>
            <pc:docMk/>
            <pc:sldMk cId="1128456840" sldId="4294"/>
            <ac:spMk id="8" creationId="{85640AA7-C014-DF49-89AE-429F0C2D1656}"/>
          </ac:spMkLst>
        </pc:spChg>
        <pc:picChg chg="mod">
          <ac:chgData name="Alex Sturtivant" userId="05ead3f8-a71e-41c6-9f9d-44406ed944f2" providerId="ADAL" clId="{56C59D4D-48F1-4349-9793-BB68405F6E73}" dt="2022-02-14T15:57:09.868" v="4881" actId="1076"/>
          <ac:picMkLst>
            <pc:docMk/>
            <pc:sldMk cId="1128456840" sldId="4294"/>
            <ac:picMk id="2" creationId="{36ED622C-4E08-4958-9950-409E790F7DCD}"/>
          </ac:picMkLst>
        </pc:picChg>
        <pc:picChg chg="mod">
          <ac:chgData name="Alex Sturtivant" userId="05ead3f8-a71e-41c6-9f9d-44406ed944f2" providerId="ADAL" clId="{56C59D4D-48F1-4349-9793-BB68405F6E73}" dt="2022-02-14T15:57:13.335" v="4893" actId="1038"/>
          <ac:picMkLst>
            <pc:docMk/>
            <pc:sldMk cId="1128456840" sldId="4294"/>
            <ac:picMk id="3" creationId="{78352929-60EB-4E7E-96FC-F710EAD577E5}"/>
          </ac:picMkLst>
        </pc:picChg>
      </pc:sldChg>
      <pc:sldChg chg="modCm">
        <pc:chgData name="Alex Sturtivant" userId="05ead3f8-a71e-41c6-9f9d-44406ed944f2" providerId="ADAL" clId="{56C59D4D-48F1-4349-9793-BB68405F6E73}" dt="2022-02-15T10:11:27.448" v="5065" actId="2056"/>
        <pc:sldMkLst>
          <pc:docMk/>
          <pc:sldMk cId="3805192892" sldId="4300"/>
        </pc:sldMkLst>
      </pc:sldChg>
      <pc:sldChg chg="addSp modSp add mod modNotesTx">
        <pc:chgData name="Alex Sturtivant" userId="05ead3f8-a71e-41c6-9f9d-44406ed944f2" providerId="ADAL" clId="{56C59D4D-48F1-4349-9793-BB68405F6E73}" dt="2022-02-15T10:20:13.689" v="5082" actId="14100"/>
        <pc:sldMkLst>
          <pc:docMk/>
          <pc:sldMk cId="3635523634" sldId="4304"/>
        </pc:sldMkLst>
        <pc:spChg chg="mod">
          <ac:chgData name="Alex Sturtivant" userId="05ead3f8-a71e-41c6-9f9d-44406ed944f2" providerId="ADAL" clId="{56C59D4D-48F1-4349-9793-BB68405F6E73}" dt="2022-02-15T10:20:13.689" v="5082" actId="14100"/>
          <ac:spMkLst>
            <pc:docMk/>
            <pc:sldMk cId="3635523634" sldId="4304"/>
            <ac:spMk id="2" creationId="{7EBE50F9-77DA-4742-B17A-7CA9822A0E98}"/>
          </ac:spMkLst>
        </pc:spChg>
        <pc:spChg chg="add mod">
          <ac:chgData name="Alex Sturtivant" userId="05ead3f8-a71e-41c6-9f9d-44406ed944f2" providerId="ADAL" clId="{56C59D4D-48F1-4349-9793-BB68405F6E73}" dt="2022-02-15T10:20:04.187" v="5080" actId="20577"/>
          <ac:spMkLst>
            <pc:docMk/>
            <pc:sldMk cId="3635523634" sldId="4304"/>
            <ac:spMk id="3" creationId="{F764D2CC-7CDE-4C2B-AE64-28448BABF3FA}"/>
          </ac:spMkLst>
        </pc:spChg>
        <pc:spChg chg="mod">
          <ac:chgData name="Alex Sturtivant" userId="05ead3f8-a71e-41c6-9f9d-44406ed944f2" providerId="ADAL" clId="{56C59D4D-48F1-4349-9793-BB68405F6E73}" dt="2022-02-14T12:24:11.630" v="4583" actId="1036"/>
          <ac:spMkLst>
            <pc:docMk/>
            <pc:sldMk cId="3635523634" sldId="4304"/>
            <ac:spMk id="5" creationId="{AC6558E7-92D9-D944-8DEB-1D7546C891D6}"/>
          </ac:spMkLst>
        </pc:spChg>
      </pc:sldChg>
      <pc:sldChg chg="modSp mod">
        <pc:chgData name="Alex Sturtivant" userId="05ead3f8-a71e-41c6-9f9d-44406ed944f2" providerId="ADAL" clId="{56C59D4D-48F1-4349-9793-BB68405F6E73}" dt="2022-02-15T10:18:17.904" v="5068" actId="20577"/>
        <pc:sldMkLst>
          <pc:docMk/>
          <pc:sldMk cId="1807197217" sldId="4309"/>
        </pc:sldMkLst>
        <pc:spChg chg="mod">
          <ac:chgData name="Alex Sturtivant" userId="05ead3f8-a71e-41c6-9f9d-44406ed944f2" providerId="ADAL" clId="{56C59D4D-48F1-4349-9793-BB68405F6E73}" dt="2022-02-15T10:18:17.904" v="5068" actId="20577"/>
          <ac:spMkLst>
            <pc:docMk/>
            <pc:sldMk cId="1807197217" sldId="4309"/>
            <ac:spMk id="12" creationId="{CE8A129B-6643-1B4A-8A2E-FE14B3345C18}"/>
          </ac:spMkLst>
        </pc:spChg>
      </pc:sldChg>
    </pc:docChg>
  </pc:docChgLst>
  <pc:docChgLst>
    <pc:chgData name="Bethany Mindham" userId="335b0bfb-97a9-434b-9485-cdce9611e571" providerId="ADAL" clId="{3465D43E-A980-4AE8-8EF1-F0CE3E204D04}"/>
    <pc:docChg chg="custSel addSld delSld modSld sldOrd">
      <pc:chgData name="Bethany Mindham" userId="335b0bfb-97a9-434b-9485-cdce9611e571" providerId="ADAL" clId="{3465D43E-A980-4AE8-8EF1-F0CE3E204D04}" dt="2022-02-15T10:11:21.009" v="579" actId="2056"/>
      <pc:docMkLst>
        <pc:docMk/>
      </pc:docMkLst>
      <pc:sldChg chg="addSp delSp modSp del mod">
        <pc:chgData name="Bethany Mindham" userId="335b0bfb-97a9-434b-9485-cdce9611e571" providerId="ADAL" clId="{3465D43E-A980-4AE8-8EF1-F0CE3E204D04}" dt="2022-02-09T14:11:08.835" v="508" actId="47"/>
        <pc:sldMkLst>
          <pc:docMk/>
          <pc:sldMk cId="856230995" sldId="256"/>
        </pc:sldMkLst>
        <pc:spChg chg="del">
          <ac:chgData name="Bethany Mindham" userId="335b0bfb-97a9-434b-9485-cdce9611e571" providerId="ADAL" clId="{3465D43E-A980-4AE8-8EF1-F0CE3E204D04}" dt="2022-02-09T14:06:40.683" v="370" actId="478"/>
          <ac:spMkLst>
            <pc:docMk/>
            <pc:sldMk cId="856230995" sldId="256"/>
            <ac:spMk id="2" creationId="{4BF2108E-E8D9-4B7B-AE41-51227644ABCC}"/>
          </ac:spMkLst>
        </pc:spChg>
        <pc:spChg chg="del">
          <ac:chgData name="Bethany Mindham" userId="335b0bfb-97a9-434b-9485-cdce9611e571" providerId="ADAL" clId="{3465D43E-A980-4AE8-8EF1-F0CE3E204D04}" dt="2022-02-09T14:06:41.740" v="371" actId="478"/>
          <ac:spMkLst>
            <pc:docMk/>
            <pc:sldMk cId="856230995" sldId="256"/>
            <ac:spMk id="3" creationId="{E44C6E08-3849-4C15-AB11-1E0F9727A299}"/>
          </ac:spMkLst>
        </pc:spChg>
        <pc:spChg chg="add mod">
          <ac:chgData name="Bethany Mindham" userId="335b0bfb-97a9-434b-9485-cdce9611e571" providerId="ADAL" clId="{3465D43E-A980-4AE8-8EF1-F0CE3E204D04}" dt="2022-02-09T14:08:28.968" v="475" actId="14100"/>
          <ac:spMkLst>
            <pc:docMk/>
            <pc:sldMk cId="856230995" sldId="256"/>
            <ac:spMk id="5" creationId="{8BF11A87-EED6-48BA-A0BA-E7A4DAB01647}"/>
          </ac:spMkLst>
        </pc:spChg>
      </pc:sldChg>
      <pc:sldChg chg="add ord">
        <pc:chgData name="Bethany Mindham" userId="335b0bfb-97a9-434b-9485-cdce9611e571" providerId="ADAL" clId="{3465D43E-A980-4AE8-8EF1-F0CE3E204D04}" dt="2022-02-09T14:01:17.411" v="2"/>
        <pc:sldMkLst>
          <pc:docMk/>
          <pc:sldMk cId="1581824009" sldId="4079"/>
        </pc:sldMkLst>
      </pc:sldChg>
      <pc:sldChg chg="modSp mod">
        <pc:chgData name="Bethany Mindham" userId="335b0bfb-97a9-434b-9485-cdce9611e571" providerId="ADAL" clId="{3465D43E-A980-4AE8-8EF1-F0CE3E204D04}" dt="2022-02-09T14:12:24.138" v="561" actId="20577"/>
        <pc:sldMkLst>
          <pc:docMk/>
          <pc:sldMk cId="2287855419" sldId="4090"/>
        </pc:sldMkLst>
        <pc:spChg chg="mod">
          <ac:chgData name="Bethany Mindham" userId="335b0bfb-97a9-434b-9485-cdce9611e571" providerId="ADAL" clId="{3465D43E-A980-4AE8-8EF1-F0CE3E204D04}" dt="2022-02-09T14:12:24.138" v="561" actId="20577"/>
          <ac:spMkLst>
            <pc:docMk/>
            <pc:sldMk cId="2287855419" sldId="4090"/>
            <ac:spMk id="6" creationId="{E3715292-C26B-0E4A-9102-E4DB47DB09BB}"/>
          </ac:spMkLst>
        </pc:spChg>
      </pc:sldChg>
      <pc:sldChg chg="add ord">
        <pc:chgData name="Bethany Mindham" userId="335b0bfb-97a9-434b-9485-cdce9611e571" providerId="ADAL" clId="{3465D43E-A980-4AE8-8EF1-F0CE3E204D04}" dt="2022-02-09T14:01:27.785" v="8"/>
        <pc:sldMkLst>
          <pc:docMk/>
          <pc:sldMk cId="3456044176" sldId="4140"/>
        </pc:sldMkLst>
      </pc:sldChg>
      <pc:sldChg chg="add delCm">
        <pc:chgData name="Bethany Mindham" userId="335b0bfb-97a9-434b-9485-cdce9611e571" providerId="ADAL" clId="{3465D43E-A980-4AE8-8EF1-F0CE3E204D04}" dt="2022-02-09T14:01:49.703" v="14"/>
        <pc:sldMkLst>
          <pc:docMk/>
          <pc:sldMk cId="3852662844" sldId="4170"/>
        </pc:sldMkLst>
      </pc:sldChg>
      <pc:sldChg chg="delSp modSp add mod">
        <pc:chgData name="Bethany Mindham" userId="335b0bfb-97a9-434b-9485-cdce9611e571" providerId="ADAL" clId="{3465D43E-A980-4AE8-8EF1-F0CE3E204D04}" dt="2022-02-09T14:11:30.260" v="537" actId="20577"/>
        <pc:sldMkLst>
          <pc:docMk/>
          <pc:sldMk cId="697085115" sldId="4171"/>
        </pc:sldMkLst>
        <pc:spChg chg="mod">
          <ac:chgData name="Bethany Mindham" userId="335b0bfb-97a9-434b-9485-cdce9611e571" providerId="ADAL" clId="{3465D43E-A980-4AE8-8EF1-F0CE3E204D04}" dt="2022-02-09T14:11:30.260" v="537" actId="20577"/>
          <ac:spMkLst>
            <pc:docMk/>
            <pc:sldMk cId="697085115" sldId="4171"/>
            <ac:spMk id="5" creationId="{CF23C95D-2CE2-1449-AD39-FAD79E5570AC}"/>
          </ac:spMkLst>
        </pc:spChg>
        <pc:spChg chg="del mod">
          <ac:chgData name="Bethany Mindham" userId="335b0bfb-97a9-434b-9485-cdce9611e571" providerId="ADAL" clId="{3465D43E-A980-4AE8-8EF1-F0CE3E204D04}" dt="2022-02-09T14:02:33.692" v="29"/>
          <ac:spMkLst>
            <pc:docMk/>
            <pc:sldMk cId="697085115" sldId="4171"/>
            <ac:spMk id="7" creationId="{F41E4ED3-0CC5-4E22-BD91-15D705A7A1E3}"/>
          </ac:spMkLst>
        </pc:spChg>
      </pc:sldChg>
      <pc:sldChg chg="add ord">
        <pc:chgData name="Bethany Mindham" userId="335b0bfb-97a9-434b-9485-cdce9611e571" providerId="ADAL" clId="{3465D43E-A980-4AE8-8EF1-F0CE3E204D04}" dt="2022-02-09T14:01:39.079" v="12"/>
        <pc:sldMkLst>
          <pc:docMk/>
          <pc:sldMk cId="1701081880" sldId="4172"/>
        </pc:sldMkLst>
      </pc:sldChg>
      <pc:sldChg chg="add">
        <pc:chgData name="Bethany Mindham" userId="335b0bfb-97a9-434b-9485-cdce9611e571" providerId="ADAL" clId="{3465D43E-A980-4AE8-8EF1-F0CE3E204D04}" dt="2022-02-09T14:09:02.993" v="485"/>
        <pc:sldMkLst>
          <pc:docMk/>
          <pc:sldMk cId="4063263370" sldId="4176"/>
        </pc:sldMkLst>
      </pc:sldChg>
      <pc:sldChg chg="add">
        <pc:chgData name="Bethany Mindham" userId="335b0bfb-97a9-434b-9485-cdce9611e571" providerId="ADAL" clId="{3465D43E-A980-4AE8-8EF1-F0CE3E204D04}" dt="2022-02-09T14:09:09.433" v="487"/>
        <pc:sldMkLst>
          <pc:docMk/>
          <pc:sldMk cId="1274041457" sldId="4178"/>
        </pc:sldMkLst>
      </pc:sldChg>
      <pc:sldChg chg="addSp delSp modSp add mod">
        <pc:chgData name="Bethany Mindham" userId="335b0bfb-97a9-434b-9485-cdce9611e571" providerId="ADAL" clId="{3465D43E-A980-4AE8-8EF1-F0CE3E204D04}" dt="2022-02-09T14:02:58.655" v="33"/>
        <pc:sldMkLst>
          <pc:docMk/>
          <pc:sldMk cId="2997230042" sldId="4210"/>
        </pc:sldMkLst>
        <pc:spChg chg="mod">
          <ac:chgData name="Bethany Mindham" userId="335b0bfb-97a9-434b-9485-cdce9611e571" providerId="ADAL" clId="{3465D43E-A980-4AE8-8EF1-F0CE3E204D04}" dt="2022-02-09T14:02:11.571" v="26" actId="20577"/>
          <ac:spMkLst>
            <pc:docMk/>
            <pc:sldMk cId="2997230042" sldId="4210"/>
            <ac:spMk id="6" creationId="{C55CA10F-FA57-46A5-96B4-20A1C4350C44}"/>
          </ac:spMkLst>
        </pc:spChg>
        <pc:spChg chg="add del mod">
          <ac:chgData name="Bethany Mindham" userId="335b0bfb-97a9-434b-9485-cdce9611e571" providerId="ADAL" clId="{3465D43E-A980-4AE8-8EF1-F0CE3E204D04}" dt="2022-02-09T14:02:58.655" v="33"/>
          <ac:spMkLst>
            <pc:docMk/>
            <pc:sldMk cId="2997230042" sldId="4210"/>
            <ac:spMk id="7" creationId="{8A7EBB08-AF15-41F7-A722-5B51FD955E12}"/>
          </ac:spMkLst>
        </pc:spChg>
      </pc:sldChg>
      <pc:sldChg chg="add ord">
        <pc:chgData name="Bethany Mindham" userId="335b0bfb-97a9-434b-9485-cdce9611e571" providerId="ADAL" clId="{3465D43E-A980-4AE8-8EF1-F0CE3E204D04}" dt="2022-02-09T14:01:22.800" v="5"/>
        <pc:sldMkLst>
          <pc:docMk/>
          <pc:sldMk cId="43067866" sldId="4218"/>
        </pc:sldMkLst>
      </pc:sldChg>
      <pc:sldChg chg="addSp delSp modSp new mod">
        <pc:chgData name="Bethany Mindham" userId="335b0bfb-97a9-434b-9485-cdce9611e571" providerId="ADAL" clId="{3465D43E-A980-4AE8-8EF1-F0CE3E204D04}" dt="2022-02-09T14:04:20.213" v="155" actId="20577"/>
        <pc:sldMkLst>
          <pc:docMk/>
          <pc:sldMk cId="3840392698" sldId="4219"/>
        </pc:sldMkLst>
        <pc:spChg chg="mod">
          <ac:chgData name="Bethany Mindham" userId="335b0bfb-97a9-434b-9485-cdce9611e571" providerId="ADAL" clId="{3465D43E-A980-4AE8-8EF1-F0CE3E204D04}" dt="2022-02-09T14:04:20.213" v="155" actId="20577"/>
          <ac:spMkLst>
            <pc:docMk/>
            <pc:sldMk cId="3840392698" sldId="4219"/>
            <ac:spMk id="2" creationId="{92FF7EA1-1C66-4596-A7AA-0BD1D3FFDD39}"/>
          </ac:spMkLst>
        </pc:spChg>
        <pc:spChg chg="del">
          <ac:chgData name="Bethany Mindham" userId="335b0bfb-97a9-434b-9485-cdce9611e571" providerId="ADAL" clId="{3465D43E-A980-4AE8-8EF1-F0CE3E204D04}" dt="2022-02-09T14:04:02.141" v="111" actId="478"/>
          <ac:spMkLst>
            <pc:docMk/>
            <pc:sldMk cId="3840392698" sldId="4219"/>
            <ac:spMk id="3" creationId="{4F33287D-A100-42A5-B476-D490DBFD22DB}"/>
          </ac:spMkLst>
        </pc:spChg>
        <pc:spChg chg="add mod">
          <ac:chgData name="Bethany Mindham" userId="335b0bfb-97a9-434b-9485-cdce9611e571" providerId="ADAL" clId="{3465D43E-A980-4AE8-8EF1-F0CE3E204D04}" dt="2022-02-09T14:04:11.029" v="113" actId="255"/>
          <ac:spMkLst>
            <pc:docMk/>
            <pc:sldMk cId="3840392698" sldId="4219"/>
            <ac:spMk id="5" creationId="{691EF937-09C4-411B-AD28-AE61ADB0E598}"/>
          </ac:spMkLst>
        </pc:spChg>
      </pc:sldChg>
      <pc:sldChg chg="addSp delSp modSp add mod">
        <pc:chgData name="Bethany Mindham" userId="335b0bfb-97a9-434b-9485-cdce9611e571" providerId="ADAL" clId="{3465D43E-A980-4AE8-8EF1-F0CE3E204D04}" dt="2022-02-09T14:11:46.130" v="555" actId="14100"/>
        <pc:sldMkLst>
          <pc:docMk/>
          <pc:sldMk cId="321436611" sldId="4220"/>
        </pc:sldMkLst>
        <pc:spChg chg="add mod">
          <ac:chgData name="Bethany Mindham" userId="335b0bfb-97a9-434b-9485-cdce9611e571" providerId="ADAL" clId="{3465D43E-A980-4AE8-8EF1-F0CE3E204D04}" dt="2022-02-09T14:11:46.130" v="555" actId="14100"/>
          <ac:spMkLst>
            <pc:docMk/>
            <pc:sldMk cId="321436611" sldId="4220"/>
            <ac:spMk id="2" creationId="{A115BE0C-66FB-458E-AB3A-87DB7CEF6E25}"/>
          </ac:spMkLst>
        </pc:spChg>
        <pc:spChg chg="del mod">
          <ac:chgData name="Bethany Mindham" userId="335b0bfb-97a9-434b-9485-cdce9611e571" providerId="ADAL" clId="{3465D43E-A980-4AE8-8EF1-F0CE3E204D04}" dt="2022-02-09T14:03:09.408" v="46"/>
          <ac:spMkLst>
            <pc:docMk/>
            <pc:sldMk cId="321436611" sldId="4220"/>
            <ac:spMk id="6" creationId="{5CADC8EC-DAE7-0845-AB85-A2A4CADB880A}"/>
          </ac:spMkLst>
        </pc:spChg>
      </pc:sldChg>
      <pc:sldChg chg="new del">
        <pc:chgData name="Bethany Mindham" userId="335b0bfb-97a9-434b-9485-cdce9611e571" providerId="ADAL" clId="{3465D43E-A980-4AE8-8EF1-F0CE3E204D04}" dt="2022-02-09T14:04:40.784" v="158" actId="47"/>
        <pc:sldMkLst>
          <pc:docMk/>
          <pc:sldMk cId="2323243223" sldId="4221"/>
        </pc:sldMkLst>
      </pc:sldChg>
      <pc:sldChg chg="modSp add mod">
        <pc:chgData name="Bethany Mindham" userId="335b0bfb-97a9-434b-9485-cdce9611e571" providerId="ADAL" clId="{3465D43E-A980-4AE8-8EF1-F0CE3E204D04}" dt="2022-02-09T14:10:54.626" v="504" actId="113"/>
        <pc:sldMkLst>
          <pc:docMk/>
          <pc:sldMk cId="3405920941" sldId="4222"/>
        </pc:sldMkLst>
        <pc:spChg chg="mod">
          <ac:chgData name="Bethany Mindham" userId="335b0bfb-97a9-434b-9485-cdce9611e571" providerId="ADAL" clId="{3465D43E-A980-4AE8-8EF1-F0CE3E204D04}" dt="2022-02-09T14:10:03.684" v="500" actId="1076"/>
          <ac:spMkLst>
            <pc:docMk/>
            <pc:sldMk cId="3405920941" sldId="4222"/>
            <ac:spMk id="3" creationId="{F2A9BD78-3768-4A4F-9883-D3E752CDCE57}"/>
          </ac:spMkLst>
        </pc:spChg>
        <pc:spChg chg="mod">
          <ac:chgData name="Bethany Mindham" userId="335b0bfb-97a9-434b-9485-cdce9611e571" providerId="ADAL" clId="{3465D43E-A980-4AE8-8EF1-F0CE3E204D04}" dt="2022-02-09T14:10:54.626" v="504" actId="113"/>
          <ac:spMkLst>
            <pc:docMk/>
            <pc:sldMk cId="3405920941" sldId="4222"/>
            <ac:spMk id="6" creationId="{5CADC8EC-DAE7-0845-AB85-A2A4CADB880A}"/>
          </ac:spMkLst>
        </pc:spChg>
      </pc:sldChg>
      <pc:sldChg chg="add">
        <pc:chgData name="Bethany Mindham" userId="335b0bfb-97a9-434b-9485-cdce9611e571" providerId="ADAL" clId="{3465D43E-A980-4AE8-8EF1-F0CE3E204D04}" dt="2022-02-09T14:04:39.312" v="157"/>
        <pc:sldMkLst>
          <pc:docMk/>
          <pc:sldMk cId="2024129871" sldId="4261"/>
        </pc:sldMkLst>
      </pc:sldChg>
      <pc:sldChg chg="modSp new mod">
        <pc:chgData name="Bethany Mindham" userId="335b0bfb-97a9-434b-9485-cdce9611e571" providerId="ADAL" clId="{3465D43E-A980-4AE8-8EF1-F0CE3E204D04}" dt="2022-02-09T14:04:55.114" v="189" actId="20577"/>
        <pc:sldMkLst>
          <pc:docMk/>
          <pc:sldMk cId="3965400326" sldId="4262"/>
        </pc:sldMkLst>
        <pc:spChg chg="mod">
          <ac:chgData name="Bethany Mindham" userId="335b0bfb-97a9-434b-9485-cdce9611e571" providerId="ADAL" clId="{3465D43E-A980-4AE8-8EF1-F0CE3E204D04}" dt="2022-02-09T14:04:55.114" v="189" actId="20577"/>
          <ac:spMkLst>
            <pc:docMk/>
            <pc:sldMk cId="3965400326" sldId="4262"/>
            <ac:spMk id="2" creationId="{A355DD75-3100-4D98-B082-38D124C9B9BE}"/>
          </ac:spMkLst>
        </pc:spChg>
      </pc:sldChg>
      <pc:sldChg chg="modSp add mod">
        <pc:chgData name="Bethany Mindham" userId="335b0bfb-97a9-434b-9485-cdce9611e571" providerId="ADAL" clId="{3465D43E-A980-4AE8-8EF1-F0CE3E204D04}" dt="2022-02-09T14:05:03.828" v="204" actId="20577"/>
        <pc:sldMkLst>
          <pc:docMk/>
          <pc:sldMk cId="1610852806" sldId="4263"/>
        </pc:sldMkLst>
        <pc:spChg chg="mod">
          <ac:chgData name="Bethany Mindham" userId="335b0bfb-97a9-434b-9485-cdce9611e571" providerId="ADAL" clId="{3465D43E-A980-4AE8-8EF1-F0CE3E204D04}" dt="2022-02-09T14:05:03.828" v="204" actId="20577"/>
          <ac:spMkLst>
            <pc:docMk/>
            <pc:sldMk cId="1610852806" sldId="4263"/>
            <ac:spMk id="2" creationId="{A115BE0C-66FB-458E-AB3A-87DB7CEF6E25}"/>
          </ac:spMkLst>
        </pc:spChg>
      </pc:sldChg>
      <pc:sldChg chg="modSp new mod">
        <pc:chgData name="Bethany Mindham" userId="335b0bfb-97a9-434b-9485-cdce9611e571" providerId="ADAL" clId="{3465D43E-A980-4AE8-8EF1-F0CE3E204D04}" dt="2022-02-09T14:05:43.468" v="286" actId="20577"/>
        <pc:sldMkLst>
          <pc:docMk/>
          <pc:sldMk cId="1903237811" sldId="4264"/>
        </pc:sldMkLst>
        <pc:spChg chg="mod">
          <ac:chgData name="Bethany Mindham" userId="335b0bfb-97a9-434b-9485-cdce9611e571" providerId="ADAL" clId="{3465D43E-A980-4AE8-8EF1-F0CE3E204D04}" dt="2022-02-09T14:05:43.468" v="286" actId="20577"/>
          <ac:spMkLst>
            <pc:docMk/>
            <pc:sldMk cId="1903237811" sldId="4264"/>
            <ac:spMk id="2" creationId="{0B418B67-B49E-4468-A028-EE1670298382}"/>
          </ac:spMkLst>
        </pc:spChg>
        <pc:spChg chg="mod">
          <ac:chgData name="Bethany Mindham" userId="335b0bfb-97a9-434b-9485-cdce9611e571" providerId="ADAL" clId="{3465D43E-A980-4AE8-8EF1-F0CE3E204D04}" dt="2022-02-09T14:05:22.253" v="206"/>
          <ac:spMkLst>
            <pc:docMk/>
            <pc:sldMk cId="1903237811" sldId="4264"/>
            <ac:spMk id="3" creationId="{96488624-B4A8-4686-8917-41B0DDA3E3FE}"/>
          </ac:spMkLst>
        </pc:spChg>
      </pc:sldChg>
      <pc:sldChg chg="modSp new mod">
        <pc:chgData name="Bethany Mindham" userId="335b0bfb-97a9-434b-9485-cdce9611e571" providerId="ADAL" clId="{3465D43E-A980-4AE8-8EF1-F0CE3E204D04}" dt="2022-02-09T14:05:32.227" v="251" actId="20577"/>
        <pc:sldMkLst>
          <pc:docMk/>
          <pc:sldMk cId="2501191825" sldId="4265"/>
        </pc:sldMkLst>
        <pc:spChg chg="mod">
          <ac:chgData name="Bethany Mindham" userId="335b0bfb-97a9-434b-9485-cdce9611e571" providerId="ADAL" clId="{3465D43E-A980-4AE8-8EF1-F0CE3E204D04}" dt="2022-02-09T14:05:32.227" v="251" actId="20577"/>
          <ac:spMkLst>
            <pc:docMk/>
            <pc:sldMk cId="2501191825" sldId="4265"/>
            <ac:spMk id="2" creationId="{7B80AC48-205C-4619-A99B-10A6CAB8F09F}"/>
          </ac:spMkLst>
        </pc:spChg>
      </pc:sldChg>
      <pc:sldChg chg="new del">
        <pc:chgData name="Bethany Mindham" userId="335b0bfb-97a9-434b-9485-cdce9611e571" providerId="ADAL" clId="{3465D43E-A980-4AE8-8EF1-F0CE3E204D04}" dt="2022-02-09T14:06:03.854" v="290" actId="47"/>
        <pc:sldMkLst>
          <pc:docMk/>
          <pc:sldMk cId="2444291524" sldId="4266"/>
        </pc:sldMkLst>
      </pc:sldChg>
      <pc:sldChg chg="modSp add mod">
        <pc:chgData name="Bethany Mindham" userId="335b0bfb-97a9-434b-9485-cdce9611e571" providerId="ADAL" clId="{3465D43E-A980-4AE8-8EF1-F0CE3E204D04}" dt="2022-02-09T14:06:35.432" v="369" actId="14100"/>
        <pc:sldMkLst>
          <pc:docMk/>
          <pc:sldMk cId="1472665237" sldId="4267"/>
        </pc:sldMkLst>
        <pc:spChg chg="mod">
          <ac:chgData name="Bethany Mindham" userId="335b0bfb-97a9-434b-9485-cdce9611e571" providerId="ADAL" clId="{3465D43E-A980-4AE8-8EF1-F0CE3E204D04}" dt="2022-02-09T14:06:35.432" v="369" actId="14100"/>
          <ac:spMkLst>
            <pc:docMk/>
            <pc:sldMk cId="1472665237" sldId="4267"/>
            <ac:spMk id="2" creationId="{A115BE0C-66FB-458E-AB3A-87DB7CEF6E25}"/>
          </ac:spMkLst>
        </pc:spChg>
        <pc:spChg chg="mod">
          <ac:chgData name="Bethany Mindham" userId="335b0bfb-97a9-434b-9485-cdce9611e571" providerId="ADAL" clId="{3465D43E-A980-4AE8-8EF1-F0CE3E204D04}" dt="2022-02-09T14:06:33.620" v="368" actId="1076"/>
          <ac:spMkLst>
            <pc:docMk/>
            <pc:sldMk cId="1472665237" sldId="4267"/>
            <ac:spMk id="4" creationId="{40204411-2DCD-4FCE-8A4F-F7B4E8BB8411}"/>
          </ac:spMkLst>
        </pc:spChg>
      </pc:sldChg>
      <pc:sldChg chg="modSp new mod">
        <pc:chgData name="Bethany Mindham" userId="335b0bfb-97a9-434b-9485-cdce9611e571" providerId="ADAL" clId="{3465D43E-A980-4AE8-8EF1-F0CE3E204D04}" dt="2022-02-09T14:07:20.393" v="401" actId="20577"/>
        <pc:sldMkLst>
          <pc:docMk/>
          <pc:sldMk cId="3548627995" sldId="4268"/>
        </pc:sldMkLst>
        <pc:spChg chg="mod">
          <ac:chgData name="Bethany Mindham" userId="335b0bfb-97a9-434b-9485-cdce9611e571" providerId="ADAL" clId="{3465D43E-A980-4AE8-8EF1-F0CE3E204D04}" dt="2022-02-09T14:07:20.393" v="401" actId="20577"/>
          <ac:spMkLst>
            <pc:docMk/>
            <pc:sldMk cId="3548627995" sldId="4268"/>
            <ac:spMk id="2" creationId="{F4A33AEF-E385-423C-81A0-D407F9C41F15}"/>
          </ac:spMkLst>
        </pc:spChg>
      </pc:sldChg>
      <pc:sldChg chg="new">
        <pc:chgData name="Bethany Mindham" userId="335b0bfb-97a9-434b-9485-cdce9611e571" providerId="ADAL" clId="{3465D43E-A980-4AE8-8EF1-F0CE3E204D04}" dt="2022-02-09T14:06:58.668" v="376" actId="680"/>
        <pc:sldMkLst>
          <pc:docMk/>
          <pc:sldMk cId="2973845991" sldId="4269"/>
        </pc:sldMkLst>
      </pc:sldChg>
      <pc:sldChg chg="modSp new mod">
        <pc:chgData name="Bethany Mindham" userId="335b0bfb-97a9-434b-9485-cdce9611e571" providerId="ADAL" clId="{3465D43E-A980-4AE8-8EF1-F0CE3E204D04}" dt="2022-02-14T16:59:26.796" v="570" actId="20577"/>
        <pc:sldMkLst>
          <pc:docMk/>
          <pc:sldMk cId="3814701864" sldId="4270"/>
        </pc:sldMkLst>
        <pc:spChg chg="mod">
          <ac:chgData name="Bethany Mindham" userId="335b0bfb-97a9-434b-9485-cdce9611e571" providerId="ADAL" clId="{3465D43E-A980-4AE8-8EF1-F0CE3E204D04}" dt="2022-02-09T14:07:34.802" v="456" actId="20577"/>
          <ac:spMkLst>
            <pc:docMk/>
            <pc:sldMk cId="3814701864" sldId="4270"/>
            <ac:spMk id="2" creationId="{4909FC52-E34A-43BD-AC8F-429BEC3C29C7}"/>
          </ac:spMkLst>
        </pc:spChg>
        <pc:spChg chg="mod">
          <ac:chgData name="Bethany Mindham" userId="335b0bfb-97a9-434b-9485-cdce9611e571" providerId="ADAL" clId="{3465D43E-A980-4AE8-8EF1-F0CE3E204D04}" dt="2022-02-14T16:59:26.796" v="570" actId="20577"/>
          <ac:spMkLst>
            <pc:docMk/>
            <pc:sldMk cId="3814701864" sldId="4270"/>
            <ac:spMk id="4" creationId="{5E682153-8585-B844-AD0F-4C76FB6609D4}"/>
          </ac:spMkLst>
        </pc:spChg>
      </pc:sldChg>
      <pc:sldChg chg="new del">
        <pc:chgData name="Bethany Mindham" userId="335b0bfb-97a9-434b-9485-cdce9611e571" providerId="ADAL" clId="{3465D43E-A980-4AE8-8EF1-F0CE3E204D04}" dt="2022-02-09T14:07:45.800" v="471" actId="47"/>
        <pc:sldMkLst>
          <pc:docMk/>
          <pc:sldMk cId="1693803788" sldId="4271"/>
        </pc:sldMkLst>
      </pc:sldChg>
      <pc:sldChg chg="modSp add mod">
        <pc:chgData name="Bethany Mindham" userId="335b0bfb-97a9-434b-9485-cdce9611e571" providerId="ADAL" clId="{3465D43E-A980-4AE8-8EF1-F0CE3E204D04}" dt="2022-02-09T14:11:04.707" v="507" actId="20577"/>
        <pc:sldMkLst>
          <pc:docMk/>
          <pc:sldMk cId="3169427918" sldId="4272"/>
        </pc:sldMkLst>
        <pc:spChg chg="mod">
          <ac:chgData name="Bethany Mindham" userId="335b0bfb-97a9-434b-9485-cdce9611e571" providerId="ADAL" clId="{3465D43E-A980-4AE8-8EF1-F0CE3E204D04}" dt="2022-02-09T14:11:04.707" v="507" actId="20577"/>
          <ac:spMkLst>
            <pc:docMk/>
            <pc:sldMk cId="3169427918" sldId="4272"/>
            <ac:spMk id="2" creationId="{A115BE0C-66FB-458E-AB3A-87DB7CEF6E25}"/>
          </ac:spMkLst>
        </pc:spChg>
      </pc:sldChg>
      <pc:sldChg chg="modSp new mod ord">
        <pc:chgData name="Bethany Mindham" userId="335b0bfb-97a9-434b-9485-cdce9611e571" providerId="ADAL" clId="{3465D43E-A980-4AE8-8EF1-F0CE3E204D04}" dt="2022-02-09T14:11:21.897" v="531"/>
        <pc:sldMkLst>
          <pc:docMk/>
          <pc:sldMk cId="72018004" sldId="4273"/>
        </pc:sldMkLst>
        <pc:spChg chg="mod">
          <ac:chgData name="Bethany Mindham" userId="335b0bfb-97a9-434b-9485-cdce9611e571" providerId="ADAL" clId="{3465D43E-A980-4AE8-8EF1-F0CE3E204D04}" dt="2022-02-09T14:11:17.195" v="529" actId="20577"/>
          <ac:spMkLst>
            <pc:docMk/>
            <pc:sldMk cId="72018004" sldId="4273"/>
            <ac:spMk id="2" creationId="{BF7AE332-2793-418B-871A-CF33B344EC66}"/>
          </ac:spMkLst>
        </pc:spChg>
      </pc:sldChg>
      <pc:sldChg chg="new del">
        <pc:chgData name="Bethany Mindham" userId="335b0bfb-97a9-434b-9485-cdce9611e571" providerId="ADAL" clId="{3465D43E-A980-4AE8-8EF1-F0CE3E204D04}" dt="2022-02-09T14:09:10.417" v="488" actId="47"/>
        <pc:sldMkLst>
          <pc:docMk/>
          <pc:sldMk cId="178143645" sldId="4273"/>
        </pc:sldMkLst>
      </pc:sldChg>
      <pc:sldChg chg="modSp mod">
        <pc:chgData name="Bethany Mindham" userId="335b0bfb-97a9-434b-9485-cdce9611e571" providerId="ADAL" clId="{3465D43E-A980-4AE8-8EF1-F0CE3E204D04}" dt="2022-02-14T17:02:49.796" v="578" actId="20577"/>
        <pc:sldMkLst>
          <pc:docMk/>
          <pc:sldMk cId="3232141242" sldId="4274"/>
        </pc:sldMkLst>
        <pc:spChg chg="mod">
          <ac:chgData name="Bethany Mindham" userId="335b0bfb-97a9-434b-9485-cdce9611e571" providerId="ADAL" clId="{3465D43E-A980-4AE8-8EF1-F0CE3E204D04}" dt="2022-02-14T17:02:49.796" v="578" actId="20577"/>
          <ac:spMkLst>
            <pc:docMk/>
            <pc:sldMk cId="3232141242" sldId="4274"/>
            <ac:spMk id="3" creationId="{D5928B87-177E-464E-8AAE-81620BD8683C}"/>
          </ac:spMkLst>
        </pc:spChg>
      </pc:sldChg>
      <pc:sldChg chg="modSp mod">
        <pc:chgData name="Bethany Mindham" userId="335b0bfb-97a9-434b-9485-cdce9611e571" providerId="ADAL" clId="{3465D43E-A980-4AE8-8EF1-F0CE3E204D04}" dt="2022-02-14T16:59:41.799" v="572" actId="20577"/>
        <pc:sldMkLst>
          <pc:docMk/>
          <pc:sldMk cId="1228815930" sldId="4282"/>
        </pc:sldMkLst>
        <pc:spChg chg="mod">
          <ac:chgData name="Bethany Mindham" userId="335b0bfb-97a9-434b-9485-cdce9611e571" providerId="ADAL" clId="{3465D43E-A980-4AE8-8EF1-F0CE3E204D04}" dt="2022-02-14T16:59:41.799" v="572" actId="20577"/>
          <ac:spMkLst>
            <pc:docMk/>
            <pc:sldMk cId="1228815930" sldId="4282"/>
            <ac:spMk id="4" creationId="{E2C43548-E42A-3E48-9BCA-6EFFD3690B6D}"/>
          </ac:spMkLst>
        </pc:spChg>
      </pc:sldChg>
      <pc:sldChg chg="modCm">
        <pc:chgData name="Bethany Mindham" userId="335b0bfb-97a9-434b-9485-cdce9611e571" providerId="ADAL" clId="{3465D43E-A980-4AE8-8EF1-F0CE3E204D04}" dt="2022-02-14T16:57:59.259" v="562"/>
        <pc:sldMkLst>
          <pc:docMk/>
          <pc:sldMk cId="3960929188" sldId="4283"/>
        </pc:sldMkLst>
      </pc:sldChg>
      <pc:sldChg chg="modCm">
        <pc:chgData name="Bethany Mindham" userId="335b0bfb-97a9-434b-9485-cdce9611e571" providerId="ADAL" clId="{3465D43E-A980-4AE8-8EF1-F0CE3E204D04}" dt="2022-02-15T10:11:21.009" v="579" actId="2056"/>
        <pc:sldMkLst>
          <pc:docMk/>
          <pc:sldMk cId="3805192892" sldId="4300"/>
        </pc:sldMkLst>
      </pc:sldChg>
      <pc:sldChg chg="addCm">
        <pc:chgData name="Bethany Mindham" userId="335b0bfb-97a9-434b-9485-cdce9611e571" providerId="ADAL" clId="{3465D43E-A980-4AE8-8EF1-F0CE3E204D04}" dt="2022-02-14T17:00:48.105" v="573"/>
        <pc:sldMkLst>
          <pc:docMk/>
          <pc:sldMk cId="1145412017" sldId="4301"/>
        </pc:sldMkLst>
      </pc:sldChg>
    </pc:docChg>
  </pc:docChgLst>
  <pc:docChgLst>
    <pc:chgData name="Bethany Mindham" userId="S::bethany.mindham@royalgreenwich.gov.uk::335b0bfb-97a9-434b-9485-cdce9611e571" providerId="AD" clId="Web-{7B5440FB-6D4C-9606-CB99-9A9C4DE2ED73}"/>
    <pc:docChg chg="addSld delSld modSld sldOrd">
      <pc:chgData name="Bethany Mindham" userId="S::bethany.mindham@royalgreenwich.gov.uk::335b0bfb-97a9-434b-9485-cdce9611e571" providerId="AD" clId="Web-{7B5440FB-6D4C-9606-CB99-9A9C4DE2ED73}" dt="2022-02-15T10:20:32.286" v="383" actId="20577"/>
      <pc:docMkLst>
        <pc:docMk/>
      </pc:docMkLst>
      <pc:sldChg chg="addSp delSp modSp">
        <pc:chgData name="Bethany Mindham" userId="S::bethany.mindham@royalgreenwich.gov.uk::335b0bfb-97a9-434b-9485-cdce9611e571" providerId="AD" clId="Web-{7B5440FB-6D4C-9606-CB99-9A9C4DE2ED73}" dt="2022-02-15T10:07:36.033" v="86"/>
        <pc:sldMkLst>
          <pc:docMk/>
          <pc:sldMk cId="697085115" sldId="4171"/>
        </pc:sldMkLst>
        <pc:spChg chg="add del mod">
          <ac:chgData name="Bethany Mindham" userId="S::bethany.mindham@royalgreenwich.gov.uk::335b0bfb-97a9-434b-9485-cdce9611e571" providerId="AD" clId="Web-{7B5440FB-6D4C-9606-CB99-9A9C4DE2ED73}" dt="2022-02-15T10:07:36.033" v="86"/>
          <ac:spMkLst>
            <pc:docMk/>
            <pc:sldMk cId="697085115" sldId="4171"/>
            <ac:spMk id="8" creationId="{BA6A1EA6-BB07-4E4B-8693-1A2B8F3DAB5C}"/>
          </ac:spMkLst>
        </pc:spChg>
      </pc:sldChg>
      <pc:sldChg chg="delCm">
        <pc:chgData name="Bethany Mindham" userId="S::bethany.mindham@royalgreenwich.gov.uk::335b0bfb-97a9-434b-9485-cdce9611e571" providerId="AD" clId="Web-{7B5440FB-6D4C-9606-CB99-9A9C4DE2ED73}" dt="2022-02-15T10:07:52.862" v="87"/>
        <pc:sldMkLst>
          <pc:docMk/>
          <pc:sldMk cId="1128456840" sldId="4294"/>
        </pc:sldMkLst>
      </pc:sldChg>
      <pc:sldChg chg="addSp delSp modSp">
        <pc:chgData name="Bethany Mindham" userId="S::bethany.mindham@royalgreenwich.gov.uk::335b0bfb-97a9-434b-9485-cdce9611e571" providerId="AD" clId="Web-{7B5440FB-6D4C-9606-CB99-9A9C4DE2ED73}" dt="2022-02-15T10:13:31.776" v="145" actId="14100"/>
        <pc:sldMkLst>
          <pc:docMk/>
          <pc:sldMk cId="3805192892" sldId="4300"/>
        </pc:sldMkLst>
        <pc:picChg chg="add del mod modCrop">
          <ac:chgData name="Bethany Mindham" userId="S::bethany.mindham@royalgreenwich.gov.uk::335b0bfb-97a9-434b-9485-cdce9611e571" providerId="AD" clId="Web-{7B5440FB-6D4C-9606-CB99-9A9C4DE2ED73}" dt="2022-02-15T10:11:06.116" v="109"/>
          <ac:picMkLst>
            <pc:docMk/>
            <pc:sldMk cId="3805192892" sldId="4300"/>
            <ac:picMk id="2" creationId="{5D91948D-6FA4-4D31-909F-CCA9849ECE86}"/>
          </ac:picMkLst>
        </pc:picChg>
        <pc:picChg chg="add del mod modCrop">
          <ac:chgData name="Bethany Mindham" userId="S::bethany.mindham@royalgreenwich.gov.uk::335b0bfb-97a9-434b-9485-cdce9611e571" providerId="AD" clId="Web-{7B5440FB-6D4C-9606-CB99-9A9C4DE2ED73}" dt="2022-02-15T10:12:52.228" v="135" actId="14100"/>
          <ac:picMkLst>
            <pc:docMk/>
            <pc:sldMk cId="3805192892" sldId="4300"/>
            <ac:picMk id="3" creationId="{8D640589-5E3D-48C8-9A66-B93933EF6CD0}"/>
          </ac:picMkLst>
        </pc:picChg>
        <pc:picChg chg="mod">
          <ac:chgData name="Bethany Mindham" userId="S::bethany.mindham@royalgreenwich.gov.uk::335b0bfb-97a9-434b-9485-cdce9611e571" providerId="AD" clId="Web-{7B5440FB-6D4C-9606-CB99-9A9C4DE2ED73}" dt="2022-02-15T10:13:23.229" v="141" actId="1076"/>
          <ac:picMkLst>
            <pc:docMk/>
            <pc:sldMk cId="3805192892" sldId="4300"/>
            <ac:picMk id="4" creationId="{7810DC79-D05E-47B8-BCF3-082E4A75D2F7}"/>
          </ac:picMkLst>
        </pc:picChg>
        <pc:picChg chg="mod modCrop">
          <ac:chgData name="Bethany Mindham" userId="S::bethany.mindham@royalgreenwich.gov.uk::335b0bfb-97a9-434b-9485-cdce9611e571" providerId="AD" clId="Web-{7B5440FB-6D4C-9606-CB99-9A9C4DE2ED73}" dt="2022-02-15T10:13:25.573" v="142" actId="1076"/>
          <ac:picMkLst>
            <pc:docMk/>
            <pc:sldMk cId="3805192892" sldId="4300"/>
            <ac:picMk id="5" creationId="{BC38A026-8C66-4A16-86B6-D2ED0A4D582F}"/>
          </ac:picMkLst>
        </pc:picChg>
        <pc:picChg chg="del mod">
          <ac:chgData name="Bethany Mindham" userId="S::bethany.mindham@royalgreenwich.gov.uk::335b0bfb-97a9-434b-9485-cdce9611e571" providerId="AD" clId="Web-{7B5440FB-6D4C-9606-CB99-9A9C4DE2ED73}" dt="2022-02-15T10:11:11.601" v="113"/>
          <ac:picMkLst>
            <pc:docMk/>
            <pc:sldMk cId="3805192892" sldId="4300"/>
            <ac:picMk id="7" creationId="{DB427F7C-F4D1-4655-888F-085B62DA7B27}"/>
          </ac:picMkLst>
        </pc:picChg>
        <pc:picChg chg="mod">
          <ac:chgData name="Bethany Mindham" userId="S::bethany.mindham@royalgreenwich.gov.uk::335b0bfb-97a9-434b-9485-cdce9611e571" providerId="AD" clId="Web-{7B5440FB-6D4C-9606-CB99-9A9C4DE2ED73}" dt="2022-02-15T10:12:55.978" v="136" actId="1076"/>
          <ac:picMkLst>
            <pc:docMk/>
            <pc:sldMk cId="3805192892" sldId="4300"/>
            <ac:picMk id="8" creationId="{81069B38-1942-4CFD-B5A0-076FCCA5D37F}"/>
          </ac:picMkLst>
        </pc:picChg>
        <pc:picChg chg="mod">
          <ac:chgData name="Bethany Mindham" userId="S::bethany.mindham@royalgreenwich.gov.uk::335b0bfb-97a9-434b-9485-cdce9611e571" providerId="AD" clId="Web-{7B5440FB-6D4C-9606-CB99-9A9C4DE2ED73}" dt="2022-02-15T10:13:31.776" v="145" actId="14100"/>
          <ac:picMkLst>
            <pc:docMk/>
            <pc:sldMk cId="3805192892" sldId="4300"/>
            <ac:picMk id="10" creationId="{CDF69807-AF4F-4954-A555-FC83E132260C}"/>
          </ac:picMkLst>
        </pc:picChg>
        <pc:picChg chg="mod">
          <ac:chgData name="Bethany Mindham" userId="S::bethany.mindham@royalgreenwich.gov.uk::335b0bfb-97a9-434b-9485-cdce9611e571" providerId="AD" clId="Web-{7B5440FB-6D4C-9606-CB99-9A9C4DE2ED73}" dt="2022-02-15T10:13:29.104" v="144" actId="1076"/>
          <ac:picMkLst>
            <pc:docMk/>
            <pc:sldMk cId="3805192892" sldId="4300"/>
            <ac:picMk id="11" creationId="{5361468D-7729-4125-8857-FF508C28BAB6}"/>
          </ac:picMkLst>
        </pc:picChg>
        <pc:picChg chg="mod">
          <ac:chgData name="Bethany Mindham" userId="S::bethany.mindham@royalgreenwich.gov.uk::335b0bfb-97a9-434b-9485-cdce9611e571" providerId="AD" clId="Web-{7B5440FB-6D4C-9606-CB99-9A9C4DE2ED73}" dt="2022-02-15T10:12:58.009" v="137" actId="1076"/>
          <ac:picMkLst>
            <pc:docMk/>
            <pc:sldMk cId="3805192892" sldId="4300"/>
            <ac:picMk id="12" creationId="{EE139626-717A-49D6-802F-9DA5B4642285}"/>
          </ac:picMkLst>
        </pc:picChg>
      </pc:sldChg>
      <pc:sldChg chg="modSp">
        <pc:chgData name="Bethany Mindham" userId="S::bethany.mindham@royalgreenwich.gov.uk::335b0bfb-97a9-434b-9485-cdce9611e571" providerId="AD" clId="Web-{7B5440FB-6D4C-9606-CB99-9A9C4DE2ED73}" dt="2022-02-15T10:20:32.286" v="383" actId="20577"/>
        <pc:sldMkLst>
          <pc:docMk/>
          <pc:sldMk cId="1145412017" sldId="4301"/>
        </pc:sldMkLst>
        <pc:spChg chg="mod">
          <ac:chgData name="Bethany Mindham" userId="S::bethany.mindham@royalgreenwich.gov.uk::335b0bfb-97a9-434b-9485-cdce9611e571" providerId="AD" clId="Web-{7B5440FB-6D4C-9606-CB99-9A9C4DE2ED73}" dt="2022-02-15T10:20:32.286" v="383" actId="20577"/>
          <ac:spMkLst>
            <pc:docMk/>
            <pc:sldMk cId="1145412017" sldId="4301"/>
            <ac:spMk id="6" creationId="{D2B4CD60-6FDF-4604-8467-86DF1419C810}"/>
          </ac:spMkLst>
        </pc:spChg>
      </pc:sldChg>
      <pc:sldChg chg="new del">
        <pc:chgData name="Bethany Mindham" userId="S::bethany.mindham@royalgreenwich.gov.uk::335b0bfb-97a9-434b-9485-cdce9611e571" providerId="AD" clId="Web-{7B5440FB-6D4C-9606-CB99-9A9C4DE2ED73}" dt="2022-02-15T10:06:05.969" v="8"/>
        <pc:sldMkLst>
          <pc:docMk/>
          <pc:sldMk cId="2040030865" sldId="4310"/>
        </pc:sldMkLst>
      </pc:sldChg>
      <pc:sldChg chg="modSp new ord">
        <pc:chgData name="Bethany Mindham" userId="S::bethany.mindham@royalgreenwich.gov.uk::335b0bfb-97a9-434b-9485-cdce9611e571" providerId="AD" clId="Web-{7B5440FB-6D4C-9606-CB99-9A9C4DE2ED73}" dt="2022-02-15T10:07:31.080" v="85" actId="20577"/>
        <pc:sldMkLst>
          <pc:docMk/>
          <pc:sldMk cId="1642618885" sldId="4311"/>
        </pc:sldMkLst>
        <pc:spChg chg="mod">
          <ac:chgData name="Bethany Mindham" userId="S::bethany.mindham@royalgreenwich.gov.uk::335b0bfb-97a9-434b-9485-cdce9611e571" providerId="AD" clId="Web-{7B5440FB-6D4C-9606-CB99-9A9C4DE2ED73}" dt="2022-02-15T10:06:19.734" v="24" actId="20577"/>
          <ac:spMkLst>
            <pc:docMk/>
            <pc:sldMk cId="1642618885" sldId="4311"/>
            <ac:spMk id="2" creationId="{7F7149DA-2CEF-4802-903D-3790CC7450AB}"/>
          </ac:spMkLst>
        </pc:spChg>
        <pc:spChg chg="mod">
          <ac:chgData name="Bethany Mindham" userId="S::bethany.mindham@royalgreenwich.gov.uk::335b0bfb-97a9-434b-9485-cdce9611e571" providerId="AD" clId="Web-{7B5440FB-6D4C-9606-CB99-9A9C4DE2ED73}" dt="2022-02-15T10:07:31.080" v="85" actId="20577"/>
          <ac:spMkLst>
            <pc:docMk/>
            <pc:sldMk cId="1642618885" sldId="4311"/>
            <ac:spMk id="3" creationId="{DD8F8690-65E4-442D-9D6F-BFBCAFB0FBF8}"/>
          </ac:spMkLst>
        </pc:spChg>
      </pc:sldChg>
    </pc:docChg>
  </pc:docChgLst>
  <pc:docChgLst>
    <pc:chgData name="Bethany Mindham" userId="S::bethany.mindham@royalgreenwich.gov.uk::335b0bfb-97a9-434b-9485-cdce9611e571" providerId="AD" clId="Web-{000F516D-CB5C-4345-3D04-BEB48FF987AF}"/>
    <pc:docChg chg="modSld">
      <pc:chgData name="Bethany Mindham" userId="S::bethany.mindham@royalgreenwich.gov.uk::335b0bfb-97a9-434b-9485-cdce9611e571" providerId="AD" clId="Web-{000F516D-CB5C-4345-3D04-BEB48FF987AF}" dt="2022-03-11T14:45:48.628" v="0" actId="14100"/>
      <pc:docMkLst>
        <pc:docMk/>
      </pc:docMkLst>
      <pc:sldChg chg="modSp">
        <pc:chgData name="Bethany Mindham" userId="S::bethany.mindham@royalgreenwich.gov.uk::335b0bfb-97a9-434b-9485-cdce9611e571" providerId="AD" clId="Web-{000F516D-CB5C-4345-3D04-BEB48FF987AF}" dt="2022-03-11T14:45:48.628" v="0" actId="14100"/>
        <pc:sldMkLst>
          <pc:docMk/>
          <pc:sldMk cId="1903237811" sldId="4264"/>
        </pc:sldMkLst>
        <pc:picChg chg="mod">
          <ac:chgData name="Bethany Mindham" userId="S::bethany.mindham@royalgreenwich.gov.uk::335b0bfb-97a9-434b-9485-cdce9611e571" providerId="AD" clId="Web-{000F516D-CB5C-4345-3D04-BEB48FF987AF}" dt="2022-03-11T14:45:48.628" v="0" actId="14100"/>
          <ac:picMkLst>
            <pc:docMk/>
            <pc:sldMk cId="1903237811" sldId="4264"/>
            <ac:picMk id="2" creationId="{5AC82690-DA12-4888-B31E-9A7A12580350}"/>
          </ac:picMkLst>
        </pc:picChg>
      </pc:sldChg>
    </pc:docChg>
  </pc:docChgLst>
  <pc:docChgLst>
    <pc:chgData name="Steve Ollier" userId="S::steve.ollier@royalgreenwich.gov.uk::1be9cb31-e9ce-41c3-9097-b2da242c8190" providerId="AD" clId="Web-{B52270BE-9B59-4C3B-8234-48CD275EB715}"/>
    <pc:docChg chg="modSld">
      <pc:chgData name="Steve Ollier" userId="S::steve.ollier@royalgreenwich.gov.uk::1be9cb31-e9ce-41c3-9097-b2da242c8190" providerId="AD" clId="Web-{B52270BE-9B59-4C3B-8234-48CD275EB715}" dt="2022-02-14T17:59:21.347" v="257"/>
      <pc:docMkLst>
        <pc:docMk/>
      </pc:docMkLst>
      <pc:sldChg chg="modNotes">
        <pc:chgData name="Steve Ollier" userId="S::steve.ollier@royalgreenwich.gov.uk::1be9cb31-e9ce-41c3-9097-b2da242c8190" providerId="AD" clId="Web-{B52270BE-9B59-4C3B-8234-48CD275EB715}" dt="2022-02-14T17:52:29.180" v="216"/>
        <pc:sldMkLst>
          <pc:docMk/>
          <pc:sldMk cId="2024129871" sldId="4261"/>
        </pc:sldMkLst>
      </pc:sldChg>
      <pc:sldChg chg="modNotes">
        <pc:chgData name="Steve Ollier" userId="S::steve.ollier@royalgreenwich.gov.uk::1be9cb31-e9ce-41c3-9097-b2da242c8190" providerId="AD" clId="Web-{B52270BE-9B59-4C3B-8234-48CD275EB715}" dt="2022-02-14T17:34:06.057" v="77"/>
        <pc:sldMkLst>
          <pc:docMk/>
          <pc:sldMk cId="1610852806" sldId="4263"/>
        </pc:sldMkLst>
      </pc:sldChg>
      <pc:sldChg chg="modNotes">
        <pc:chgData name="Steve Ollier" userId="S::steve.ollier@royalgreenwich.gov.uk::1be9cb31-e9ce-41c3-9097-b2da242c8190" providerId="AD" clId="Web-{B52270BE-9B59-4C3B-8234-48CD275EB715}" dt="2022-02-14T17:52:10.929" v="211"/>
        <pc:sldMkLst>
          <pc:docMk/>
          <pc:sldMk cId="1583859122" sldId="4299"/>
        </pc:sldMkLst>
      </pc:sldChg>
      <pc:sldChg chg="modSp modNotes">
        <pc:chgData name="Steve Ollier" userId="S::steve.ollier@royalgreenwich.gov.uk::1be9cb31-e9ce-41c3-9097-b2da242c8190" providerId="AD" clId="Web-{B52270BE-9B59-4C3B-8234-48CD275EB715}" dt="2022-02-14T17:59:21.347" v="257"/>
        <pc:sldMkLst>
          <pc:docMk/>
          <pc:sldMk cId="1807197217" sldId="4309"/>
        </pc:sldMkLst>
        <pc:spChg chg="mod">
          <ac:chgData name="Steve Ollier" userId="S::steve.ollier@royalgreenwich.gov.uk::1be9cb31-e9ce-41c3-9097-b2da242c8190" providerId="AD" clId="Web-{B52270BE-9B59-4C3B-8234-48CD275EB715}" dt="2022-02-14T17:20:48.474" v="0" actId="1076"/>
          <ac:spMkLst>
            <pc:docMk/>
            <pc:sldMk cId="1807197217" sldId="4309"/>
            <ac:spMk id="8" creationId="{D650AC12-BF58-4BB0-85D6-9968D9FFAF6F}"/>
          </ac:spMkLst>
        </pc:spChg>
      </pc:sldChg>
    </pc:docChg>
  </pc:docChgLst>
  <pc:docChgLst>
    <pc:chgData name="Alex Sturtivant" userId="S::alex.sturtivant@royalgreenwich.gov.uk::05ead3f8-a71e-41c6-9f9d-44406ed944f2" providerId="AD" clId="Web-{1171085F-0D18-4B2F-ADEE-1DD46FAE6503}"/>
    <pc:docChg chg="sldOrd">
      <pc:chgData name="Alex Sturtivant" userId="S::alex.sturtivant@royalgreenwich.gov.uk::05ead3f8-a71e-41c6-9f9d-44406ed944f2" providerId="AD" clId="Web-{1171085F-0D18-4B2F-ADEE-1DD46FAE6503}" dt="2022-02-09T16:11:18.203" v="1"/>
      <pc:docMkLst>
        <pc:docMk/>
      </pc:docMkLst>
      <pc:sldChg chg="ord">
        <pc:chgData name="Alex Sturtivant" userId="S::alex.sturtivant@royalgreenwich.gov.uk::05ead3f8-a71e-41c6-9f9d-44406ed944f2" providerId="AD" clId="Web-{1171085F-0D18-4B2F-ADEE-1DD46FAE6503}" dt="2022-02-09T16:11:18.203" v="1"/>
        <pc:sldMkLst>
          <pc:docMk/>
          <pc:sldMk cId="2997230042" sldId="4210"/>
        </pc:sldMkLst>
      </pc:sldChg>
    </pc:docChg>
  </pc:docChgLst>
  <pc:docChgLst>
    <pc:chgData name="Steve Ollier" userId="S::steve.ollier@royalgreenwich.gov.uk::1be9cb31-e9ce-41c3-9097-b2da242c8190" providerId="AD" clId="Web-{FDE7239A-DFAD-4974-816F-0CA011C43994}"/>
    <pc:docChg chg="delSld modSld">
      <pc:chgData name="Steve Ollier" userId="S::steve.ollier@royalgreenwich.gov.uk::1be9cb31-e9ce-41c3-9097-b2da242c8190" providerId="AD" clId="Web-{FDE7239A-DFAD-4974-816F-0CA011C43994}" dt="2022-02-14T11:03:26.649" v="5"/>
      <pc:docMkLst>
        <pc:docMk/>
      </pc:docMkLst>
      <pc:sldChg chg="del">
        <pc:chgData name="Steve Ollier" userId="S::steve.ollier@royalgreenwich.gov.uk::1be9cb31-e9ce-41c3-9097-b2da242c8190" providerId="AD" clId="Web-{FDE7239A-DFAD-4974-816F-0CA011C43994}" dt="2022-02-14T10:59:26.622" v="0"/>
        <pc:sldMkLst>
          <pc:docMk/>
          <pc:sldMk cId="2501191825" sldId="4265"/>
        </pc:sldMkLst>
      </pc:sldChg>
      <pc:sldChg chg="modNotes">
        <pc:chgData name="Steve Ollier" userId="S::steve.ollier@royalgreenwich.gov.uk::1be9cb31-e9ce-41c3-9097-b2da242c8190" providerId="AD" clId="Web-{FDE7239A-DFAD-4974-816F-0CA011C43994}" dt="2022-02-14T11:03:26.649" v="5"/>
        <pc:sldMkLst>
          <pc:docMk/>
          <pc:sldMk cId="1583859122" sldId="4299"/>
        </pc:sldMkLst>
      </pc:sldChg>
    </pc:docChg>
  </pc:docChgLst>
  <pc:docChgLst>
    <pc:chgData name="Bethany Mindham" userId="S::bethany.mindham@royalgreenwich.gov.uk::335b0bfb-97a9-434b-9485-cdce9611e571" providerId="AD" clId="Web-{74F5ACBA-1FB0-4725-B932-41F64C6035D4}"/>
    <pc:docChg chg="mod addSld delSld modSld sldOrd">
      <pc:chgData name="Bethany Mindham" userId="S::bethany.mindham@royalgreenwich.gov.uk::335b0bfb-97a9-434b-9485-cdce9611e571" providerId="AD" clId="Web-{74F5ACBA-1FB0-4725-B932-41F64C6035D4}" dt="2022-02-10T15:29:08.349" v="1123" actId="1076"/>
      <pc:docMkLst>
        <pc:docMk/>
      </pc:docMkLst>
      <pc:sldChg chg="ord">
        <pc:chgData name="Bethany Mindham" userId="S::bethany.mindham@royalgreenwich.gov.uk::335b0bfb-97a9-434b-9485-cdce9611e571" providerId="AD" clId="Web-{74F5ACBA-1FB0-4725-B932-41F64C6035D4}" dt="2022-02-10T14:39:19.138" v="12"/>
        <pc:sldMkLst>
          <pc:docMk/>
          <pc:sldMk cId="3852662844" sldId="4170"/>
        </pc:sldMkLst>
      </pc:sldChg>
      <pc:sldChg chg="addSp delSp modSp">
        <pc:chgData name="Bethany Mindham" userId="S::bethany.mindham@royalgreenwich.gov.uk::335b0bfb-97a9-434b-9485-cdce9611e571" providerId="AD" clId="Web-{74F5ACBA-1FB0-4725-B932-41F64C6035D4}" dt="2022-02-10T15:06:12.864" v="855" actId="20577"/>
        <pc:sldMkLst>
          <pc:docMk/>
          <pc:sldMk cId="697085115" sldId="4171"/>
        </pc:sldMkLst>
        <pc:spChg chg="add del">
          <ac:chgData name="Bethany Mindham" userId="S::bethany.mindham@royalgreenwich.gov.uk::335b0bfb-97a9-434b-9485-cdce9611e571" providerId="AD" clId="Web-{74F5ACBA-1FB0-4725-B932-41F64C6035D4}" dt="2022-02-10T15:05:26.050" v="773"/>
          <ac:spMkLst>
            <pc:docMk/>
            <pc:sldMk cId="697085115" sldId="4171"/>
            <ac:spMk id="2" creationId="{74B04FEA-1D3D-4756-894F-8CBD80CFE3CE}"/>
          </ac:spMkLst>
        </pc:spChg>
        <pc:spChg chg="add mod">
          <ac:chgData name="Bethany Mindham" userId="S::bethany.mindham@royalgreenwich.gov.uk::335b0bfb-97a9-434b-9485-cdce9611e571" providerId="AD" clId="Web-{74F5ACBA-1FB0-4725-B932-41F64C6035D4}" dt="2022-02-10T15:06:12.864" v="855" actId="20577"/>
          <ac:spMkLst>
            <pc:docMk/>
            <pc:sldMk cId="697085115" sldId="4171"/>
            <ac:spMk id="7" creationId="{B3ECB68A-B66B-4A65-AF83-F3C2D1F5BAAD}"/>
          </ac:spMkLst>
        </pc:spChg>
      </pc:sldChg>
      <pc:sldChg chg="modSp addCm">
        <pc:chgData name="Bethany Mindham" userId="S::bethany.mindham@royalgreenwich.gov.uk::335b0bfb-97a9-434b-9485-cdce9611e571" providerId="AD" clId="Web-{74F5ACBA-1FB0-4725-B932-41F64C6035D4}" dt="2022-02-10T15:29:08.349" v="1123" actId="1076"/>
        <pc:sldMkLst>
          <pc:docMk/>
          <pc:sldMk cId="4063263370" sldId="4176"/>
        </pc:sldMkLst>
        <pc:spChg chg="mod">
          <ac:chgData name="Bethany Mindham" userId="S::bethany.mindham@royalgreenwich.gov.uk::335b0bfb-97a9-434b-9485-cdce9611e571" providerId="AD" clId="Web-{74F5ACBA-1FB0-4725-B932-41F64C6035D4}" dt="2022-02-10T15:29:08.349" v="1123" actId="1076"/>
          <ac:spMkLst>
            <pc:docMk/>
            <pc:sldMk cId="4063263370" sldId="4176"/>
            <ac:spMk id="4" creationId="{40204411-2DCD-4FCE-8A4F-F7B4E8BB8411}"/>
          </ac:spMkLst>
        </pc:spChg>
      </pc:sldChg>
      <pc:sldChg chg="del">
        <pc:chgData name="Bethany Mindham" userId="S::bethany.mindham@royalgreenwich.gov.uk::335b0bfb-97a9-434b-9485-cdce9611e571" providerId="AD" clId="Web-{74F5ACBA-1FB0-4725-B932-41F64C6035D4}" dt="2022-02-10T15:18:56.756" v="1074"/>
        <pc:sldMkLst>
          <pc:docMk/>
          <pc:sldMk cId="2997230042" sldId="4210"/>
        </pc:sldMkLst>
      </pc:sldChg>
      <pc:sldChg chg="del">
        <pc:chgData name="Bethany Mindham" userId="S::bethany.mindham@royalgreenwich.gov.uk::335b0bfb-97a9-434b-9485-cdce9611e571" providerId="AD" clId="Web-{74F5ACBA-1FB0-4725-B932-41F64C6035D4}" dt="2022-02-10T15:19:21.116" v="1081"/>
        <pc:sldMkLst>
          <pc:docMk/>
          <pc:sldMk cId="3840392698" sldId="4219"/>
        </pc:sldMkLst>
      </pc:sldChg>
      <pc:sldChg chg="del">
        <pc:chgData name="Bethany Mindham" userId="S::bethany.mindham@royalgreenwich.gov.uk::335b0bfb-97a9-434b-9485-cdce9611e571" providerId="AD" clId="Web-{74F5ACBA-1FB0-4725-B932-41F64C6035D4}" dt="2022-02-10T15:19:19.616" v="1080"/>
        <pc:sldMkLst>
          <pc:docMk/>
          <pc:sldMk cId="321436611" sldId="4220"/>
        </pc:sldMkLst>
      </pc:sldChg>
      <pc:sldChg chg="del">
        <pc:chgData name="Bethany Mindham" userId="S::bethany.mindham@royalgreenwich.gov.uk::335b0bfb-97a9-434b-9485-cdce9611e571" providerId="AD" clId="Web-{74F5ACBA-1FB0-4725-B932-41F64C6035D4}" dt="2022-02-10T14:43:22.581" v="115"/>
        <pc:sldMkLst>
          <pc:docMk/>
          <pc:sldMk cId="3965400326" sldId="4262"/>
        </pc:sldMkLst>
      </pc:sldChg>
      <pc:sldChg chg="addCm">
        <pc:chgData name="Bethany Mindham" userId="S::bethany.mindham@royalgreenwich.gov.uk::335b0bfb-97a9-434b-9485-cdce9611e571" providerId="AD" clId="Web-{74F5ACBA-1FB0-4725-B932-41F64C6035D4}" dt="2022-02-10T15:20:38.696" v="1083"/>
        <pc:sldMkLst>
          <pc:docMk/>
          <pc:sldMk cId="1610852806" sldId="4263"/>
        </pc:sldMkLst>
      </pc:sldChg>
      <pc:sldChg chg="modSp ord addCm">
        <pc:chgData name="Bethany Mindham" userId="S::bethany.mindham@royalgreenwich.gov.uk::335b0bfb-97a9-434b-9485-cdce9611e571" providerId="AD" clId="Web-{74F5ACBA-1FB0-4725-B932-41F64C6035D4}" dt="2022-02-10T15:20:59.556" v="1084"/>
        <pc:sldMkLst>
          <pc:docMk/>
          <pc:sldMk cId="1903237811" sldId="4264"/>
        </pc:sldMkLst>
        <pc:spChg chg="mod">
          <ac:chgData name="Bethany Mindham" userId="S::bethany.mindham@royalgreenwich.gov.uk::335b0bfb-97a9-434b-9485-cdce9611e571" providerId="AD" clId="Web-{74F5ACBA-1FB0-4725-B932-41F64C6035D4}" dt="2022-02-10T14:45:50.632" v="189" actId="20577"/>
          <ac:spMkLst>
            <pc:docMk/>
            <pc:sldMk cId="1903237811" sldId="4264"/>
            <ac:spMk id="2" creationId="{0B418B67-B49E-4468-A028-EE1670298382}"/>
          </ac:spMkLst>
        </pc:spChg>
      </pc:sldChg>
      <pc:sldChg chg="modSp">
        <pc:chgData name="Bethany Mindham" userId="S::bethany.mindham@royalgreenwich.gov.uk::335b0bfb-97a9-434b-9485-cdce9611e571" providerId="AD" clId="Web-{74F5ACBA-1FB0-4725-B932-41F64C6035D4}" dt="2022-02-10T14:44:19.973" v="150" actId="20577"/>
        <pc:sldMkLst>
          <pc:docMk/>
          <pc:sldMk cId="2501191825" sldId="4265"/>
        </pc:sldMkLst>
        <pc:spChg chg="mod">
          <ac:chgData name="Bethany Mindham" userId="S::bethany.mindham@royalgreenwich.gov.uk::335b0bfb-97a9-434b-9485-cdce9611e571" providerId="AD" clId="Web-{74F5ACBA-1FB0-4725-B932-41F64C6035D4}" dt="2022-02-10T14:44:19.973" v="150" actId="20577"/>
          <ac:spMkLst>
            <pc:docMk/>
            <pc:sldMk cId="2501191825" sldId="4265"/>
            <ac:spMk id="3" creationId="{E5E4188C-7974-42B9-B0CB-DE7E54E08358}"/>
          </ac:spMkLst>
        </pc:spChg>
      </pc:sldChg>
      <pc:sldChg chg="modSp">
        <pc:chgData name="Bethany Mindham" userId="S::bethany.mindham@royalgreenwich.gov.uk::335b0bfb-97a9-434b-9485-cdce9611e571" providerId="AD" clId="Web-{74F5ACBA-1FB0-4725-B932-41F64C6035D4}" dt="2022-02-10T14:57:39.836" v="454" actId="20577"/>
        <pc:sldMkLst>
          <pc:docMk/>
          <pc:sldMk cId="1472665237" sldId="4267"/>
        </pc:sldMkLst>
        <pc:spChg chg="mod">
          <ac:chgData name="Bethany Mindham" userId="S::bethany.mindham@royalgreenwich.gov.uk::335b0bfb-97a9-434b-9485-cdce9611e571" providerId="AD" clId="Web-{74F5ACBA-1FB0-4725-B932-41F64C6035D4}" dt="2022-02-10T14:57:39.836" v="454" actId="20577"/>
          <ac:spMkLst>
            <pc:docMk/>
            <pc:sldMk cId="1472665237" sldId="4267"/>
            <ac:spMk id="2" creationId="{A115BE0C-66FB-458E-AB3A-87DB7CEF6E25}"/>
          </ac:spMkLst>
        </pc:spChg>
      </pc:sldChg>
      <pc:sldChg chg="del">
        <pc:chgData name="Bethany Mindham" userId="S::bethany.mindham@royalgreenwich.gov.uk::335b0bfb-97a9-434b-9485-cdce9611e571" providerId="AD" clId="Web-{74F5ACBA-1FB0-4725-B932-41F64C6035D4}" dt="2022-02-10T14:58:54.166" v="526"/>
        <pc:sldMkLst>
          <pc:docMk/>
          <pc:sldMk cId="3548627995" sldId="4268"/>
        </pc:sldMkLst>
      </pc:sldChg>
      <pc:sldChg chg="modSp">
        <pc:chgData name="Bethany Mindham" userId="S::bethany.mindham@royalgreenwich.gov.uk::335b0bfb-97a9-434b-9485-cdce9611e571" providerId="AD" clId="Web-{74F5ACBA-1FB0-4725-B932-41F64C6035D4}" dt="2022-02-10T15:08:09.632" v="903" actId="20577"/>
        <pc:sldMkLst>
          <pc:docMk/>
          <pc:sldMk cId="2973845991" sldId="4269"/>
        </pc:sldMkLst>
        <pc:spChg chg="mod">
          <ac:chgData name="Bethany Mindham" userId="S::bethany.mindham@royalgreenwich.gov.uk::335b0bfb-97a9-434b-9485-cdce9611e571" providerId="AD" clId="Web-{74F5ACBA-1FB0-4725-B932-41F64C6035D4}" dt="2022-02-10T15:08:09.632" v="903" actId="20577"/>
          <ac:spMkLst>
            <pc:docMk/>
            <pc:sldMk cId="2973845991" sldId="4269"/>
            <ac:spMk id="2" creationId="{0C6EF8E9-29A2-403C-829F-E72D6F423DFB}"/>
          </ac:spMkLst>
        </pc:spChg>
        <pc:spChg chg="mod">
          <ac:chgData name="Bethany Mindham" userId="S::bethany.mindham@royalgreenwich.gov.uk::335b0bfb-97a9-434b-9485-cdce9611e571" providerId="AD" clId="Web-{74F5ACBA-1FB0-4725-B932-41F64C6035D4}" dt="2022-02-10T15:08:00.632" v="892" actId="20577"/>
          <ac:spMkLst>
            <pc:docMk/>
            <pc:sldMk cId="2973845991" sldId="4269"/>
            <ac:spMk id="3" creationId="{A3C8DE64-86FE-4895-AF8A-7F5B824298D1}"/>
          </ac:spMkLst>
        </pc:spChg>
      </pc:sldChg>
      <pc:sldChg chg="modSp addCm">
        <pc:chgData name="Bethany Mindham" userId="S::bethany.mindham@royalgreenwich.gov.uk::335b0bfb-97a9-434b-9485-cdce9611e571" providerId="AD" clId="Web-{74F5ACBA-1FB0-4725-B932-41F64C6035D4}" dt="2022-02-10T15:23:07.606" v="1094"/>
        <pc:sldMkLst>
          <pc:docMk/>
          <pc:sldMk cId="3814701864" sldId="4270"/>
        </pc:sldMkLst>
        <pc:spChg chg="mod">
          <ac:chgData name="Bethany Mindham" userId="S::bethany.mindham@royalgreenwich.gov.uk::335b0bfb-97a9-434b-9485-cdce9611e571" providerId="AD" clId="Web-{74F5ACBA-1FB0-4725-B932-41F64C6035D4}" dt="2022-02-10T15:03:28.282" v="771" actId="20577"/>
          <ac:spMkLst>
            <pc:docMk/>
            <pc:sldMk cId="3814701864" sldId="4270"/>
            <ac:spMk id="3" creationId="{572461A5-5B85-491B-B23F-9E3BF56D70E7}"/>
          </ac:spMkLst>
        </pc:spChg>
      </pc:sldChg>
      <pc:sldChg chg="modSp addCm">
        <pc:chgData name="Bethany Mindham" userId="S::bethany.mindham@royalgreenwich.gov.uk::335b0bfb-97a9-434b-9485-cdce9611e571" providerId="AD" clId="Web-{74F5ACBA-1FB0-4725-B932-41F64C6035D4}" dt="2022-02-10T15:24:48.452" v="1099"/>
        <pc:sldMkLst>
          <pc:docMk/>
          <pc:sldMk cId="3169427918" sldId="4272"/>
        </pc:sldMkLst>
        <pc:spChg chg="mod">
          <ac:chgData name="Bethany Mindham" userId="S::bethany.mindham@royalgreenwich.gov.uk::335b0bfb-97a9-434b-9485-cdce9611e571" providerId="AD" clId="Web-{74F5ACBA-1FB0-4725-B932-41F64C6035D4}" dt="2022-02-10T15:08:47.258" v="921" actId="20577"/>
          <ac:spMkLst>
            <pc:docMk/>
            <pc:sldMk cId="3169427918" sldId="4272"/>
            <ac:spMk id="2" creationId="{A115BE0C-66FB-458E-AB3A-87DB7CEF6E25}"/>
          </ac:spMkLst>
        </pc:spChg>
      </pc:sldChg>
      <pc:sldChg chg="del">
        <pc:chgData name="Bethany Mindham" userId="S::bethany.mindham@royalgreenwich.gov.uk::335b0bfb-97a9-434b-9485-cdce9611e571" providerId="AD" clId="Web-{74F5ACBA-1FB0-4725-B932-41F64C6035D4}" dt="2022-02-10T15:23:31.466" v="1097"/>
        <pc:sldMkLst>
          <pc:docMk/>
          <pc:sldMk cId="72018004" sldId="4273"/>
        </pc:sldMkLst>
      </pc:sldChg>
      <pc:sldChg chg="modSp addCm">
        <pc:chgData name="Bethany Mindham" userId="S::bethany.mindham@royalgreenwich.gov.uk::335b0bfb-97a9-434b-9485-cdce9611e571" providerId="AD" clId="Web-{74F5ACBA-1FB0-4725-B932-41F64C6035D4}" dt="2022-02-10T15:22:16.308" v="1092"/>
        <pc:sldMkLst>
          <pc:docMk/>
          <pc:sldMk cId="3232141242" sldId="4274"/>
        </pc:sldMkLst>
        <pc:spChg chg="mod">
          <ac:chgData name="Bethany Mindham" userId="S::bethany.mindham@royalgreenwich.gov.uk::335b0bfb-97a9-434b-9485-cdce9611e571" providerId="AD" clId="Web-{74F5ACBA-1FB0-4725-B932-41F64C6035D4}" dt="2022-02-10T14:58:49.775" v="525" actId="20577"/>
          <ac:spMkLst>
            <pc:docMk/>
            <pc:sldMk cId="3232141242" sldId="4274"/>
            <ac:spMk id="2" creationId="{1A712710-1936-40F6-8BD4-444803A30A54}"/>
          </ac:spMkLst>
        </pc:spChg>
      </pc:sldChg>
      <pc:sldChg chg="modSp new ord">
        <pc:chgData name="Bethany Mindham" userId="S::bethany.mindham@royalgreenwich.gov.uk::335b0bfb-97a9-434b-9485-cdce9611e571" providerId="AD" clId="Web-{74F5ACBA-1FB0-4725-B932-41F64C6035D4}" dt="2022-02-10T14:39:52.264" v="79" actId="20577"/>
        <pc:sldMkLst>
          <pc:docMk/>
          <pc:sldMk cId="4272594590" sldId="4275"/>
        </pc:sldMkLst>
        <pc:spChg chg="mod">
          <ac:chgData name="Bethany Mindham" userId="S::bethany.mindham@royalgreenwich.gov.uk::335b0bfb-97a9-434b-9485-cdce9611e571" providerId="AD" clId="Web-{74F5ACBA-1FB0-4725-B932-41F64C6035D4}" dt="2022-02-10T14:39:35.420" v="63" actId="20577"/>
          <ac:spMkLst>
            <pc:docMk/>
            <pc:sldMk cId="4272594590" sldId="4275"/>
            <ac:spMk id="2" creationId="{8DC02B91-FEA5-4F4E-9D55-636B0F2EA54E}"/>
          </ac:spMkLst>
        </pc:spChg>
        <pc:spChg chg="mod">
          <ac:chgData name="Bethany Mindham" userId="S::bethany.mindham@royalgreenwich.gov.uk::335b0bfb-97a9-434b-9485-cdce9611e571" providerId="AD" clId="Web-{74F5ACBA-1FB0-4725-B932-41F64C6035D4}" dt="2022-02-10T14:39:52.264" v="79" actId="20577"/>
          <ac:spMkLst>
            <pc:docMk/>
            <pc:sldMk cId="4272594590" sldId="4275"/>
            <ac:spMk id="3" creationId="{E75815CC-DFC5-4C52-8CD3-57BC0D04E629}"/>
          </ac:spMkLst>
        </pc:spChg>
      </pc:sldChg>
      <pc:sldChg chg="modSp add ord replId addCm">
        <pc:chgData name="Bethany Mindham" userId="S::bethany.mindham@royalgreenwich.gov.uk::335b0bfb-97a9-434b-9485-cdce9611e571" providerId="AD" clId="Web-{74F5ACBA-1FB0-4725-B932-41F64C6035D4}" dt="2022-02-10T15:18:46.600" v="1073"/>
        <pc:sldMkLst>
          <pc:docMk/>
          <pc:sldMk cId="3306465015" sldId="4276"/>
        </pc:sldMkLst>
        <pc:spChg chg="mod">
          <ac:chgData name="Bethany Mindham" userId="S::bethany.mindham@royalgreenwich.gov.uk::335b0bfb-97a9-434b-9485-cdce9611e571" providerId="AD" clId="Web-{74F5ACBA-1FB0-4725-B932-41F64C6035D4}" dt="2022-02-10T14:39:09.419" v="9" actId="20577"/>
          <ac:spMkLst>
            <pc:docMk/>
            <pc:sldMk cId="3306465015" sldId="4276"/>
            <ac:spMk id="6" creationId="{5CADC8EC-DAE7-0845-AB85-A2A4CADB880A}"/>
          </ac:spMkLst>
        </pc:spChg>
      </pc:sldChg>
      <pc:sldChg chg="modSp new">
        <pc:chgData name="Bethany Mindham" userId="S::bethany.mindham@royalgreenwich.gov.uk::335b0bfb-97a9-434b-9485-cdce9611e571" providerId="AD" clId="Web-{74F5ACBA-1FB0-4725-B932-41F64C6035D4}" dt="2022-02-10T14:43:19.206" v="114" actId="20577"/>
        <pc:sldMkLst>
          <pc:docMk/>
          <pc:sldMk cId="352117623" sldId="4277"/>
        </pc:sldMkLst>
        <pc:spChg chg="mod">
          <ac:chgData name="Bethany Mindham" userId="S::bethany.mindham@royalgreenwich.gov.uk::335b0bfb-97a9-434b-9485-cdce9611e571" providerId="AD" clId="Web-{74F5ACBA-1FB0-4725-B932-41F64C6035D4}" dt="2022-02-10T14:43:19.206" v="114" actId="20577"/>
          <ac:spMkLst>
            <pc:docMk/>
            <pc:sldMk cId="352117623" sldId="4277"/>
            <ac:spMk id="3" creationId="{55954921-3A53-450D-9FF4-9B60A1BE9CDA}"/>
          </ac:spMkLst>
        </pc:spChg>
      </pc:sldChg>
      <pc:sldChg chg="modSp new addCm">
        <pc:chgData name="Bethany Mindham" userId="S::bethany.mindham@royalgreenwich.gov.uk::335b0bfb-97a9-434b-9485-cdce9611e571" providerId="AD" clId="Web-{74F5ACBA-1FB0-4725-B932-41F64C6035D4}" dt="2022-02-10T15:20:01.024" v="1082"/>
        <pc:sldMkLst>
          <pc:docMk/>
          <pc:sldMk cId="3431117907" sldId="4278"/>
        </pc:sldMkLst>
        <pc:spChg chg="mod">
          <ac:chgData name="Bethany Mindham" userId="S::bethany.mindham@royalgreenwich.gov.uk::335b0bfb-97a9-434b-9485-cdce9611e571" providerId="AD" clId="Web-{74F5ACBA-1FB0-4725-B932-41F64C6035D4}" dt="2022-02-10T14:47:10.134" v="223" actId="20577"/>
          <ac:spMkLst>
            <pc:docMk/>
            <pc:sldMk cId="3431117907" sldId="4278"/>
            <ac:spMk id="2" creationId="{333007A9-2621-491E-8002-F89643E6CD08}"/>
          </ac:spMkLst>
        </pc:spChg>
        <pc:spChg chg="mod">
          <ac:chgData name="Bethany Mindham" userId="S::bethany.mindham@royalgreenwich.gov.uk::335b0bfb-97a9-434b-9485-cdce9611e571" providerId="AD" clId="Web-{74F5ACBA-1FB0-4725-B932-41F64C6035D4}" dt="2022-02-10T14:48:07.932" v="286" actId="20577"/>
          <ac:spMkLst>
            <pc:docMk/>
            <pc:sldMk cId="3431117907" sldId="4278"/>
            <ac:spMk id="3" creationId="{5C8D79BE-B650-4367-A435-D17DCF573479}"/>
          </ac:spMkLst>
        </pc:spChg>
      </pc:sldChg>
      <pc:sldChg chg="modSp add replId addCm">
        <pc:chgData name="Bethany Mindham" userId="S::bethany.mindham@royalgreenwich.gov.uk::335b0bfb-97a9-434b-9485-cdce9611e571" providerId="AD" clId="Web-{74F5ACBA-1FB0-4725-B932-41F64C6035D4}" dt="2022-02-10T15:21:30.041" v="1091"/>
        <pc:sldMkLst>
          <pc:docMk/>
          <pc:sldMk cId="663554522" sldId="4279"/>
        </pc:sldMkLst>
        <pc:spChg chg="mod">
          <ac:chgData name="Bethany Mindham" userId="S::bethany.mindham@royalgreenwich.gov.uk::335b0bfb-97a9-434b-9485-cdce9611e571" providerId="AD" clId="Web-{74F5ACBA-1FB0-4725-B932-41F64C6035D4}" dt="2022-02-10T15:21:21.713" v="1090" actId="20577"/>
          <ac:spMkLst>
            <pc:docMk/>
            <pc:sldMk cId="663554522" sldId="4279"/>
            <ac:spMk id="2" creationId="{A115BE0C-66FB-458E-AB3A-87DB7CEF6E25}"/>
          </ac:spMkLst>
        </pc:spChg>
      </pc:sldChg>
      <pc:sldChg chg="modSp new">
        <pc:chgData name="Bethany Mindham" userId="S::bethany.mindham@royalgreenwich.gov.uk::335b0bfb-97a9-434b-9485-cdce9611e571" providerId="AD" clId="Web-{74F5ACBA-1FB0-4725-B932-41F64C6035D4}" dt="2022-02-10T14:57:37.695" v="452" actId="20577"/>
        <pc:sldMkLst>
          <pc:docMk/>
          <pc:sldMk cId="3816564943" sldId="4280"/>
        </pc:sldMkLst>
        <pc:spChg chg="mod">
          <ac:chgData name="Bethany Mindham" userId="S::bethany.mindham@royalgreenwich.gov.uk::335b0bfb-97a9-434b-9485-cdce9611e571" providerId="AD" clId="Web-{74F5ACBA-1FB0-4725-B932-41F64C6035D4}" dt="2022-02-10T14:54:40.472" v="402" actId="20577"/>
          <ac:spMkLst>
            <pc:docMk/>
            <pc:sldMk cId="3816564943" sldId="4280"/>
            <ac:spMk id="2" creationId="{375E9AE0-DB18-471E-9648-59EF0C797D13}"/>
          </ac:spMkLst>
        </pc:spChg>
        <pc:spChg chg="mod">
          <ac:chgData name="Bethany Mindham" userId="S::bethany.mindham@royalgreenwich.gov.uk::335b0bfb-97a9-434b-9485-cdce9611e571" providerId="AD" clId="Web-{74F5ACBA-1FB0-4725-B932-41F64C6035D4}" dt="2022-02-10T14:57:37.695" v="452" actId="20577"/>
          <ac:spMkLst>
            <pc:docMk/>
            <pc:sldMk cId="3816564943" sldId="4280"/>
            <ac:spMk id="3" creationId="{7D980A69-E135-41B1-ACBC-2FADD90F7E18}"/>
          </ac:spMkLst>
        </pc:spChg>
      </pc:sldChg>
      <pc:sldChg chg="modSp new">
        <pc:chgData name="Bethany Mindham" userId="S::bethany.mindham@royalgreenwich.gov.uk::335b0bfb-97a9-434b-9485-cdce9611e571" providerId="AD" clId="Web-{74F5ACBA-1FB0-4725-B932-41F64C6035D4}" dt="2022-02-10T14:58:28.399" v="506" actId="20577"/>
        <pc:sldMkLst>
          <pc:docMk/>
          <pc:sldMk cId="2415852258" sldId="4281"/>
        </pc:sldMkLst>
        <pc:spChg chg="mod">
          <ac:chgData name="Bethany Mindham" userId="S::bethany.mindham@royalgreenwich.gov.uk::335b0bfb-97a9-434b-9485-cdce9611e571" providerId="AD" clId="Web-{74F5ACBA-1FB0-4725-B932-41F64C6035D4}" dt="2022-02-10T14:58:08.024" v="492" actId="20577"/>
          <ac:spMkLst>
            <pc:docMk/>
            <pc:sldMk cId="2415852258" sldId="4281"/>
            <ac:spMk id="2" creationId="{26A5ED66-7AAA-4BB1-A64F-7C3639406C06}"/>
          </ac:spMkLst>
        </pc:spChg>
        <pc:spChg chg="mod">
          <ac:chgData name="Bethany Mindham" userId="S::bethany.mindham@royalgreenwich.gov.uk::335b0bfb-97a9-434b-9485-cdce9611e571" providerId="AD" clId="Web-{74F5ACBA-1FB0-4725-B932-41F64C6035D4}" dt="2022-02-10T14:58:28.399" v="506" actId="20577"/>
          <ac:spMkLst>
            <pc:docMk/>
            <pc:sldMk cId="2415852258" sldId="4281"/>
            <ac:spMk id="3" creationId="{37B1F463-009B-462F-AE44-FEBC35A64428}"/>
          </ac:spMkLst>
        </pc:spChg>
      </pc:sldChg>
      <pc:sldChg chg="modSp new addCm">
        <pc:chgData name="Bethany Mindham" userId="S::bethany.mindham@royalgreenwich.gov.uk::335b0bfb-97a9-434b-9485-cdce9611e571" providerId="AD" clId="Web-{74F5ACBA-1FB0-4725-B932-41F64C6035D4}" dt="2022-02-10T15:24:04.826" v="1098"/>
        <pc:sldMkLst>
          <pc:docMk/>
          <pc:sldMk cId="1228815930" sldId="4282"/>
        </pc:sldMkLst>
        <pc:spChg chg="mod">
          <ac:chgData name="Bethany Mindham" userId="S::bethany.mindham@royalgreenwich.gov.uk::335b0bfb-97a9-434b-9485-cdce9611e571" providerId="AD" clId="Web-{74F5ACBA-1FB0-4725-B932-41F64C6035D4}" dt="2022-02-10T15:00:20.730" v="588" actId="20577"/>
          <ac:spMkLst>
            <pc:docMk/>
            <pc:sldMk cId="1228815930" sldId="4282"/>
            <ac:spMk id="2" creationId="{C6B9AE85-23D9-4873-A553-AE4805898165}"/>
          </ac:spMkLst>
        </pc:spChg>
        <pc:spChg chg="mod">
          <ac:chgData name="Bethany Mindham" userId="S::bethany.mindham@royalgreenwich.gov.uk::335b0bfb-97a9-434b-9485-cdce9611e571" providerId="AD" clId="Web-{74F5ACBA-1FB0-4725-B932-41F64C6035D4}" dt="2022-02-10T15:23:29.607" v="1096" actId="20577"/>
          <ac:spMkLst>
            <pc:docMk/>
            <pc:sldMk cId="1228815930" sldId="4282"/>
            <ac:spMk id="3" creationId="{0ADF560E-804F-456F-827A-D9B8166F7255}"/>
          </ac:spMkLst>
        </pc:spChg>
      </pc:sldChg>
      <pc:sldChg chg="modSp new addCm">
        <pc:chgData name="Bethany Mindham" userId="S::bethany.mindham@royalgreenwich.gov.uk::335b0bfb-97a9-434b-9485-cdce9611e571" providerId="AD" clId="Web-{74F5ACBA-1FB0-4725-B932-41F64C6035D4}" dt="2022-02-10T15:22:28.730" v="1093"/>
        <pc:sldMkLst>
          <pc:docMk/>
          <pc:sldMk cId="3960929188" sldId="4283"/>
        </pc:sldMkLst>
        <pc:spChg chg="mod">
          <ac:chgData name="Bethany Mindham" userId="S::bethany.mindham@royalgreenwich.gov.uk::335b0bfb-97a9-434b-9485-cdce9611e571" providerId="AD" clId="Web-{74F5ACBA-1FB0-4725-B932-41F64C6035D4}" dt="2022-02-10T15:01:16.841" v="652" actId="20577"/>
          <ac:spMkLst>
            <pc:docMk/>
            <pc:sldMk cId="3960929188" sldId="4283"/>
            <ac:spMk id="2" creationId="{FD155A92-62D3-42E0-B021-5EB763B7EA7B}"/>
          </ac:spMkLst>
        </pc:spChg>
        <pc:spChg chg="mod">
          <ac:chgData name="Bethany Mindham" userId="S::bethany.mindham@royalgreenwich.gov.uk::335b0bfb-97a9-434b-9485-cdce9611e571" providerId="AD" clId="Web-{74F5ACBA-1FB0-4725-B932-41F64C6035D4}" dt="2022-02-10T15:03:14.359" v="735" actId="20577"/>
          <ac:spMkLst>
            <pc:docMk/>
            <pc:sldMk cId="3960929188" sldId="4283"/>
            <ac:spMk id="3" creationId="{F07E9FAB-3187-458E-B975-DF0EE1388A9F}"/>
          </ac:spMkLst>
        </pc:spChg>
      </pc:sldChg>
      <pc:sldChg chg="modSp new del">
        <pc:chgData name="Bethany Mindham" userId="S::bethany.mindham@royalgreenwich.gov.uk::335b0bfb-97a9-434b-9485-cdce9611e571" providerId="AD" clId="Web-{74F5ACBA-1FB0-4725-B932-41F64C6035D4}" dt="2022-02-10T15:26:38.549" v="1120"/>
        <pc:sldMkLst>
          <pc:docMk/>
          <pc:sldMk cId="1292618524" sldId="4284"/>
        </pc:sldMkLst>
        <pc:spChg chg="mod">
          <ac:chgData name="Bethany Mindham" userId="S::bethany.mindham@royalgreenwich.gov.uk::335b0bfb-97a9-434b-9485-cdce9611e571" providerId="AD" clId="Web-{74F5ACBA-1FB0-4725-B932-41F64C6035D4}" dt="2022-02-10T15:08:36.961" v="920" actId="20577"/>
          <ac:spMkLst>
            <pc:docMk/>
            <pc:sldMk cId="1292618524" sldId="4284"/>
            <ac:spMk id="2" creationId="{42C286C8-C589-4A68-8A74-F584BC3B5BB3}"/>
          </ac:spMkLst>
        </pc:spChg>
        <pc:spChg chg="mod">
          <ac:chgData name="Bethany Mindham" userId="S::bethany.mindham@royalgreenwich.gov.uk::335b0bfb-97a9-434b-9485-cdce9611e571" providerId="AD" clId="Web-{74F5ACBA-1FB0-4725-B932-41F64C6035D4}" dt="2022-02-10T15:25:03.109" v="1119" actId="20577"/>
          <ac:spMkLst>
            <pc:docMk/>
            <pc:sldMk cId="1292618524" sldId="4284"/>
            <ac:spMk id="4" creationId="{9456A65F-0D68-ED41-A4A3-38D2623DBFDF}"/>
          </ac:spMkLst>
        </pc:spChg>
      </pc:sldChg>
      <pc:sldChg chg="modSp add ord replId addCm">
        <pc:chgData name="Bethany Mindham" userId="S::bethany.mindham@royalgreenwich.gov.uk::335b0bfb-97a9-434b-9485-cdce9611e571" providerId="AD" clId="Web-{74F5ACBA-1FB0-4725-B932-41F64C6035D4}" dt="2022-02-10T15:27:02.471" v="1121"/>
        <pc:sldMkLst>
          <pc:docMk/>
          <pc:sldMk cId="268949096" sldId="4285"/>
        </pc:sldMkLst>
        <pc:spChg chg="mod">
          <ac:chgData name="Bethany Mindham" userId="S::bethany.mindham@royalgreenwich.gov.uk::335b0bfb-97a9-434b-9485-cdce9611e571" providerId="AD" clId="Web-{74F5ACBA-1FB0-4725-B932-41F64C6035D4}" dt="2022-02-10T15:09:45.572" v="932" actId="20577"/>
          <ac:spMkLst>
            <pc:docMk/>
            <pc:sldMk cId="268949096" sldId="4285"/>
            <ac:spMk id="6" creationId="{5CADC8EC-DAE7-0845-AB85-A2A4CADB880A}"/>
          </ac:spMkLst>
        </pc:spChg>
      </pc:sldChg>
      <pc:sldChg chg="new">
        <pc:chgData name="Bethany Mindham" userId="S::bethany.mindham@royalgreenwich.gov.uk::335b0bfb-97a9-434b-9485-cdce9611e571" providerId="AD" clId="Web-{74F5ACBA-1FB0-4725-B932-41F64C6035D4}" dt="2022-02-10T15:09:47.572" v="933"/>
        <pc:sldMkLst>
          <pc:docMk/>
          <pc:sldMk cId="1406862252" sldId="4286"/>
        </pc:sldMkLst>
      </pc:sldChg>
      <pc:sldChg chg="modSp new">
        <pc:chgData name="Bethany Mindham" userId="S::bethany.mindham@royalgreenwich.gov.uk::335b0bfb-97a9-434b-9485-cdce9611e571" providerId="AD" clId="Web-{74F5ACBA-1FB0-4725-B932-41F64C6035D4}" dt="2022-02-10T15:16:35.300" v="1047" actId="20577"/>
        <pc:sldMkLst>
          <pc:docMk/>
          <pc:sldMk cId="3164804334" sldId="4287"/>
        </pc:sldMkLst>
        <pc:spChg chg="mod">
          <ac:chgData name="Bethany Mindham" userId="S::bethany.mindham@royalgreenwich.gov.uk::335b0bfb-97a9-434b-9485-cdce9611e571" providerId="AD" clId="Web-{74F5ACBA-1FB0-4725-B932-41F64C6035D4}" dt="2022-02-10T15:16:10.674" v="963" actId="20577"/>
          <ac:spMkLst>
            <pc:docMk/>
            <pc:sldMk cId="3164804334" sldId="4287"/>
            <ac:spMk id="2" creationId="{604DB10F-EC7C-4DAE-B898-8ADF0286B574}"/>
          </ac:spMkLst>
        </pc:spChg>
        <pc:spChg chg="mod">
          <ac:chgData name="Bethany Mindham" userId="S::bethany.mindham@royalgreenwich.gov.uk::335b0bfb-97a9-434b-9485-cdce9611e571" providerId="AD" clId="Web-{74F5ACBA-1FB0-4725-B932-41F64C6035D4}" dt="2022-02-10T15:16:35.300" v="1047" actId="20577"/>
          <ac:spMkLst>
            <pc:docMk/>
            <pc:sldMk cId="3164804334" sldId="4287"/>
            <ac:spMk id="3" creationId="{ADA2F182-1968-4851-A746-101DE665A844}"/>
          </ac:spMkLst>
        </pc:spChg>
      </pc:sldChg>
      <pc:sldChg chg="new del">
        <pc:chgData name="Bethany Mindham" userId="S::bethany.mindham@royalgreenwich.gov.uk::335b0bfb-97a9-434b-9485-cdce9611e571" providerId="AD" clId="Web-{74F5ACBA-1FB0-4725-B932-41F64C6035D4}" dt="2022-02-10T15:16:54.254" v="1070"/>
        <pc:sldMkLst>
          <pc:docMk/>
          <pc:sldMk cId="2919319901" sldId="4288"/>
        </pc:sldMkLst>
      </pc:sldChg>
      <pc:sldChg chg="add del replId">
        <pc:chgData name="Bethany Mindham" userId="S::bethany.mindham@royalgreenwich.gov.uk::335b0bfb-97a9-434b-9485-cdce9611e571" providerId="AD" clId="Web-{74F5ACBA-1FB0-4725-B932-41F64C6035D4}" dt="2022-02-10T15:16:57.707" v="1071"/>
        <pc:sldMkLst>
          <pc:docMk/>
          <pc:sldMk cId="3764296217" sldId="4289"/>
        </pc:sldMkLst>
      </pc:sldChg>
      <pc:sldChg chg="modSp add replId">
        <pc:chgData name="Bethany Mindham" userId="S::bethany.mindham@royalgreenwich.gov.uk::335b0bfb-97a9-434b-9485-cdce9611e571" providerId="AD" clId="Web-{74F5ACBA-1FB0-4725-B932-41F64C6035D4}" dt="2022-02-10T15:16:52.550" v="1069" actId="20577"/>
        <pc:sldMkLst>
          <pc:docMk/>
          <pc:sldMk cId="4137996889" sldId="4290"/>
        </pc:sldMkLst>
        <pc:spChg chg="mod">
          <ac:chgData name="Bethany Mindham" userId="S::bethany.mindham@royalgreenwich.gov.uk::335b0bfb-97a9-434b-9485-cdce9611e571" providerId="AD" clId="Web-{74F5ACBA-1FB0-4725-B932-41F64C6035D4}" dt="2022-02-10T15:16:52.550" v="1069" actId="20577"/>
          <ac:spMkLst>
            <pc:docMk/>
            <pc:sldMk cId="4137996889" sldId="4290"/>
            <ac:spMk id="2" creationId="{A115BE0C-66FB-458E-AB3A-87DB7CEF6E25}"/>
          </ac:spMkLst>
        </pc:spChg>
      </pc:sldChg>
      <pc:sldChg chg="new">
        <pc:chgData name="Bethany Mindham" userId="S::bethany.mindham@royalgreenwich.gov.uk::335b0bfb-97a9-434b-9485-cdce9611e571" providerId="AD" clId="Web-{74F5ACBA-1FB0-4725-B932-41F64C6035D4}" dt="2022-02-10T15:18:59.678" v="1075"/>
        <pc:sldMkLst>
          <pc:docMk/>
          <pc:sldMk cId="2357432269" sldId="4291"/>
        </pc:sldMkLst>
      </pc:sldChg>
      <pc:sldChg chg="add del replId">
        <pc:chgData name="Bethany Mindham" userId="S::bethany.mindham@royalgreenwich.gov.uk::335b0bfb-97a9-434b-9485-cdce9611e571" providerId="AD" clId="Web-{74F5ACBA-1FB0-4725-B932-41F64C6035D4}" dt="2022-02-10T15:19:04.991" v="1078"/>
        <pc:sldMkLst>
          <pc:docMk/>
          <pc:sldMk cId="739327279" sldId="4292"/>
        </pc:sldMkLst>
      </pc:sldChg>
      <pc:sldChg chg="add del replId">
        <pc:chgData name="Bethany Mindham" userId="S::bethany.mindham@royalgreenwich.gov.uk::335b0bfb-97a9-434b-9485-cdce9611e571" providerId="AD" clId="Web-{74F5ACBA-1FB0-4725-B932-41F64C6035D4}" dt="2022-02-10T15:19:05.741" v="1079"/>
        <pc:sldMkLst>
          <pc:docMk/>
          <pc:sldMk cId="151533616" sldId="4293"/>
        </pc:sldMkLst>
      </pc:sldChg>
    </pc:docChg>
  </pc:docChgLst>
  <pc:docChgLst>
    <pc:chgData name="Bethany Mindham" userId="S::bethany.mindham@royalgreenwich.gov.uk::335b0bfb-97a9-434b-9485-cdce9611e571" providerId="AD" clId="Web-{374EE467-9D17-BB79-2812-975A93C96D76}"/>
    <pc:docChg chg="addSld delSld modSld sldOrd addMainMaster">
      <pc:chgData name="Bethany Mindham" userId="S::bethany.mindham@royalgreenwich.gov.uk::335b0bfb-97a9-434b-9485-cdce9611e571" providerId="AD" clId="Web-{374EE467-9D17-BB79-2812-975A93C96D76}" dt="2022-02-14T11:24:41.670" v="956" actId="14100"/>
      <pc:docMkLst>
        <pc:docMk/>
      </pc:docMkLst>
      <pc:sldChg chg="modSp">
        <pc:chgData name="Bethany Mindham" userId="S::bethany.mindham@royalgreenwich.gov.uk::335b0bfb-97a9-434b-9485-cdce9611e571" providerId="AD" clId="Web-{374EE467-9D17-BB79-2812-975A93C96D76}" dt="2022-02-14T11:24:41.670" v="956" actId="14100"/>
        <pc:sldMkLst>
          <pc:docMk/>
          <pc:sldMk cId="697085115" sldId="4171"/>
        </pc:sldMkLst>
        <pc:spChg chg="mod">
          <ac:chgData name="Bethany Mindham" userId="S::bethany.mindham@royalgreenwich.gov.uk::335b0bfb-97a9-434b-9485-cdce9611e571" providerId="AD" clId="Web-{374EE467-9D17-BB79-2812-975A93C96D76}" dt="2022-02-14T11:24:41.670" v="956" actId="14100"/>
          <ac:spMkLst>
            <pc:docMk/>
            <pc:sldMk cId="697085115" sldId="4171"/>
            <ac:spMk id="7" creationId="{B3ECB68A-B66B-4A65-AF83-F3C2D1F5BAAD}"/>
          </ac:spMkLst>
        </pc:spChg>
      </pc:sldChg>
      <pc:sldChg chg="addSp delSp modSp modCm">
        <pc:chgData name="Bethany Mindham" userId="S::bethany.mindham@royalgreenwich.gov.uk::335b0bfb-97a9-434b-9485-cdce9611e571" providerId="AD" clId="Web-{374EE467-9D17-BB79-2812-975A93C96D76}" dt="2022-02-14T10:01:33.071" v="167"/>
        <pc:sldMkLst>
          <pc:docMk/>
          <pc:sldMk cId="1903237811" sldId="4264"/>
        </pc:sldMkLst>
        <pc:spChg chg="del mod">
          <ac:chgData name="Bethany Mindham" userId="S::bethany.mindham@royalgreenwich.gov.uk::335b0bfb-97a9-434b-9485-cdce9611e571" providerId="AD" clId="Web-{374EE467-9D17-BB79-2812-975A93C96D76}" dt="2022-02-14T09:45:07.812" v="49"/>
          <ac:spMkLst>
            <pc:docMk/>
            <pc:sldMk cId="1903237811" sldId="4264"/>
            <ac:spMk id="3" creationId="{96488624-B4A8-4686-8917-41B0DDA3E3FE}"/>
          </ac:spMkLst>
        </pc:spChg>
        <pc:spChg chg="mod">
          <ac:chgData name="Bethany Mindham" userId="S::bethany.mindham@royalgreenwich.gov.uk::335b0bfb-97a9-434b-9485-cdce9611e571" providerId="AD" clId="Web-{374EE467-9D17-BB79-2812-975A93C96D76}" dt="2022-02-14T09:43:30.322" v="32" actId="20577"/>
          <ac:spMkLst>
            <pc:docMk/>
            <pc:sldMk cId="1903237811" sldId="4264"/>
            <ac:spMk id="4" creationId="{2645BDB1-8929-B34F-8394-078B26F5A3F5}"/>
          </ac:spMkLst>
        </pc:spChg>
        <pc:spChg chg="add del mod">
          <ac:chgData name="Bethany Mindham" userId="S::bethany.mindham@royalgreenwich.gov.uk::335b0bfb-97a9-434b-9485-cdce9611e571" providerId="AD" clId="Web-{374EE467-9D17-BB79-2812-975A93C96D76}" dt="2022-02-14T09:45:10.734" v="50"/>
          <ac:spMkLst>
            <pc:docMk/>
            <pc:sldMk cId="1903237811" sldId="4264"/>
            <ac:spMk id="8" creationId="{4156C82F-2665-4AC5-A403-AB1778C90191}"/>
          </ac:spMkLst>
        </pc:spChg>
        <pc:spChg chg="add mod">
          <ac:chgData name="Bethany Mindham" userId="S::bethany.mindham@royalgreenwich.gov.uk::335b0bfb-97a9-434b-9485-cdce9611e571" providerId="AD" clId="Web-{374EE467-9D17-BB79-2812-975A93C96D76}" dt="2022-02-14T09:46:29.286" v="69" actId="1076"/>
          <ac:spMkLst>
            <pc:docMk/>
            <pc:sldMk cId="1903237811" sldId="4264"/>
            <ac:spMk id="9" creationId="{FF509ABA-306C-4A1C-843B-25E765DE82E0}"/>
          </ac:spMkLst>
        </pc:spChg>
        <pc:picChg chg="add del mod modCrop">
          <ac:chgData name="Bethany Mindham" userId="S::bethany.mindham@royalgreenwich.gov.uk::335b0bfb-97a9-434b-9485-cdce9611e571" providerId="AD" clId="Web-{374EE467-9D17-BB79-2812-975A93C96D76}" dt="2022-02-14T09:46:26.832" v="68" actId="1076"/>
          <ac:picMkLst>
            <pc:docMk/>
            <pc:sldMk cId="1903237811" sldId="4264"/>
            <ac:picMk id="2" creationId="{5AC82690-DA12-4888-B31E-9A7A12580350}"/>
          </ac:picMkLst>
        </pc:picChg>
      </pc:sldChg>
      <pc:sldChg chg="addSp delSp modSp del ord">
        <pc:chgData name="Bethany Mindham" userId="S::bethany.mindham@royalgreenwich.gov.uk::335b0bfb-97a9-434b-9485-cdce9611e571" providerId="AD" clId="Web-{374EE467-9D17-BB79-2812-975A93C96D76}" dt="2022-02-14T11:21:24.455" v="929"/>
        <pc:sldMkLst>
          <pc:docMk/>
          <pc:sldMk cId="2973845991" sldId="4269"/>
        </pc:sldMkLst>
        <pc:spChg chg="del">
          <ac:chgData name="Bethany Mindham" userId="S::bethany.mindham@royalgreenwich.gov.uk::335b0bfb-97a9-434b-9485-cdce9611e571" providerId="AD" clId="Web-{374EE467-9D17-BB79-2812-975A93C96D76}" dt="2022-02-14T11:21:20.971" v="927"/>
          <ac:spMkLst>
            <pc:docMk/>
            <pc:sldMk cId="2973845991" sldId="4269"/>
            <ac:spMk id="3" creationId="{A3C8DE64-86FE-4895-AF8A-7F5B824298D1}"/>
          </ac:spMkLst>
        </pc:spChg>
        <pc:spChg chg="del">
          <ac:chgData name="Bethany Mindham" userId="S::bethany.mindham@royalgreenwich.gov.uk::335b0bfb-97a9-434b-9485-cdce9611e571" providerId="AD" clId="Web-{374EE467-9D17-BB79-2812-975A93C96D76}" dt="2022-02-14T11:21:22.346" v="928"/>
          <ac:spMkLst>
            <pc:docMk/>
            <pc:sldMk cId="2973845991" sldId="4269"/>
            <ac:spMk id="4" creationId="{FC60EA02-7646-4146-AE27-602087CDB1EA}"/>
          </ac:spMkLst>
        </pc:spChg>
        <pc:spChg chg="add mod">
          <ac:chgData name="Bethany Mindham" userId="S::bethany.mindham@royalgreenwich.gov.uk::335b0bfb-97a9-434b-9485-cdce9611e571" providerId="AD" clId="Web-{374EE467-9D17-BB79-2812-975A93C96D76}" dt="2022-02-14T11:21:20.971" v="927"/>
          <ac:spMkLst>
            <pc:docMk/>
            <pc:sldMk cId="2973845991" sldId="4269"/>
            <ac:spMk id="7" creationId="{6DA4FB54-9FF9-4971-8003-E11EEF75B102}"/>
          </ac:spMkLst>
        </pc:spChg>
      </pc:sldChg>
      <pc:sldChg chg="add">
        <pc:chgData name="Bethany Mindham" userId="S::bethany.mindham@royalgreenwich.gov.uk::335b0bfb-97a9-434b-9485-cdce9611e571" providerId="AD" clId="Web-{374EE467-9D17-BB79-2812-975A93C96D76}" dt="2022-02-14T09:35:58.484" v="0"/>
        <pc:sldMkLst>
          <pc:docMk/>
          <pc:sldMk cId="1712915035" sldId="4295"/>
        </pc:sldMkLst>
      </pc:sldChg>
      <pc:sldChg chg="addSp new del">
        <pc:chgData name="Bethany Mindham" userId="S::bethany.mindham@royalgreenwich.gov.uk::335b0bfb-97a9-434b-9485-cdce9611e571" providerId="AD" clId="Web-{374EE467-9D17-BB79-2812-975A93C96D76}" dt="2022-02-14T10:15:01.336" v="272"/>
        <pc:sldMkLst>
          <pc:docMk/>
          <pc:sldMk cId="478865978" sldId="4297"/>
        </pc:sldMkLst>
        <pc:spChg chg="add">
          <ac:chgData name="Bethany Mindham" userId="S::bethany.mindham@royalgreenwich.gov.uk::335b0bfb-97a9-434b-9485-cdce9611e571" providerId="AD" clId="Web-{374EE467-9D17-BB79-2812-975A93C96D76}" dt="2022-02-14T09:45:12.578" v="51"/>
          <ac:spMkLst>
            <pc:docMk/>
            <pc:sldMk cId="478865978" sldId="4297"/>
            <ac:spMk id="4" creationId="{6C32CECA-D973-46F1-A2EC-8E24DD7161F7}"/>
          </ac:spMkLst>
        </pc:spChg>
      </pc:sldChg>
      <pc:sldChg chg="delSp add del">
        <pc:chgData name="Bethany Mindham" userId="S::bethany.mindham@royalgreenwich.gov.uk::335b0bfb-97a9-434b-9485-cdce9611e571" providerId="AD" clId="Web-{374EE467-9D17-BB79-2812-975A93C96D76}" dt="2022-02-14T09:43:43.182" v="35"/>
        <pc:sldMkLst>
          <pc:docMk/>
          <pc:sldMk cId="81635570" sldId="4300"/>
        </pc:sldMkLst>
        <pc:picChg chg="del">
          <ac:chgData name="Bethany Mindham" userId="S::bethany.mindham@royalgreenwich.gov.uk::335b0bfb-97a9-434b-9485-cdce9611e571" providerId="AD" clId="Web-{374EE467-9D17-BB79-2812-975A93C96D76}" dt="2022-02-14T09:43:41.932" v="34"/>
          <ac:picMkLst>
            <pc:docMk/>
            <pc:sldMk cId="81635570" sldId="4300"/>
            <ac:picMk id="7" creationId="{DD4595C9-0964-6747-BD66-03E996E95B24}"/>
          </ac:picMkLst>
        </pc:picChg>
      </pc:sldChg>
      <pc:sldChg chg="addSp delSp modSp new">
        <pc:chgData name="Bethany Mindham" userId="S::bethany.mindham@royalgreenwich.gov.uk::335b0bfb-97a9-434b-9485-cdce9611e571" providerId="AD" clId="Web-{374EE467-9D17-BB79-2812-975A93C96D76}" dt="2022-02-14T10:14:57.820" v="271"/>
        <pc:sldMkLst>
          <pc:docMk/>
          <pc:sldMk cId="3805192892" sldId="4300"/>
        </pc:sldMkLst>
        <pc:spChg chg="mod">
          <ac:chgData name="Bethany Mindham" userId="S::bethany.mindham@royalgreenwich.gov.uk::335b0bfb-97a9-434b-9485-cdce9611e571" providerId="AD" clId="Web-{374EE467-9D17-BB79-2812-975A93C96D76}" dt="2022-02-14T10:14:16.646" v="268" actId="20577"/>
          <ac:spMkLst>
            <pc:docMk/>
            <pc:sldMk cId="3805192892" sldId="4300"/>
            <ac:spMk id="2" creationId="{F652A787-571B-474F-AF59-53DD01494FA3}"/>
          </ac:spMkLst>
        </pc:spChg>
        <pc:spChg chg="del">
          <ac:chgData name="Bethany Mindham" userId="S::bethany.mindham@royalgreenwich.gov.uk::335b0bfb-97a9-434b-9485-cdce9611e571" providerId="AD" clId="Web-{374EE467-9D17-BB79-2812-975A93C96D76}" dt="2022-02-14T09:46:57.819" v="73"/>
          <ac:spMkLst>
            <pc:docMk/>
            <pc:sldMk cId="3805192892" sldId="4300"/>
            <ac:spMk id="3" creationId="{5F0766B7-6EC0-451E-BEF4-A919ED9273BC}"/>
          </ac:spMkLst>
        </pc:spChg>
        <pc:picChg chg="add del mod modCrop">
          <ac:chgData name="Bethany Mindham" userId="S::bethany.mindham@royalgreenwich.gov.uk::335b0bfb-97a9-434b-9485-cdce9611e571" providerId="AD" clId="Web-{374EE467-9D17-BB79-2812-975A93C96D76}" dt="2022-02-14T10:14:57.820" v="271"/>
          <ac:picMkLst>
            <pc:docMk/>
            <pc:sldMk cId="3805192892" sldId="4300"/>
            <ac:picMk id="4" creationId="{7810DC79-D05E-47B8-BCF3-082E4A75D2F7}"/>
          </ac:picMkLst>
        </pc:picChg>
        <pc:picChg chg="add mod modCrop">
          <ac:chgData name="Bethany Mindham" userId="S::bethany.mindham@royalgreenwich.gov.uk::335b0bfb-97a9-434b-9485-cdce9611e571" providerId="AD" clId="Web-{374EE467-9D17-BB79-2812-975A93C96D76}" dt="2022-02-14T10:13:53.707" v="251" actId="1076"/>
          <ac:picMkLst>
            <pc:docMk/>
            <pc:sldMk cId="3805192892" sldId="4300"/>
            <ac:picMk id="5" creationId="{BC38A026-8C66-4A16-86B6-D2ED0A4D582F}"/>
          </ac:picMkLst>
        </pc:picChg>
        <pc:picChg chg="add mod modCrop">
          <ac:chgData name="Bethany Mindham" userId="S::bethany.mindham@royalgreenwich.gov.uk::335b0bfb-97a9-434b-9485-cdce9611e571" providerId="AD" clId="Web-{374EE467-9D17-BB79-2812-975A93C96D76}" dt="2022-02-14T10:07:37.498" v="198" actId="1076"/>
          <ac:picMkLst>
            <pc:docMk/>
            <pc:sldMk cId="3805192892" sldId="4300"/>
            <ac:picMk id="6" creationId="{B4282812-2137-49ED-BC1C-76346D6739BF}"/>
          </ac:picMkLst>
        </pc:picChg>
        <pc:picChg chg="add mod modCrop">
          <ac:chgData name="Bethany Mindham" userId="S::bethany.mindham@royalgreenwich.gov.uk::335b0bfb-97a9-434b-9485-cdce9611e571" providerId="AD" clId="Web-{374EE467-9D17-BB79-2812-975A93C96D76}" dt="2022-02-14T10:14:45.070" v="269" actId="1076"/>
          <ac:picMkLst>
            <pc:docMk/>
            <pc:sldMk cId="3805192892" sldId="4300"/>
            <ac:picMk id="7" creationId="{DB427F7C-F4D1-4655-888F-085B62DA7B27}"/>
          </ac:picMkLst>
        </pc:picChg>
        <pc:picChg chg="add mod modCrop">
          <ac:chgData name="Bethany Mindham" userId="S::bethany.mindham@royalgreenwich.gov.uk::335b0bfb-97a9-434b-9485-cdce9611e571" providerId="AD" clId="Web-{374EE467-9D17-BB79-2812-975A93C96D76}" dt="2022-02-14T10:13:51.145" v="250" actId="1076"/>
          <ac:picMkLst>
            <pc:docMk/>
            <pc:sldMk cId="3805192892" sldId="4300"/>
            <ac:picMk id="8" creationId="{81069B38-1942-4CFD-B5A0-076FCCA5D37F}"/>
          </ac:picMkLst>
        </pc:picChg>
        <pc:picChg chg="add mod ord modCrop">
          <ac:chgData name="Bethany Mindham" userId="S::bethany.mindham@royalgreenwich.gov.uk::335b0bfb-97a9-434b-9485-cdce9611e571" providerId="AD" clId="Web-{374EE467-9D17-BB79-2812-975A93C96D76}" dt="2022-02-14T10:13:31.378" v="241" actId="1076"/>
          <ac:picMkLst>
            <pc:docMk/>
            <pc:sldMk cId="3805192892" sldId="4300"/>
            <ac:picMk id="9" creationId="{C3187613-EB35-4C97-BD41-CC59AE6C8CAD}"/>
          </ac:picMkLst>
        </pc:picChg>
        <pc:picChg chg="add del mod modCrop">
          <ac:chgData name="Bethany Mindham" userId="S::bethany.mindham@royalgreenwich.gov.uk::335b0bfb-97a9-434b-9485-cdce9611e571" providerId="AD" clId="Web-{374EE467-9D17-BB79-2812-975A93C96D76}" dt="2022-02-14T10:13:57.926" v="254" actId="1076"/>
          <ac:picMkLst>
            <pc:docMk/>
            <pc:sldMk cId="3805192892" sldId="4300"/>
            <ac:picMk id="10" creationId="{CDF69807-AF4F-4954-A555-FC83E132260C}"/>
          </ac:picMkLst>
        </pc:picChg>
        <pc:picChg chg="add mod modCrop">
          <ac:chgData name="Bethany Mindham" userId="S::bethany.mindham@royalgreenwich.gov.uk::335b0bfb-97a9-434b-9485-cdce9611e571" providerId="AD" clId="Web-{374EE467-9D17-BB79-2812-975A93C96D76}" dt="2022-02-14T10:14:00.333" v="256" actId="1076"/>
          <ac:picMkLst>
            <pc:docMk/>
            <pc:sldMk cId="3805192892" sldId="4300"/>
            <ac:picMk id="11" creationId="{5361468D-7729-4125-8857-FF508C28BAB6}"/>
          </ac:picMkLst>
        </pc:picChg>
        <pc:picChg chg="add del mod modCrop">
          <ac:chgData name="Bethany Mindham" userId="S::bethany.mindham@royalgreenwich.gov.uk::335b0bfb-97a9-434b-9485-cdce9611e571" providerId="AD" clId="Web-{374EE467-9D17-BB79-2812-975A93C96D76}" dt="2022-02-14T10:13:55.020" v="252" actId="1076"/>
          <ac:picMkLst>
            <pc:docMk/>
            <pc:sldMk cId="3805192892" sldId="4300"/>
            <ac:picMk id="12" creationId="{EE139626-717A-49D6-802F-9DA5B4642285}"/>
          </ac:picMkLst>
        </pc:picChg>
      </pc:sldChg>
      <pc:sldChg chg="addSp delSp modSp new ord">
        <pc:chgData name="Bethany Mindham" userId="S::bethany.mindham@royalgreenwich.gov.uk::335b0bfb-97a9-434b-9485-cdce9611e571" providerId="AD" clId="Web-{374EE467-9D17-BB79-2812-975A93C96D76}" dt="2022-02-14T11:23:10.524" v="953" actId="20577"/>
        <pc:sldMkLst>
          <pc:docMk/>
          <pc:sldMk cId="1145412017" sldId="4301"/>
        </pc:sldMkLst>
        <pc:spChg chg="del">
          <ac:chgData name="Bethany Mindham" userId="S::bethany.mindham@royalgreenwich.gov.uk::335b0bfb-97a9-434b-9485-cdce9611e571" providerId="AD" clId="Web-{374EE467-9D17-BB79-2812-975A93C96D76}" dt="2022-02-14T11:06:56.544" v="302"/>
          <ac:spMkLst>
            <pc:docMk/>
            <pc:sldMk cId="1145412017" sldId="4301"/>
            <ac:spMk id="2" creationId="{451738BA-D7BE-43DB-8EC5-937C0101888E}"/>
          </ac:spMkLst>
        </pc:spChg>
        <pc:spChg chg="mod">
          <ac:chgData name="Bethany Mindham" userId="S::bethany.mindham@royalgreenwich.gov.uk::335b0bfb-97a9-434b-9485-cdce9611e571" providerId="AD" clId="Web-{374EE467-9D17-BB79-2812-975A93C96D76}" dt="2022-02-14T11:22:48.898" v="948" actId="20577"/>
          <ac:spMkLst>
            <pc:docMk/>
            <pc:sldMk cId="1145412017" sldId="4301"/>
            <ac:spMk id="3" creationId="{A95E1659-DDBC-428F-9FA0-35C2634B710D}"/>
          </ac:spMkLst>
        </pc:spChg>
        <pc:spChg chg="add mod">
          <ac:chgData name="Bethany Mindham" userId="S::bethany.mindham@royalgreenwich.gov.uk::335b0bfb-97a9-434b-9485-cdce9611e571" providerId="AD" clId="Web-{374EE467-9D17-BB79-2812-975A93C96D76}" dt="2022-02-14T11:22:57.477" v="950" actId="20577"/>
          <ac:spMkLst>
            <pc:docMk/>
            <pc:sldMk cId="1145412017" sldId="4301"/>
            <ac:spMk id="4" creationId="{375427DC-8ADD-4AA8-9ABB-C069B55A887A}"/>
          </ac:spMkLst>
        </pc:spChg>
        <pc:spChg chg="add mod">
          <ac:chgData name="Bethany Mindham" userId="S::bethany.mindham@royalgreenwich.gov.uk::335b0bfb-97a9-434b-9485-cdce9611e571" providerId="AD" clId="Web-{374EE467-9D17-BB79-2812-975A93C96D76}" dt="2022-02-14T11:23:00.352" v="951" actId="20577"/>
          <ac:spMkLst>
            <pc:docMk/>
            <pc:sldMk cId="1145412017" sldId="4301"/>
            <ac:spMk id="5" creationId="{44C160E2-0F25-4AD7-BE4B-A3002F6BBD2D}"/>
          </ac:spMkLst>
        </pc:spChg>
        <pc:spChg chg="add mod">
          <ac:chgData name="Bethany Mindham" userId="S::bethany.mindham@royalgreenwich.gov.uk::335b0bfb-97a9-434b-9485-cdce9611e571" providerId="AD" clId="Web-{374EE467-9D17-BB79-2812-975A93C96D76}" dt="2022-02-14T11:23:06.665" v="952" actId="20577"/>
          <ac:spMkLst>
            <pc:docMk/>
            <pc:sldMk cId="1145412017" sldId="4301"/>
            <ac:spMk id="6" creationId="{D2B4CD60-6FDF-4604-8467-86DF1419C810}"/>
          </ac:spMkLst>
        </pc:spChg>
        <pc:spChg chg="add">
          <ac:chgData name="Bethany Mindham" userId="S::bethany.mindham@royalgreenwich.gov.uk::335b0bfb-97a9-434b-9485-cdce9611e571" providerId="AD" clId="Web-{374EE467-9D17-BB79-2812-975A93C96D76}" dt="2022-02-14T11:11:02.621" v="465"/>
          <ac:spMkLst>
            <pc:docMk/>
            <pc:sldMk cId="1145412017" sldId="4301"/>
            <ac:spMk id="8" creationId="{5BE472ED-251B-47B3-9B1E-1CC8B4BD9388}"/>
          </ac:spMkLst>
        </pc:spChg>
        <pc:spChg chg="add mod">
          <ac:chgData name="Bethany Mindham" userId="S::bethany.mindham@royalgreenwich.gov.uk::335b0bfb-97a9-434b-9485-cdce9611e571" providerId="AD" clId="Web-{374EE467-9D17-BB79-2812-975A93C96D76}" dt="2022-02-14T11:22:53.242" v="949" actId="20577"/>
          <ac:spMkLst>
            <pc:docMk/>
            <pc:sldMk cId="1145412017" sldId="4301"/>
            <ac:spMk id="11" creationId="{B5C3F9A6-2D79-4D0C-BD90-805A03D9B44A}"/>
          </ac:spMkLst>
        </pc:spChg>
        <pc:spChg chg="add mod">
          <ac:chgData name="Bethany Mindham" userId="S::bethany.mindham@royalgreenwich.gov.uk::335b0bfb-97a9-434b-9485-cdce9611e571" providerId="AD" clId="Web-{374EE467-9D17-BB79-2812-975A93C96D76}" dt="2022-02-14T11:23:10.524" v="953" actId="20577"/>
          <ac:spMkLst>
            <pc:docMk/>
            <pc:sldMk cId="1145412017" sldId="4301"/>
            <ac:spMk id="12" creationId="{17CFCB5A-7012-4452-8B44-25C8A08FE578}"/>
          </ac:spMkLst>
        </pc:spChg>
        <pc:spChg chg="add del mod">
          <ac:chgData name="Bethany Mindham" userId="S::bethany.mindham@royalgreenwich.gov.uk::335b0bfb-97a9-434b-9485-cdce9611e571" providerId="AD" clId="Web-{374EE467-9D17-BB79-2812-975A93C96D76}" dt="2022-02-14T11:19:50.997" v="910"/>
          <ac:spMkLst>
            <pc:docMk/>
            <pc:sldMk cId="1145412017" sldId="4301"/>
            <ac:spMk id="13" creationId="{A3F31307-F9A3-44D8-97D0-E4D396839339}"/>
          </ac:spMkLst>
        </pc:spChg>
        <pc:spChg chg="add del mod">
          <ac:chgData name="Bethany Mindham" userId="S::bethany.mindham@royalgreenwich.gov.uk::335b0bfb-97a9-434b-9485-cdce9611e571" providerId="AD" clId="Web-{374EE467-9D17-BB79-2812-975A93C96D76}" dt="2022-02-14T11:21:54.942" v="935"/>
          <ac:spMkLst>
            <pc:docMk/>
            <pc:sldMk cId="1145412017" sldId="4301"/>
            <ac:spMk id="14" creationId="{34E32FD0-3BD7-4686-BB5A-E1CA0EB60B81}"/>
          </ac:spMkLst>
        </pc:spChg>
        <pc:picChg chg="add">
          <ac:chgData name="Bethany Mindham" userId="S::bethany.mindham@royalgreenwich.gov.uk::335b0bfb-97a9-434b-9485-cdce9611e571" providerId="AD" clId="Web-{374EE467-9D17-BB79-2812-975A93C96D76}" dt="2022-02-14T11:11:06.544" v="466"/>
          <ac:picMkLst>
            <pc:docMk/>
            <pc:sldMk cId="1145412017" sldId="4301"/>
            <ac:picMk id="10" creationId="{DD4C3ED1-8DAC-468D-A3D4-1F256DC03493}"/>
          </ac:picMkLst>
        </pc:picChg>
      </pc:sldChg>
      <pc:sldMasterChg chg="add addSldLayout">
        <pc:chgData name="Bethany Mindham" userId="S::bethany.mindham@royalgreenwich.gov.uk::335b0bfb-97a9-434b-9485-cdce9611e571" providerId="AD" clId="Web-{374EE467-9D17-BB79-2812-975A93C96D76}" dt="2022-02-14T09:35:58.484" v="0"/>
        <pc:sldMasterMkLst>
          <pc:docMk/>
          <pc:sldMasterMk cId="4121649284" sldId="2147483674"/>
        </pc:sldMasterMkLst>
        <pc:sldLayoutChg chg="add">
          <pc:chgData name="Bethany Mindham" userId="S::bethany.mindham@royalgreenwich.gov.uk::335b0bfb-97a9-434b-9485-cdce9611e571" providerId="AD" clId="Web-{374EE467-9D17-BB79-2812-975A93C96D76}" dt="2022-02-14T09:35:58.484" v="0"/>
          <pc:sldLayoutMkLst>
            <pc:docMk/>
            <pc:sldMasterMk cId="4121649284" sldId="2147483674"/>
            <pc:sldLayoutMk cId="378849311" sldId="2147483673"/>
          </pc:sldLayoutMkLst>
        </pc:sldLayoutChg>
        <pc:sldLayoutChg chg="add">
          <pc:chgData name="Bethany Mindham" userId="S::bethany.mindham@royalgreenwich.gov.uk::335b0bfb-97a9-434b-9485-cdce9611e571" providerId="AD" clId="Web-{374EE467-9D17-BB79-2812-975A93C96D76}" dt="2022-02-14T09:35:58.484" v="0"/>
          <pc:sldLayoutMkLst>
            <pc:docMk/>
            <pc:sldMasterMk cId="4121649284" sldId="2147483674"/>
            <pc:sldLayoutMk cId="3938929577" sldId="2147483675"/>
          </pc:sldLayoutMkLst>
        </pc:sldLayoutChg>
        <pc:sldLayoutChg chg="add">
          <pc:chgData name="Bethany Mindham" userId="S::bethany.mindham@royalgreenwich.gov.uk::335b0bfb-97a9-434b-9485-cdce9611e571" providerId="AD" clId="Web-{374EE467-9D17-BB79-2812-975A93C96D76}" dt="2022-02-14T09:35:58.484" v="0"/>
          <pc:sldLayoutMkLst>
            <pc:docMk/>
            <pc:sldMasterMk cId="4121649284" sldId="2147483674"/>
            <pc:sldLayoutMk cId="1693747857" sldId="2147483676"/>
          </pc:sldLayoutMkLst>
        </pc:sldLayoutChg>
        <pc:sldLayoutChg chg="add">
          <pc:chgData name="Bethany Mindham" userId="S::bethany.mindham@royalgreenwich.gov.uk::335b0bfb-97a9-434b-9485-cdce9611e571" providerId="AD" clId="Web-{374EE467-9D17-BB79-2812-975A93C96D76}" dt="2022-02-14T09:35:58.484" v="0"/>
          <pc:sldLayoutMkLst>
            <pc:docMk/>
            <pc:sldMasterMk cId="4121649284" sldId="2147483674"/>
            <pc:sldLayoutMk cId="3967072387" sldId="2147483677"/>
          </pc:sldLayoutMkLst>
        </pc:sldLayoutChg>
        <pc:sldLayoutChg chg="add">
          <pc:chgData name="Bethany Mindham" userId="S::bethany.mindham@royalgreenwich.gov.uk::335b0bfb-97a9-434b-9485-cdce9611e571" providerId="AD" clId="Web-{374EE467-9D17-BB79-2812-975A93C96D76}" dt="2022-02-14T09:35:58.484" v="0"/>
          <pc:sldLayoutMkLst>
            <pc:docMk/>
            <pc:sldMasterMk cId="4121649284" sldId="2147483674"/>
            <pc:sldLayoutMk cId="2535300825" sldId="2147483678"/>
          </pc:sldLayoutMkLst>
        </pc:sldLayoutChg>
        <pc:sldLayoutChg chg="add">
          <pc:chgData name="Bethany Mindham" userId="S::bethany.mindham@royalgreenwich.gov.uk::335b0bfb-97a9-434b-9485-cdce9611e571" providerId="AD" clId="Web-{374EE467-9D17-BB79-2812-975A93C96D76}" dt="2022-02-14T09:35:58.484" v="0"/>
          <pc:sldLayoutMkLst>
            <pc:docMk/>
            <pc:sldMasterMk cId="4121649284" sldId="2147483674"/>
            <pc:sldLayoutMk cId="2450910264" sldId="2147483679"/>
          </pc:sldLayoutMkLst>
        </pc:sldLayoutChg>
        <pc:sldLayoutChg chg="add">
          <pc:chgData name="Bethany Mindham" userId="S::bethany.mindham@royalgreenwich.gov.uk::335b0bfb-97a9-434b-9485-cdce9611e571" providerId="AD" clId="Web-{374EE467-9D17-BB79-2812-975A93C96D76}" dt="2022-02-14T09:35:58.484" v="0"/>
          <pc:sldLayoutMkLst>
            <pc:docMk/>
            <pc:sldMasterMk cId="4121649284" sldId="2147483674"/>
            <pc:sldLayoutMk cId="3767581145" sldId="2147483680"/>
          </pc:sldLayoutMkLst>
        </pc:sldLayoutChg>
        <pc:sldLayoutChg chg="add">
          <pc:chgData name="Bethany Mindham" userId="S::bethany.mindham@royalgreenwich.gov.uk::335b0bfb-97a9-434b-9485-cdce9611e571" providerId="AD" clId="Web-{374EE467-9D17-BB79-2812-975A93C96D76}" dt="2022-02-14T09:35:58.484" v="0"/>
          <pc:sldLayoutMkLst>
            <pc:docMk/>
            <pc:sldMasterMk cId="4121649284" sldId="2147483674"/>
            <pc:sldLayoutMk cId="1870537994" sldId="2147483681"/>
          </pc:sldLayoutMkLst>
        </pc:sldLayoutChg>
        <pc:sldLayoutChg chg="add">
          <pc:chgData name="Bethany Mindham" userId="S::bethany.mindham@royalgreenwich.gov.uk::335b0bfb-97a9-434b-9485-cdce9611e571" providerId="AD" clId="Web-{374EE467-9D17-BB79-2812-975A93C96D76}" dt="2022-02-14T09:35:58.484" v="0"/>
          <pc:sldLayoutMkLst>
            <pc:docMk/>
            <pc:sldMasterMk cId="4121649284" sldId="2147483674"/>
            <pc:sldLayoutMk cId="2078221684" sldId="2147483682"/>
          </pc:sldLayoutMkLst>
        </pc:sldLayoutChg>
        <pc:sldLayoutChg chg="add">
          <pc:chgData name="Bethany Mindham" userId="S::bethany.mindham@royalgreenwich.gov.uk::335b0bfb-97a9-434b-9485-cdce9611e571" providerId="AD" clId="Web-{374EE467-9D17-BB79-2812-975A93C96D76}" dt="2022-02-14T09:35:58.484" v="0"/>
          <pc:sldLayoutMkLst>
            <pc:docMk/>
            <pc:sldMasterMk cId="4121649284" sldId="2147483674"/>
            <pc:sldLayoutMk cId="2827665192" sldId="2147483683"/>
          </pc:sldLayoutMkLst>
        </pc:sldLayoutChg>
        <pc:sldLayoutChg chg="add">
          <pc:chgData name="Bethany Mindham" userId="S::bethany.mindham@royalgreenwich.gov.uk::335b0bfb-97a9-434b-9485-cdce9611e571" providerId="AD" clId="Web-{374EE467-9D17-BB79-2812-975A93C96D76}" dt="2022-02-14T09:35:58.484" v="0"/>
          <pc:sldLayoutMkLst>
            <pc:docMk/>
            <pc:sldMasterMk cId="4121649284" sldId="2147483674"/>
            <pc:sldLayoutMk cId="212467796" sldId="2147483684"/>
          </pc:sldLayoutMkLst>
        </pc:sldLayoutChg>
        <pc:sldLayoutChg chg="add">
          <pc:chgData name="Bethany Mindham" userId="S::bethany.mindham@royalgreenwich.gov.uk::335b0bfb-97a9-434b-9485-cdce9611e571" providerId="AD" clId="Web-{374EE467-9D17-BB79-2812-975A93C96D76}" dt="2022-02-14T09:35:58.484" v="0"/>
          <pc:sldLayoutMkLst>
            <pc:docMk/>
            <pc:sldMasterMk cId="4121649284" sldId="2147483674"/>
            <pc:sldLayoutMk cId="3233749751" sldId="2147483685"/>
          </pc:sldLayoutMkLst>
        </pc:sldLayoutChg>
        <pc:sldLayoutChg chg="add">
          <pc:chgData name="Bethany Mindham" userId="S::bethany.mindham@royalgreenwich.gov.uk::335b0bfb-97a9-434b-9485-cdce9611e571" providerId="AD" clId="Web-{374EE467-9D17-BB79-2812-975A93C96D76}" dt="2022-02-14T09:35:58.484" v="0"/>
          <pc:sldLayoutMkLst>
            <pc:docMk/>
            <pc:sldMasterMk cId="4121649284" sldId="2147483674"/>
            <pc:sldLayoutMk cId="739930615" sldId="2147483686"/>
          </pc:sldLayoutMkLst>
        </pc:sldLayoutChg>
      </pc:sldMasterChg>
    </pc:docChg>
  </pc:docChgLst>
  <pc:docChgLst>
    <pc:chgData name="Rebecca Layng" userId="78d1d68e-f760-4c2a-afe5-1969b3439a30" providerId="ADAL" clId="{3E3210BE-E656-46DD-9697-5AF74D5DA01C}"/>
    <pc:docChg chg="undo custSel modSld">
      <pc:chgData name="Rebecca Layng" userId="78d1d68e-f760-4c2a-afe5-1969b3439a30" providerId="ADAL" clId="{3E3210BE-E656-46DD-9697-5AF74D5DA01C}" dt="2022-02-15T15:59:41.923" v="651" actId="2056"/>
      <pc:docMkLst>
        <pc:docMk/>
      </pc:docMkLst>
      <pc:sldChg chg="modSp mod modNotesTx">
        <pc:chgData name="Rebecca Layng" userId="78d1d68e-f760-4c2a-afe5-1969b3439a30" providerId="ADAL" clId="{3E3210BE-E656-46DD-9697-5AF74D5DA01C}" dt="2022-02-14T16:39:49.757" v="650" actId="20577"/>
        <pc:sldMkLst>
          <pc:docMk/>
          <pc:sldMk cId="3431117907" sldId="4278"/>
        </pc:sldMkLst>
        <pc:spChg chg="mod">
          <ac:chgData name="Rebecca Layng" userId="78d1d68e-f760-4c2a-afe5-1969b3439a30" providerId="ADAL" clId="{3E3210BE-E656-46DD-9697-5AF74D5DA01C}" dt="2022-02-11T12:03:23.369" v="626" actId="20577"/>
          <ac:spMkLst>
            <pc:docMk/>
            <pc:sldMk cId="3431117907" sldId="4278"/>
            <ac:spMk id="3" creationId="{5C8D79BE-B650-4367-A435-D17DCF573479}"/>
          </ac:spMkLst>
        </pc:spChg>
      </pc:sldChg>
      <pc:sldChg chg="modCm">
        <pc:chgData name="Rebecca Layng" userId="78d1d68e-f760-4c2a-afe5-1969b3439a30" providerId="ADAL" clId="{3E3210BE-E656-46DD-9697-5AF74D5DA01C}" dt="2022-02-15T15:59:41.923" v="651" actId="2056"/>
        <pc:sldMkLst>
          <pc:docMk/>
          <pc:sldMk cId="3805192892" sldId="4300"/>
        </pc:sldMkLst>
      </pc:sldChg>
    </pc:docChg>
  </pc:docChgLst>
  <pc:docChgLst>
    <pc:chgData name="Steve Ollier" userId="S::steve.ollier@royalgreenwich.gov.uk::1be9cb31-e9ce-41c3-9097-b2da242c8190" providerId="AD" clId="Web-{E783D995-8CF8-4D26-8564-C220CC079938}"/>
    <pc:docChg chg="modSld">
      <pc:chgData name="Steve Ollier" userId="S::steve.ollier@royalgreenwich.gov.uk::1be9cb31-e9ce-41c3-9097-b2da242c8190" providerId="AD" clId="Web-{E783D995-8CF8-4D26-8564-C220CC079938}" dt="2022-02-11T13:34:08.788" v="186" actId="20577"/>
      <pc:docMkLst>
        <pc:docMk/>
      </pc:docMkLst>
      <pc:sldChg chg="modSp">
        <pc:chgData name="Steve Ollier" userId="S::steve.ollier@royalgreenwich.gov.uk::1be9cb31-e9ce-41c3-9097-b2da242c8190" providerId="AD" clId="Web-{E783D995-8CF8-4D26-8564-C220CC079938}" dt="2022-02-11T13:34:08.788" v="186" actId="20577"/>
        <pc:sldMkLst>
          <pc:docMk/>
          <pc:sldMk cId="2501191825" sldId="4265"/>
        </pc:sldMkLst>
        <pc:spChg chg="mod">
          <ac:chgData name="Steve Ollier" userId="S::steve.ollier@royalgreenwich.gov.uk::1be9cb31-e9ce-41c3-9097-b2da242c8190" providerId="AD" clId="Web-{E783D995-8CF8-4D26-8564-C220CC079938}" dt="2022-02-11T13:34:08.788" v="186" actId="20577"/>
          <ac:spMkLst>
            <pc:docMk/>
            <pc:sldMk cId="2501191825" sldId="4265"/>
            <ac:spMk id="3" creationId="{E5E4188C-7974-42B9-B0CB-DE7E54E08358}"/>
          </ac:spMkLst>
        </pc:spChg>
      </pc:sldChg>
    </pc:docChg>
  </pc:docChgLst>
  <pc:docChgLst>
    <pc:chgData name="Jenny Thai" userId="f6367c5b-f076-4a86-b04b-58dc94368136" providerId="ADAL" clId="{F11881BB-4C9D-5742-8059-96002C1DF57C}"/>
    <pc:docChg chg="undo custSel addSld delSld modSld sldOrd">
      <pc:chgData name="Jenny Thai" userId="f6367c5b-f076-4a86-b04b-58dc94368136" providerId="ADAL" clId="{F11881BB-4C9D-5742-8059-96002C1DF57C}" dt="2022-02-15T16:28:44.251" v="2268" actId="14100"/>
      <pc:docMkLst>
        <pc:docMk/>
      </pc:docMkLst>
      <pc:sldChg chg="addSp delSp modSp mod modNotesTx">
        <pc:chgData name="Jenny Thai" userId="f6367c5b-f076-4a86-b04b-58dc94368136" providerId="ADAL" clId="{F11881BB-4C9D-5742-8059-96002C1DF57C}" dt="2022-02-15T15:55:51.031" v="2250" actId="255"/>
        <pc:sldMkLst>
          <pc:docMk/>
          <pc:sldMk cId="3814701864" sldId="4270"/>
        </pc:sldMkLst>
        <pc:spChg chg="del mod">
          <ac:chgData name="Jenny Thai" userId="f6367c5b-f076-4a86-b04b-58dc94368136" providerId="ADAL" clId="{F11881BB-4C9D-5742-8059-96002C1DF57C}" dt="2022-02-14T13:57:30.487" v="1178" actId="478"/>
          <ac:spMkLst>
            <pc:docMk/>
            <pc:sldMk cId="3814701864" sldId="4270"/>
            <ac:spMk id="3" creationId="{572461A5-5B85-491B-B23F-9E3BF56D70E7}"/>
          </ac:spMkLst>
        </pc:spChg>
        <pc:spChg chg="add del mod">
          <ac:chgData name="Jenny Thai" userId="f6367c5b-f076-4a86-b04b-58dc94368136" providerId="ADAL" clId="{F11881BB-4C9D-5742-8059-96002C1DF57C}" dt="2022-02-14T13:57:32.153" v="1179" actId="478"/>
          <ac:spMkLst>
            <pc:docMk/>
            <pc:sldMk cId="3814701864" sldId="4270"/>
            <ac:spMk id="7" creationId="{68076911-9EE7-0B44-810B-06738D7D393F}"/>
          </ac:spMkLst>
        </pc:spChg>
        <pc:spChg chg="add mod">
          <ac:chgData name="Jenny Thai" userId="f6367c5b-f076-4a86-b04b-58dc94368136" providerId="ADAL" clId="{F11881BB-4C9D-5742-8059-96002C1DF57C}" dt="2022-02-14T16:32:39.299" v="1607" actId="20577"/>
          <ac:spMkLst>
            <pc:docMk/>
            <pc:sldMk cId="3814701864" sldId="4270"/>
            <ac:spMk id="9" creationId="{7BDAF6D1-1146-AB47-B4D3-C2609EB0FD6F}"/>
          </ac:spMkLst>
        </pc:spChg>
        <pc:spChg chg="add del mod">
          <ac:chgData name="Jenny Thai" userId="f6367c5b-f076-4a86-b04b-58dc94368136" providerId="ADAL" clId="{F11881BB-4C9D-5742-8059-96002C1DF57C}" dt="2022-02-14T14:15:40.587" v="1286"/>
          <ac:spMkLst>
            <pc:docMk/>
            <pc:sldMk cId="3814701864" sldId="4270"/>
            <ac:spMk id="10" creationId="{B83182B4-6DCC-4645-B160-AEF249B8AFE7}"/>
          </ac:spMkLst>
        </pc:spChg>
        <pc:picChg chg="add mod modCrop">
          <ac:chgData name="Jenny Thai" userId="f6367c5b-f076-4a86-b04b-58dc94368136" providerId="ADAL" clId="{F11881BB-4C9D-5742-8059-96002C1DF57C}" dt="2022-02-14T14:14:16.089" v="1205" actId="1076"/>
          <ac:picMkLst>
            <pc:docMk/>
            <pc:sldMk cId="3814701864" sldId="4270"/>
            <ac:picMk id="8" creationId="{7C10B7D9-54BE-6E46-8BFC-8A5B8E2D4E71}"/>
          </ac:picMkLst>
        </pc:picChg>
        <pc:picChg chg="add del mod">
          <ac:chgData name="Jenny Thai" userId="f6367c5b-f076-4a86-b04b-58dc94368136" providerId="ADAL" clId="{F11881BB-4C9D-5742-8059-96002C1DF57C}" dt="2022-02-14T14:14:47.454" v="1212" actId="478"/>
          <ac:picMkLst>
            <pc:docMk/>
            <pc:sldMk cId="3814701864" sldId="4270"/>
            <ac:picMk id="12" creationId="{7BF9A3AD-FAB5-104F-A0E2-E241FBEBE436}"/>
          </ac:picMkLst>
        </pc:picChg>
        <pc:picChg chg="add mod">
          <ac:chgData name="Jenny Thai" userId="f6367c5b-f076-4a86-b04b-58dc94368136" providerId="ADAL" clId="{F11881BB-4C9D-5742-8059-96002C1DF57C}" dt="2022-02-15T13:43:35.452" v="1818" actId="14100"/>
          <ac:picMkLst>
            <pc:docMk/>
            <pc:sldMk cId="3814701864" sldId="4270"/>
            <ac:picMk id="14" creationId="{ECAAA97F-7DF8-2340-BA9D-4B5F5572B584}"/>
          </ac:picMkLst>
        </pc:picChg>
        <pc:picChg chg="add mod">
          <ac:chgData name="Jenny Thai" userId="f6367c5b-f076-4a86-b04b-58dc94368136" providerId="ADAL" clId="{F11881BB-4C9D-5742-8059-96002C1DF57C}" dt="2022-02-15T13:43:37.332" v="1819" actId="1076"/>
          <ac:picMkLst>
            <pc:docMk/>
            <pc:sldMk cId="3814701864" sldId="4270"/>
            <ac:picMk id="16" creationId="{0B120A4A-584B-9D42-9DBE-33BB9F77FAF5}"/>
          </ac:picMkLst>
        </pc:picChg>
      </pc:sldChg>
      <pc:sldChg chg="modSp mod">
        <pc:chgData name="Jenny Thai" userId="f6367c5b-f076-4a86-b04b-58dc94368136" providerId="ADAL" clId="{F11881BB-4C9D-5742-8059-96002C1DF57C}" dt="2022-02-14T14:21:31.882" v="1304" actId="1076"/>
        <pc:sldMkLst>
          <pc:docMk/>
          <pc:sldMk cId="1228815930" sldId="4282"/>
        </pc:sldMkLst>
        <pc:spChg chg="mod">
          <ac:chgData name="Jenny Thai" userId="f6367c5b-f076-4a86-b04b-58dc94368136" providerId="ADAL" clId="{F11881BB-4C9D-5742-8059-96002C1DF57C}" dt="2022-02-14T14:21:31.882" v="1304" actId="1076"/>
          <ac:spMkLst>
            <pc:docMk/>
            <pc:sldMk cId="1228815930" sldId="4282"/>
            <ac:spMk id="3" creationId="{0ADF560E-804F-456F-827A-D9B8166F7255}"/>
          </ac:spMkLst>
        </pc:spChg>
        <pc:spChg chg="mod">
          <ac:chgData name="Jenny Thai" userId="f6367c5b-f076-4a86-b04b-58dc94368136" providerId="ADAL" clId="{F11881BB-4C9D-5742-8059-96002C1DF57C}" dt="2022-02-14T14:21:02.169" v="1297" actId="20577"/>
          <ac:spMkLst>
            <pc:docMk/>
            <pc:sldMk cId="1228815930" sldId="4282"/>
            <ac:spMk id="4" creationId="{E2C43548-E42A-3E48-9BCA-6EFFD3690B6D}"/>
          </ac:spMkLst>
        </pc:spChg>
      </pc:sldChg>
      <pc:sldChg chg="modCm">
        <pc:chgData name="Jenny Thai" userId="f6367c5b-f076-4a86-b04b-58dc94368136" providerId="ADAL" clId="{F11881BB-4C9D-5742-8059-96002C1DF57C}" dt="2022-02-15T10:12:46.787" v="1786" actId="2056"/>
        <pc:sldMkLst>
          <pc:docMk/>
          <pc:sldMk cId="3805192892" sldId="4300"/>
        </pc:sldMkLst>
      </pc:sldChg>
      <pc:sldChg chg="addSp delSp modSp add del mod">
        <pc:chgData name="Jenny Thai" userId="f6367c5b-f076-4a86-b04b-58dc94368136" providerId="ADAL" clId="{F11881BB-4C9D-5742-8059-96002C1DF57C}" dt="2022-02-14T13:57:35.510" v="1182" actId="2696"/>
        <pc:sldMkLst>
          <pc:docMk/>
          <pc:sldMk cId="1267078494" sldId="4302"/>
        </pc:sldMkLst>
        <pc:spChg chg="del mod">
          <ac:chgData name="Jenny Thai" userId="f6367c5b-f076-4a86-b04b-58dc94368136" providerId="ADAL" clId="{F11881BB-4C9D-5742-8059-96002C1DF57C}" dt="2022-02-14T13:30:40.145" v="787" actId="478"/>
          <ac:spMkLst>
            <pc:docMk/>
            <pc:sldMk cId="1267078494" sldId="4302"/>
            <ac:spMk id="3" creationId="{572461A5-5B85-491B-B23F-9E3BF56D70E7}"/>
          </ac:spMkLst>
        </pc:spChg>
        <pc:picChg chg="add mod modCrop">
          <ac:chgData name="Jenny Thai" userId="f6367c5b-f076-4a86-b04b-58dc94368136" providerId="ADAL" clId="{F11881BB-4C9D-5742-8059-96002C1DF57C}" dt="2022-02-14T11:18:34.763" v="747" actId="1076"/>
          <ac:picMkLst>
            <pc:docMk/>
            <pc:sldMk cId="1267078494" sldId="4302"/>
            <ac:picMk id="7" creationId="{04C55150-F209-4A43-A487-EEFCC2D8AA36}"/>
          </ac:picMkLst>
        </pc:picChg>
        <pc:picChg chg="add del mod">
          <ac:chgData name="Jenny Thai" userId="f6367c5b-f076-4a86-b04b-58dc94368136" providerId="ADAL" clId="{F11881BB-4C9D-5742-8059-96002C1DF57C}" dt="2022-02-14T13:29:47.564" v="775" actId="478"/>
          <ac:picMkLst>
            <pc:docMk/>
            <pc:sldMk cId="1267078494" sldId="4302"/>
            <ac:picMk id="9" creationId="{E6698D73-53DE-D944-9EA6-6E0BB115F97C}"/>
          </ac:picMkLst>
        </pc:picChg>
        <pc:picChg chg="add mod">
          <ac:chgData name="Jenny Thai" userId="f6367c5b-f076-4a86-b04b-58dc94368136" providerId="ADAL" clId="{F11881BB-4C9D-5742-8059-96002C1DF57C}" dt="2022-02-14T13:29:57.754" v="778" actId="1076"/>
          <ac:picMkLst>
            <pc:docMk/>
            <pc:sldMk cId="1267078494" sldId="4302"/>
            <ac:picMk id="10" creationId="{07E8AA04-E9EA-B64C-B4E6-DCB705EAB8D0}"/>
          </ac:picMkLst>
        </pc:picChg>
      </pc:sldChg>
      <pc:sldChg chg="add">
        <pc:chgData name="Jenny Thai" userId="f6367c5b-f076-4a86-b04b-58dc94368136" providerId="ADAL" clId="{F11881BB-4C9D-5742-8059-96002C1DF57C}" dt="2022-02-14T13:25:40.450" v="748" actId="2890"/>
        <pc:sldMkLst>
          <pc:docMk/>
          <pc:sldMk cId="562258912" sldId="4305"/>
        </pc:sldMkLst>
      </pc:sldChg>
      <pc:sldChg chg="add del replId">
        <pc:chgData name="Jenny Thai" userId="f6367c5b-f076-4a86-b04b-58dc94368136" providerId="ADAL" clId="{F11881BB-4C9D-5742-8059-96002C1DF57C}" dt="2022-02-14T13:55:21.451" v="1177" actId="2696"/>
        <pc:sldMkLst>
          <pc:docMk/>
          <pc:sldMk cId="2302104309" sldId="4306"/>
        </pc:sldMkLst>
      </pc:sldChg>
      <pc:sldChg chg="addSp delSp modSp del mod ord modShow">
        <pc:chgData name="Jenny Thai" userId="f6367c5b-f076-4a86-b04b-58dc94368136" providerId="ADAL" clId="{F11881BB-4C9D-5742-8059-96002C1DF57C}" dt="2022-02-14T13:57:34.623" v="1181" actId="2696"/>
        <pc:sldMkLst>
          <pc:docMk/>
          <pc:sldMk cId="562258912" sldId="4307"/>
        </pc:sldMkLst>
        <pc:spChg chg="mod">
          <ac:chgData name="Jenny Thai" userId="f6367c5b-f076-4a86-b04b-58dc94368136" providerId="ADAL" clId="{F11881BB-4C9D-5742-8059-96002C1DF57C}" dt="2022-02-14T13:26:24.557" v="753" actId="14100"/>
          <ac:spMkLst>
            <pc:docMk/>
            <pc:sldMk cId="562258912" sldId="4307"/>
            <ac:spMk id="3" creationId="{572461A5-5B85-491B-B23F-9E3BF56D70E7}"/>
          </ac:spMkLst>
        </pc:spChg>
        <pc:spChg chg="add mod">
          <ac:chgData name="Jenny Thai" userId="f6367c5b-f076-4a86-b04b-58dc94368136" providerId="ADAL" clId="{F11881BB-4C9D-5742-8059-96002C1DF57C}" dt="2022-02-14T13:32:38.966" v="816" actId="20577"/>
          <ac:spMkLst>
            <pc:docMk/>
            <pc:sldMk cId="562258912" sldId="4307"/>
            <ac:spMk id="10" creationId="{CE4D2848-1B59-7A49-A376-FC4D106741EC}"/>
          </ac:spMkLst>
        </pc:spChg>
        <pc:picChg chg="add mod modCrop">
          <ac:chgData name="Jenny Thai" userId="f6367c5b-f076-4a86-b04b-58dc94368136" providerId="ADAL" clId="{F11881BB-4C9D-5742-8059-96002C1DF57C}" dt="2022-02-14T13:27:27.306" v="765" actId="1076"/>
          <ac:picMkLst>
            <pc:docMk/>
            <pc:sldMk cId="562258912" sldId="4307"/>
            <ac:picMk id="7" creationId="{93EE7A03-B08E-654E-8445-05B094A4F346}"/>
          </ac:picMkLst>
        </pc:picChg>
        <pc:picChg chg="add del mod">
          <ac:chgData name="Jenny Thai" userId="f6367c5b-f076-4a86-b04b-58dc94368136" providerId="ADAL" clId="{F11881BB-4C9D-5742-8059-96002C1DF57C}" dt="2022-02-14T13:29:45.386" v="774" actId="21"/>
          <ac:picMkLst>
            <pc:docMk/>
            <pc:sldMk cId="562258912" sldId="4307"/>
            <ac:picMk id="8" creationId="{3C2B1A46-CB11-E94C-864D-48F3EE1A63CA}"/>
          </ac:picMkLst>
        </pc:picChg>
      </pc:sldChg>
      <pc:sldChg chg="addSp delSp modSp add mod ord modShow addCm delCm modCm modNotesTx">
        <pc:chgData name="Jenny Thai" userId="f6367c5b-f076-4a86-b04b-58dc94368136" providerId="ADAL" clId="{F11881BB-4C9D-5742-8059-96002C1DF57C}" dt="2022-02-15T16:28:44.251" v="2268" actId="14100"/>
        <pc:sldMkLst>
          <pc:docMk/>
          <pc:sldMk cId="1686981653" sldId="4308"/>
        </pc:sldMkLst>
        <pc:spChg chg="mod">
          <ac:chgData name="Jenny Thai" userId="f6367c5b-f076-4a86-b04b-58dc94368136" providerId="ADAL" clId="{F11881BB-4C9D-5742-8059-96002C1DF57C}" dt="2022-02-15T16:00:28.602" v="2264" actId="14100"/>
          <ac:spMkLst>
            <pc:docMk/>
            <pc:sldMk cId="1686981653" sldId="4308"/>
            <ac:spMk id="3" creationId="{572461A5-5B85-491B-B23F-9E3BF56D70E7}"/>
          </ac:spMkLst>
        </pc:spChg>
        <pc:spChg chg="add del mod">
          <ac:chgData name="Jenny Thai" userId="f6367c5b-f076-4a86-b04b-58dc94368136" providerId="ADAL" clId="{F11881BB-4C9D-5742-8059-96002C1DF57C}" dt="2022-02-14T13:31:51.543" v="812"/>
          <ac:spMkLst>
            <pc:docMk/>
            <pc:sldMk cId="1686981653" sldId="4308"/>
            <ac:spMk id="9" creationId="{AC493655-6CAA-6745-8EF3-DE4E3817D718}"/>
          </ac:spMkLst>
        </pc:spChg>
        <pc:picChg chg="add mod modCrop">
          <ac:chgData name="Jenny Thai" userId="f6367c5b-f076-4a86-b04b-58dc94368136" providerId="ADAL" clId="{F11881BB-4C9D-5742-8059-96002C1DF57C}" dt="2022-02-15T16:28:44.251" v="2268" actId="14100"/>
          <ac:picMkLst>
            <pc:docMk/>
            <pc:sldMk cId="1686981653" sldId="4308"/>
            <ac:picMk id="7" creationId="{565ECC46-BB93-7841-84C7-3C9E28253F85}"/>
          </ac:picMkLst>
        </pc:picChg>
        <pc:picChg chg="add del mod">
          <ac:chgData name="Jenny Thai" userId="f6367c5b-f076-4a86-b04b-58dc94368136" providerId="ADAL" clId="{F11881BB-4C9D-5742-8059-96002C1DF57C}" dt="2022-02-14T13:30:12.680" v="780" actId="478"/>
          <ac:picMkLst>
            <pc:docMk/>
            <pc:sldMk cId="1686981653" sldId="4308"/>
            <ac:picMk id="7" creationId="{93A20BF6-C5FC-5B4E-89B8-B5C41DCC69FA}"/>
          </ac:picMkLst>
        </pc:picChg>
        <pc:picChg chg="add mod">
          <ac:chgData name="Jenny Thai" userId="f6367c5b-f076-4a86-b04b-58dc94368136" providerId="ADAL" clId="{F11881BB-4C9D-5742-8059-96002C1DF57C}" dt="2022-02-15T16:28:38.507" v="2267" actId="167"/>
          <ac:picMkLst>
            <pc:docMk/>
            <pc:sldMk cId="1686981653" sldId="4308"/>
            <ac:picMk id="8" creationId="{1EFA93BB-7B43-4942-B13A-F4324C045A7C}"/>
          </ac:picMkLst>
        </pc:picChg>
      </pc:sldChg>
    </pc:docChg>
  </pc:docChgLst>
</pc:chgInfo>
</file>

<file path=ppt/comments/modernComment_1050_F2307A8A.xml><?xml version="1.0" encoding="utf-8"?>
<p188:cmLst xmlns:a="http://schemas.openxmlformats.org/drawingml/2006/main" xmlns:r="http://schemas.openxmlformats.org/officeDocument/2006/relationships" xmlns:p188="http://schemas.microsoft.com/office/powerpoint/2018/8/main">
  <p188:cm id="{8B9C6E1A-9414-4BE9-A1BB-CD888781CABD}" authorId="{9264066B-F763-FD58-4737-8320933C3631}" created="2022-02-10T15:27:10.174">
    <pc:sldMkLst xmlns:pc="http://schemas.microsoft.com/office/powerpoint/2013/main/command">
      <pc:docMk/>
      <pc:sldMk cId="4063263370" sldId="4176"/>
    </pc:sldMkLst>
    <p188:txBody>
      <a:bodyPr/>
      <a:lstStyle/>
      <a:p>
        <a:r>
          <a:rPr lang="en-US"/>
          <a:t>[@Bethany Mindham] </a:t>
        </a:r>
      </a:p>
    </p188:txBody>
  </p188:cm>
</p188:cmLst>
</file>

<file path=ppt/comments/modernComment_10A5_78A5C54F.xml><?xml version="1.0" encoding="utf-8"?>
<p188:cmLst xmlns:a="http://schemas.openxmlformats.org/drawingml/2006/main" xmlns:r="http://schemas.openxmlformats.org/officeDocument/2006/relationships" xmlns:p188="http://schemas.microsoft.com/office/powerpoint/2018/8/main">
  <p188:cm id="{EB0C9783-10EF-4D82-89F0-57E35A26D674}" authorId="{9264066B-F763-FD58-4737-8320933C3631}" created="2022-02-14T16:43:22.484">
    <pc:sldMkLst xmlns:pc="http://schemas.microsoft.com/office/powerpoint/2013/main/command">
      <pc:docMk/>
      <pc:sldMk cId="2024129871" sldId="4261"/>
    </pc:sldMkLst>
    <p188:txBody>
      <a:bodyPr/>
      <a:lstStyle/>
      <a:p>
        <a:r>
          <a:rPr lang="en-US"/>
          <a:t>Mention that this was done after our initial 6 weeks broad discovery</a:t>
        </a:r>
      </a:p>
    </p188:txBody>
  </p188:cm>
</p188:cmLst>
</file>

<file path=ppt/comments/modernComment_10A7_6003A9C6.xml><?xml version="1.0" encoding="utf-8"?>
<p188:cmLst xmlns:a="http://schemas.openxmlformats.org/drawingml/2006/main" xmlns:r="http://schemas.openxmlformats.org/officeDocument/2006/relationships" xmlns:p188="http://schemas.microsoft.com/office/powerpoint/2018/8/main">
  <p188:cm id="{36E4B311-28C5-4F49-8B5A-6BC8BDDAAF8E}" authorId="{9264066B-F763-FD58-4737-8320933C3631}" created="2022-02-10T15:20:38.696">
    <pc:sldMkLst xmlns:pc="http://schemas.microsoft.com/office/powerpoint/2013/main/command">
      <pc:docMk/>
      <pc:sldMk cId="1610852806" sldId="4263"/>
    </pc:sldMkLst>
    <p188:txBody>
      <a:bodyPr/>
      <a:lstStyle/>
      <a:p>
        <a:r>
          <a:rPr lang="en-US"/>
          <a:t>[@Steve Ollier] 13 - 16</a:t>
        </a:r>
      </a:p>
    </p188:txBody>
  </p188:cm>
</p188:cmLst>
</file>

<file path=ppt/comments/modernComment_10A8_71711AB3.xml><?xml version="1.0" encoding="utf-8"?>
<p188:cmLst xmlns:a="http://schemas.openxmlformats.org/drawingml/2006/main" xmlns:r="http://schemas.openxmlformats.org/officeDocument/2006/relationships" xmlns:p188="http://schemas.microsoft.com/office/powerpoint/2018/8/main">
  <p188:cm id="{32A4AFD0-0FBF-4B16-8123-AA678FFAA11A}" authorId="{8C38CBD8-9CB7-E358-94DF-7E6149794669}" status="resolved" created="2022-02-09T16:14:43.459" complete="100000">
    <pc:sldMkLst xmlns:pc="http://schemas.microsoft.com/office/powerpoint/2013/main/command">
      <pc:docMk/>
      <pc:sldMk cId="1903237811" sldId="4264"/>
    </pc:sldMkLst>
    <p188:txBody>
      <a:bodyPr/>
      <a:lstStyle/>
      <a:p>
        <a:r>
          <a:rPr lang="en-GB"/>
          <a:t>Would be nice to hear from the non digital folk about their experience of this, as it's quite a different way of working!</a:t>
        </a:r>
      </a:p>
    </p188:txBody>
  </p188:cm>
  <p188:cm id="{1A52A4B8-9D38-4917-B4DE-3CC260FBAC51}" authorId="{9264066B-F763-FD58-4737-8320933C3631}" created="2022-02-10T15:20:59.556">
    <pc:sldMkLst xmlns:pc="http://schemas.microsoft.com/office/powerpoint/2013/main/command">
      <pc:docMk/>
      <pc:sldMk cId="1903237811" sldId="4264"/>
    </pc:sldMkLst>
    <p188:txBody>
      <a:bodyPr/>
      <a:lstStyle/>
      <a:p>
        <a:r>
          <a:rPr lang="en-US"/>
          <a:t>[@Bethany Mindham] to take </a:t>
        </a:r>
      </a:p>
    </p188:txBody>
  </p188:cm>
</p188:cmLst>
</file>

<file path=ppt/comments/modernComment_10AE_E35FBB28.xml><?xml version="1.0" encoding="utf-8"?>
<p188:cmLst xmlns:a="http://schemas.openxmlformats.org/drawingml/2006/main" xmlns:r="http://schemas.openxmlformats.org/officeDocument/2006/relationships" xmlns:p188="http://schemas.microsoft.com/office/powerpoint/2018/8/main">
  <p188:cm id="{CD33EADE-7C36-42BF-A608-C70CBB019B3A}" authorId="{9264066B-F763-FD58-4737-8320933C3631}" created="2022-02-10T15:23:07.606">
    <pc:sldMkLst xmlns:pc="http://schemas.microsoft.com/office/powerpoint/2013/main/command">
      <pc:docMk/>
      <pc:sldMk cId="3814701864" sldId="4270"/>
    </pc:sldMkLst>
    <p188:txBody>
      <a:bodyPr/>
      <a:lstStyle/>
      <a:p>
        <a:r>
          <a:rPr lang="en-US"/>
          <a:t>[@Jenny Thai] </a:t>
        </a:r>
      </a:p>
    </p188:txBody>
  </p188:cm>
</p188:cmLst>
</file>

<file path=ppt/comments/modernComment_10B0_BCE9A1CE.xml><?xml version="1.0" encoding="utf-8"?>
<p188:cmLst xmlns:a="http://schemas.openxmlformats.org/drawingml/2006/main" xmlns:r="http://schemas.openxmlformats.org/officeDocument/2006/relationships" xmlns:p188="http://schemas.microsoft.com/office/powerpoint/2018/8/main">
  <p188:cm id="{930A7AF1-21A3-4259-BDDC-348BFA095390}" authorId="{8C38CBD8-9CB7-E358-94DF-7E6149794669}" created="2022-02-09T16:16:20.492">
    <pc:sldMkLst xmlns:pc="http://schemas.microsoft.com/office/powerpoint/2013/main/command">
      <pc:docMk/>
      <pc:sldMk cId="3169427918" sldId="4272"/>
    </pc:sldMkLst>
    <p188:txBody>
      <a:bodyPr/>
      <a:lstStyle/>
      <a:p>
        <a:r>
          <a:rPr lang="en-GB"/>
          <a:t>As well as challenges, I wonder if there could also be a bit about 'what we're proud of' - the fact that we're having healthy debate, we're willing to share unrefined ideas, we're all getting involved, we're supporting eachother through the ambiguity and not rushing ourselves etc,</a:t>
        </a:r>
      </a:p>
    </p188:txBody>
  </p188:cm>
  <p188:cm id="{FC64BFC4-C20E-4AFF-9D80-C6591EB87798}" authorId="{9264066B-F763-FD58-4737-8320933C3631}" created="2022-02-10T15:24:48.452">
    <pc:sldMkLst xmlns:pc="http://schemas.microsoft.com/office/powerpoint/2013/main/command">
      <pc:docMk/>
      <pc:sldMk cId="3169427918" sldId="4272"/>
    </pc:sldMkLst>
    <p188:txBody>
      <a:bodyPr/>
      <a:lstStyle/>
      <a:p>
        <a:r>
          <a:rPr lang="en-US"/>
          <a:t>[@Bethany Mindham] </a:t>
        </a:r>
      </a:p>
    </p188:txBody>
  </p188:cm>
</p188:cmLst>
</file>

<file path=ppt/comments/modernComment_10B2_C0A68FBA.xml><?xml version="1.0" encoding="utf-8"?>
<p188:cmLst xmlns:a="http://schemas.openxmlformats.org/drawingml/2006/main" xmlns:r="http://schemas.openxmlformats.org/officeDocument/2006/relationships" xmlns:p188="http://schemas.microsoft.com/office/powerpoint/2018/8/main">
  <p188:cm id="{4887E50C-AF78-4BBF-8D25-3D73E5CA45FC}" authorId="{9264066B-F763-FD58-4737-8320933C3631}" created="2022-02-10T15:22:16.308">
    <pc:sldMkLst xmlns:pc="http://schemas.microsoft.com/office/powerpoint/2013/main/command">
      <pc:docMk/>
      <pc:sldMk cId="3232141242" sldId="4274"/>
    </pc:sldMkLst>
    <p188:txBody>
      <a:bodyPr/>
      <a:lstStyle/>
      <a:p>
        <a:r>
          <a:rPr lang="en-US"/>
          <a:t>[@Constance Wroe] </a:t>
        </a:r>
      </a:p>
    </p188:txBody>
  </p188:cm>
</p188:cmLst>
</file>

<file path=ppt/comments/modernComment_10B4_C514A6F7.xml><?xml version="1.0" encoding="utf-8"?>
<p188:cmLst xmlns:a="http://schemas.openxmlformats.org/drawingml/2006/main" xmlns:r="http://schemas.openxmlformats.org/officeDocument/2006/relationships" xmlns:p188="http://schemas.microsoft.com/office/powerpoint/2018/8/main">
  <p188:cm id="{84FFF7F7-073E-4CAF-ABAF-E708503AE3BF}" authorId="{9264066B-F763-FD58-4737-8320933C3631}" created="2022-02-10T15:18:46.600">
    <pc:sldMkLst xmlns:pc="http://schemas.microsoft.com/office/powerpoint/2013/main/command">
      <pc:docMk/>
      <pc:sldMk cId="3306465015" sldId="4276"/>
    </pc:sldMkLst>
    <p188:txBody>
      <a:bodyPr/>
      <a:lstStyle/>
      <a:p>
        <a:r>
          <a:rPr lang="en-US"/>
          <a:t>Beth handing to [@Hibak Yusuf] </a:t>
        </a:r>
      </a:p>
    </p188:txBody>
  </p188:cm>
</p188:cmLst>
</file>

<file path=ppt/comments/modernComment_10B6_CC82B453.xml><?xml version="1.0" encoding="utf-8"?>
<p188:cmLst xmlns:a="http://schemas.openxmlformats.org/drawingml/2006/main" xmlns:r="http://schemas.openxmlformats.org/officeDocument/2006/relationships" xmlns:p188="http://schemas.microsoft.com/office/powerpoint/2018/8/main">
  <p188:cm id="{04288F4C-701D-473B-9601-6715C881E134}" authorId="{9264066B-F763-FD58-4737-8320933C3631}" created="2022-02-10T15:20:01.024">
    <pc:sldMkLst xmlns:pc="http://schemas.microsoft.com/office/powerpoint/2013/main/command">
      <pc:docMk/>
      <pc:sldMk cId="3431117907" sldId="4278"/>
    </pc:sldMkLst>
    <p188:txBody>
      <a:bodyPr/>
      <a:lstStyle/>
      <a:p>
        <a:r>
          <a:rPr lang="en-US"/>
          <a:t>[@Rebecca Layng] </a:t>
        </a:r>
      </a:p>
    </p188:txBody>
  </p188:cm>
</p188:cmLst>
</file>

<file path=ppt/comments/modernComment_10B7_278D09DA.xml><?xml version="1.0" encoding="utf-8"?>
<p188:cmLst xmlns:a="http://schemas.openxmlformats.org/drawingml/2006/main" xmlns:r="http://schemas.openxmlformats.org/officeDocument/2006/relationships" xmlns:p188="http://schemas.microsoft.com/office/powerpoint/2018/8/main">
  <p188:cm id="{16AB6AA1-3C9F-4BA7-B04D-59DBB38613B9}" authorId="{9264066B-F763-FD58-4737-8320933C3631}" created="2022-02-10T15:21:30.026">
    <ac:deMkLst xmlns:ac="http://schemas.microsoft.com/office/drawing/2013/main/command">
      <pc:docMk xmlns:pc="http://schemas.microsoft.com/office/powerpoint/2013/main/command"/>
      <pc:sldMk xmlns:pc="http://schemas.microsoft.com/office/powerpoint/2013/main/command" cId="663554522" sldId="4279"/>
      <ac:spMk id="2" creationId="{A115BE0C-66FB-458E-AB3A-87DB7CEF6E25}"/>
    </ac:deMkLst>
    <p188:txBody>
      <a:bodyPr/>
      <a:lstStyle/>
      <a:p>
        <a:r>
          <a:rPr lang="en-US"/>
          <a:t>[@Alex Sturtivant] </a:t>
        </a:r>
      </a:p>
    </p188:txBody>
  </p188:cm>
</p188:cmLst>
</file>

<file path=ppt/comments/modernComment_10BA_493E3E3A.xml><?xml version="1.0" encoding="utf-8"?>
<p188:cmLst xmlns:a="http://schemas.openxmlformats.org/drawingml/2006/main" xmlns:r="http://schemas.openxmlformats.org/officeDocument/2006/relationships" xmlns:p188="http://schemas.microsoft.com/office/powerpoint/2018/8/main">
  <p188:cm id="{1A502B47-B53B-4037-BDF9-6DC26C749304}" authorId="{9264066B-F763-FD58-4737-8320933C3631}" created="2022-02-10T15:24:04.826">
    <pc:sldMkLst xmlns:pc="http://schemas.microsoft.com/office/powerpoint/2013/main/command">
      <pc:docMk/>
      <pc:sldMk cId="1228815930" sldId="4282"/>
    </pc:sldMkLst>
    <p188:txBody>
      <a:bodyPr/>
      <a:lstStyle/>
      <a:p>
        <a:r>
          <a:rPr lang="en-US"/>
          <a:t>[@Jenny Thai] [@Alex Sturtivant] </a:t>
        </a:r>
      </a:p>
    </p188:txBody>
  </p188:cm>
</p188:cmLst>
</file>

<file path=ppt/comments/modernComment_10BB_EC16FBA4.xml><?xml version="1.0" encoding="utf-8"?>
<p188:cmLst xmlns:a="http://schemas.openxmlformats.org/drawingml/2006/main" xmlns:r="http://schemas.openxmlformats.org/officeDocument/2006/relationships" xmlns:p188="http://schemas.microsoft.com/office/powerpoint/2018/8/main">
  <p188:cm id="{564836E5-3403-436F-A762-1AA0A7708F30}" authorId="{9264066B-F763-FD58-4737-8320933C3631}" created="2022-02-10T15:22:28.730">
    <pc:sldMkLst xmlns:pc="http://schemas.microsoft.com/office/powerpoint/2013/main/command">
      <pc:docMk/>
      <pc:sldMk cId="3960929188" sldId="4283"/>
    </pc:sldMkLst>
    <p188:replyLst>
      <p188:reply id="{BD9D8C31-7226-490B-A2F7-156059C4F216}" authorId="{0F65A496-1998-1A7D-F96B-2A4C46A1480D}" created="2022-02-14T16:57:59.087">
        <p188:txBody>
          <a:bodyPr/>
          <a:lstStyle/>
          <a:p>
            <a:r>
              <a:rPr lang="en-GB"/>
              <a:t>We've done this work to help us understand why the GCD is special </a:t>
            </a:r>
          </a:p>
        </p188:txBody>
      </p188:reply>
    </p188:replyLst>
    <p188:txBody>
      <a:bodyPr/>
      <a:lstStyle/>
      <a:p>
        <a:r>
          <a:rPr lang="en-US"/>
          <a:t>[@Yu-Hsuan Ho] </a:t>
        </a:r>
      </a:p>
    </p188:txBody>
  </p188:cm>
</p188:cmLst>
</file>

<file path=ppt/comments/modernComment_10BD_1007D668.xml><?xml version="1.0" encoding="utf-8"?>
<p188:cmLst xmlns:a="http://schemas.openxmlformats.org/drawingml/2006/main" xmlns:r="http://schemas.openxmlformats.org/officeDocument/2006/relationships" xmlns:p188="http://schemas.microsoft.com/office/powerpoint/2018/8/main">
  <p188:cm id="{951750C6-86C8-432D-8047-4B159EFD82EA}" authorId="{9264066B-F763-FD58-4737-8320933C3631}" created="2022-02-10T15:27:02.471">
    <pc:sldMkLst xmlns:pc="http://schemas.microsoft.com/office/powerpoint/2013/main/command">
      <pc:docMk/>
      <pc:sldMk cId="268949096" sldId="4285"/>
    </pc:sldMkLst>
    <p188:txBody>
      <a:bodyPr/>
      <a:lstStyle/>
      <a:p>
        <a:r>
          <a:rPr lang="en-US"/>
          <a:t>[@Alex Sturtivant] </a:t>
        </a:r>
      </a:p>
    </p188:txBody>
  </p188:cm>
</p188:cmLst>
</file>

<file path=ppt/comments/modernComment_10C7_6619025B.xml><?xml version="1.0" encoding="utf-8"?>
<p188:cmLst xmlns:a="http://schemas.openxmlformats.org/drawingml/2006/main" xmlns:r="http://schemas.openxmlformats.org/officeDocument/2006/relationships" xmlns:p188="http://schemas.microsoft.com/office/powerpoint/2018/8/main">
  <p188:cm id="{528C6598-A5D3-4495-A3F9-13BE9B00E542}" authorId="{9264066B-F763-FD58-4737-8320933C3631}" created="2022-02-14T16:42:15.279">
    <pc:sldMkLst xmlns:pc="http://schemas.microsoft.com/office/powerpoint/2013/main/command">
      <pc:docMk/>
      <pc:sldMk cId="1712915035" sldId="4295"/>
    </pc:sldMkLst>
    <p188:txBody>
      <a:bodyPr/>
      <a:lstStyle/>
      <a:p>
        <a:r>
          <a:rPr lang="en-US"/>
          <a:t>'Funded by the Local Digital Fund'</a:t>
        </a:r>
      </a:p>
    </p188:txBody>
  </p188:cm>
</p188:cmLst>
</file>

<file path=ppt/comments/modernComment_10CB_5E67C5B2.xml><?xml version="1.0" encoding="utf-8"?>
<p188:cmLst xmlns:a="http://schemas.openxmlformats.org/drawingml/2006/main" xmlns:r="http://schemas.openxmlformats.org/officeDocument/2006/relationships" xmlns:p188="http://schemas.microsoft.com/office/powerpoint/2018/8/main">
  <p188:cm id="{ED3F35A6-D896-427D-911B-62DBBCE36C27}" authorId="{9264066B-F763-FD58-4737-8320933C3631}" created="2022-02-14T16:46:08.973">
    <pc:sldMkLst xmlns:pc="http://schemas.microsoft.com/office/powerpoint/2013/main/command">
      <pc:docMk/>
      <pc:sldMk cId="1583859122" sldId="4299"/>
    </pc:sldMkLst>
    <p188:txBody>
      <a:bodyPr/>
      <a:lstStyle/>
      <a:p>
        <a:r>
          <a:rPr lang="en-US"/>
          <a:t>8 councils we spoke to, 30 councils at LGDrupal Show &amp; Tell</a:t>
        </a:r>
      </a:p>
    </p188:txBody>
  </p188:cm>
</p188:cmLst>
</file>

<file path=ppt/comments/modernComment_10CC_E2CEA2BC.xml><?xml version="1.0" encoding="utf-8"?>
<p188:cmLst xmlns:a="http://schemas.openxmlformats.org/drawingml/2006/main" xmlns:r="http://schemas.openxmlformats.org/officeDocument/2006/relationships" xmlns:p188="http://schemas.microsoft.com/office/powerpoint/2018/8/main">
  <p188:cm id="{B752C003-D8DF-4DB3-8A56-190B9B2494DE}" authorId="{9264066B-F763-FD58-4737-8320933C3631}" created="2022-02-14T16:49:13.212">
    <ac:deMkLst xmlns:ac="http://schemas.microsoft.com/office/drawing/2013/main/command">
      <pc:docMk xmlns:pc="http://schemas.microsoft.com/office/powerpoint/2013/main/command"/>
      <pc:sldMk xmlns:pc="http://schemas.microsoft.com/office/powerpoint/2013/main/command" cId="3805192892" sldId="4300"/>
      <ac:picMk id="7" creationId="{DB427F7C-F4D1-4655-888F-085B62DA7B27}"/>
    </ac:deMkLst>
    <p188:txBody>
      <a:bodyPr/>
      <a:lstStyle/>
      <a:p>
        <a:r>
          <a:rPr lang="en-US"/>
          <a:t>Beth to re-word and get rid of 'political'</a:t>
        </a:r>
      </a:p>
    </p188:txBody>
  </p188:cm>
</p188:cmLst>
</file>

<file path=ppt/comments/modernComment_10CD_444599B1.xml><?xml version="1.0" encoding="utf-8"?>
<p188:cmLst xmlns:a="http://schemas.openxmlformats.org/drawingml/2006/main" xmlns:r="http://schemas.openxmlformats.org/officeDocument/2006/relationships" xmlns:p188="http://schemas.microsoft.com/office/powerpoint/2018/8/main">
  <p188:cm id="{E6E74932-8F22-46A8-874F-9A6EE75D5836}" authorId="{0F65A496-1998-1A7D-F96B-2A4C46A1480D}" created="2022-02-14T17:00:48.049">
    <pc:sldMkLst xmlns:pc="http://schemas.microsoft.com/office/powerpoint/2013/main/command">
      <pc:docMk/>
      <pc:sldMk cId="1145412017" sldId="4301"/>
    </pc:sldMkLst>
    <p188:txBody>
      <a:bodyPr/>
      <a:lstStyle/>
      <a:p>
        <a:r>
          <a:rPr lang="en-GB"/>
          <a:t>Change 'rushing to make decisions</a:t>
        </a:r>
      </a:p>
    </p188:txBody>
  </p188:cm>
</p188:cmLst>
</file>

<file path=ppt/comments/modernComment_10D1_70C79036.xml><?xml version="1.0" encoding="utf-8"?>
<p188:cmLst xmlns:a="http://schemas.openxmlformats.org/drawingml/2006/main" xmlns:r="http://schemas.openxmlformats.org/officeDocument/2006/relationships" xmlns:p188="http://schemas.microsoft.com/office/powerpoint/2018/8/main">
  <p188:cm id="{F74AFE1F-C590-45F6-B33B-01CFE83A34FB}" authorId="{2CAE3562-D3C5-9C3C-4E5E-C9308FCF909E}" created="2022-02-14T16:08:51.659">
    <pc:sldMkLst xmlns:pc="http://schemas.microsoft.com/office/powerpoint/2013/main/command">
      <pc:docMk/>
      <pc:sldMk cId="1892126774" sldId="4305"/>
    </pc:sldMkLst>
    <p188:txBody>
      <a:bodyPr/>
      <a:lstStyle/>
      <a:p>
        <a:r>
          <a:rPr lang="en-GB"/>
          <a:t>Constance Wroe</a:t>
        </a:r>
      </a:p>
    </p188:txBody>
  </p188:cm>
</p188:cmLst>
</file>

<file path=ppt/comments/modernComment_10D5_6BB7A421.xml><?xml version="1.0" encoding="utf-8"?>
<p188:cmLst xmlns:a="http://schemas.openxmlformats.org/drawingml/2006/main" xmlns:r="http://schemas.openxmlformats.org/officeDocument/2006/relationships" xmlns:p188="http://schemas.microsoft.com/office/powerpoint/2018/8/main">
  <p188:cm id="{A0A191DF-2AE5-4B3F-A83C-75359378140C}" authorId="{9264066B-F763-FD58-4737-8320933C3631}" created="2022-02-14T16:45:11.534">
    <ac:deMkLst xmlns:ac="http://schemas.microsoft.com/office/drawing/2013/main/command">
      <pc:docMk xmlns:pc="http://schemas.microsoft.com/office/powerpoint/2013/main/command"/>
      <pc:sldMk xmlns:pc="http://schemas.microsoft.com/office/powerpoint/2013/main/command" cId="1807197217" sldId="4309"/>
      <ac:spMk id="12" creationId="{CE8A129B-6643-1B4A-8A2E-FE14B3345C18}"/>
    </ac:deMkLst>
    <p188:txBody>
      <a:bodyPr/>
      <a:lstStyle/>
      <a:p>
        <a:r>
          <a:rPr lang="en-US"/>
          <a:t>Quick recap of the broad 6 weeks, then going into the playback day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0DE32-46FD-49FD-85D0-6FE1F02252F6}" type="datetimeFigureOut">
              <a:rPr lang="en-GB" smtClean="0"/>
              <a:t>11/03/2022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70DBE-472D-495B-98A7-E56179DA2CBC}" type="slidenum">
              <a:rPr lang="en-GB" smtClean="0"/>
              <a:t>‹#›</a:t>
            </a:fld>
            <a:endParaRPr lang="en-GB"/>
          </a:p>
        </p:txBody>
      </p:sp>
    </p:spTree>
    <p:extLst>
      <p:ext uri="{BB962C8B-B14F-4D97-AF65-F5344CB8AC3E}">
        <p14:creationId xmlns:p14="http://schemas.microsoft.com/office/powerpoint/2010/main" val="1293243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Beth</a:t>
            </a:r>
          </a:p>
        </p:txBody>
      </p:sp>
      <p:sp>
        <p:nvSpPr>
          <p:cNvPr id="4" name="Slide Number Placeholder 3"/>
          <p:cNvSpPr>
            <a:spLocks noGrp="1"/>
          </p:cNvSpPr>
          <p:nvPr>
            <p:ph type="sldNum" sz="quarter" idx="5"/>
          </p:nvPr>
        </p:nvSpPr>
        <p:spPr/>
        <p:txBody>
          <a:bodyPr/>
          <a:lstStyle/>
          <a:p>
            <a:fld id="{10AA8D2E-43CC-D440-95E0-2E383F1107A0}" type="slidenum">
              <a:rPr lang="en-US" smtClean="0"/>
              <a:t>1</a:t>
            </a:fld>
            <a:endParaRPr lang="en-US"/>
          </a:p>
        </p:txBody>
      </p:sp>
    </p:spTree>
    <p:extLst>
      <p:ext uri="{BB962C8B-B14F-4D97-AF65-F5344CB8AC3E}">
        <p14:creationId xmlns:p14="http://schemas.microsoft.com/office/powerpoint/2010/main" val="3167226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cs typeface="Calibri"/>
              </a:rPr>
              <a:t>The  Greenwich Community Directory is a directory of health, social care and community services in Greenwich: </a:t>
            </a:r>
            <a:endParaRPr lang="en-GB"/>
          </a:p>
          <a:p>
            <a:pPr>
              <a:defRPr/>
            </a:pPr>
            <a:r>
              <a:rPr lang="en-GB"/>
              <a:t>Initially it was a response to the Care Act requiring LA to sign post residents to services available across the community in particular those provided by the voluntary sector. It gave residents access to info on social care, health and wellbeing. </a:t>
            </a:r>
            <a:endParaRPr lang="en-US">
              <a:cs typeface="Calibri"/>
            </a:endParaRPr>
          </a:p>
          <a:p>
            <a:pPr marL="0" indent="0">
              <a:spcBef>
                <a:spcPts val="0"/>
              </a:spcBef>
              <a:buClrTx/>
              <a:buSzTx/>
              <a:buFontTx/>
              <a:defRPr/>
            </a:pPr>
            <a:endParaRPr lang="en-GB"/>
          </a:p>
          <a:p>
            <a:pPr marL="0" indent="0">
              <a:spcBef>
                <a:spcPts val="0"/>
              </a:spcBef>
              <a:buClrTx/>
              <a:buSzTx/>
              <a:buFontTx/>
              <a:defRPr/>
            </a:pPr>
            <a:r>
              <a:rPr lang="en-GB"/>
              <a:t>The voluntary sector play a key role in prevention and early intervention (for example supporting people with Dementia).</a:t>
            </a:r>
            <a:endParaRPr lang="en-US"/>
          </a:p>
          <a:p>
            <a:pPr marL="0" indent="0">
              <a:spcBef>
                <a:spcPts val="0"/>
              </a:spcBef>
              <a:defRPr/>
            </a:pPr>
            <a:endParaRPr lang="en-GB"/>
          </a:p>
          <a:p>
            <a:pPr>
              <a:defRPr/>
            </a:pPr>
            <a:r>
              <a:rPr lang="en-GB"/>
              <a:t>The Directory is also used by professionals: RBG staff, NHS staff, GPs to support their work – through Social Prescribing. For example Community Centres are encouraged to list activities which can assist with social isolation – most recently the Carers Centre page has been updated with December's activities.</a:t>
            </a:r>
            <a:endParaRPr lang="en-GB">
              <a:cs typeface="Calibri" panose="020F0502020204030204"/>
            </a:endParaRPr>
          </a:p>
          <a:p>
            <a:pPr>
              <a:defRPr/>
            </a:pPr>
            <a:endParaRPr lang="en-GB"/>
          </a:p>
          <a:p>
            <a:pPr>
              <a:defRPr/>
            </a:pPr>
            <a:r>
              <a:rPr lang="en-GB"/>
              <a:t>With over 2600 live listings on the directory there is a rich mix of advice and support services.</a:t>
            </a:r>
            <a:endParaRPr lang="en-GB">
              <a:cs typeface="Calibri" panose="020F0502020204030204"/>
            </a:endParaRPr>
          </a:p>
          <a:p>
            <a:pPr>
              <a:defRPr/>
            </a:pPr>
            <a:endParaRPr lang="en-GB"/>
          </a:p>
          <a:p>
            <a:pPr>
              <a:defRPr/>
            </a:pPr>
            <a:r>
              <a:rPr lang="en-GB"/>
              <a:t>GCD</a:t>
            </a:r>
            <a:r>
              <a:rPr lang="en-GB" sz="1200" b="0" i="0" u="none" strike="noStrike" cap="none">
                <a:solidFill>
                  <a:schemeClr val="dk1"/>
                </a:solidFill>
                <a:effectLst/>
                <a:latin typeface="Times"/>
                <a:ea typeface="Times"/>
                <a:cs typeface="Times"/>
                <a:sym typeface="Times"/>
              </a:rPr>
              <a:t> is a crucial digital product to allow communities find local service information. It connects to the core services council offers too. </a:t>
            </a:r>
            <a:br>
              <a:rPr lang="en-GB">
                <a:cs typeface="+mn-lt"/>
              </a:rPr>
            </a:br>
            <a:endParaRPr lang="en-GB">
              <a:solidFill>
                <a:schemeClr val="dk1"/>
              </a:solidFill>
              <a:latin typeface="Times"/>
              <a:cs typeface="Times"/>
              <a:sym typeface="Times"/>
            </a:endParaRPr>
          </a:p>
          <a:p>
            <a:pPr>
              <a:defRPr/>
            </a:pPr>
            <a:r>
              <a:rPr lang="en-GB" sz="1200" b="0" i="0" u="none" strike="noStrike" cap="none">
                <a:solidFill>
                  <a:schemeClr val="dk1"/>
                </a:solidFill>
                <a:effectLst/>
                <a:latin typeface="Times"/>
                <a:ea typeface="Times"/>
                <a:cs typeface="Times"/>
                <a:sym typeface="Times"/>
              </a:rPr>
              <a:t>Since the launch of the Directory there has been a significant increase in its usage from just over 1000 sessions per month in 2016 to over </a:t>
            </a:r>
            <a:r>
              <a:rPr lang="en-GB">
                <a:solidFill>
                  <a:schemeClr val="dk1"/>
                </a:solidFill>
                <a:latin typeface="Times"/>
                <a:ea typeface="Times"/>
                <a:cs typeface="Times"/>
                <a:sym typeface="Times"/>
              </a:rPr>
              <a:t>8000</a:t>
            </a:r>
            <a:r>
              <a:rPr lang="en-GB" sz="1200" b="0" i="0" u="none" strike="noStrike" cap="none">
                <a:solidFill>
                  <a:schemeClr val="dk1"/>
                </a:solidFill>
                <a:effectLst/>
                <a:latin typeface="Times"/>
                <a:ea typeface="Times"/>
                <a:cs typeface="Times"/>
                <a:sym typeface="Times"/>
              </a:rPr>
              <a:t> by 2020. Increasingly it is recognised by the voluntary sector and local organisations as a good place to list services, activities and events.</a:t>
            </a:r>
            <a:r>
              <a:rPr lang="en-GB">
                <a:solidFill>
                  <a:schemeClr val="dk1"/>
                </a:solidFill>
                <a:latin typeface="Times"/>
                <a:ea typeface="Times"/>
                <a:cs typeface="Times"/>
                <a:sym typeface="Times"/>
              </a:rPr>
              <a:t> </a:t>
            </a:r>
            <a:endParaRPr lang="en-US">
              <a:cs typeface="Calibri"/>
            </a:endParaRPr>
          </a:p>
          <a:p>
            <a:pPr marL="0" indent="0">
              <a:spcBef>
                <a:spcPts val="0"/>
              </a:spcBef>
              <a:buClrTx/>
              <a:buSzTx/>
              <a:buFontTx/>
              <a:defRPr/>
            </a:pPr>
            <a:endParaRPr lang="en-GB"/>
          </a:p>
          <a:p>
            <a:pPr>
              <a:defRPr/>
            </a:pPr>
            <a:r>
              <a:rPr lang="en-GB"/>
              <a:t>In 2019 the Directory was expanded by merging with the Families Service Directory and SEND Local Offer offering listings across all age groups and we'll hear more about that  from Hibak in a few minutes. </a:t>
            </a:r>
            <a:endParaRPr lang="en-GB">
              <a:cs typeface="Calibri"/>
            </a:endParaRPr>
          </a:p>
          <a:p>
            <a:pPr>
              <a:defRPr/>
            </a:pPr>
            <a:endParaRPr lang="en-GB"/>
          </a:p>
          <a:p>
            <a:pPr>
              <a:defRPr/>
            </a:pPr>
            <a:r>
              <a:rPr lang="en-GB"/>
              <a:t>The Directory includes a telephone support service provided by Live Well Greenwich – delivered by CACT.  This helps members of the community who are perhaps less confident with computers/IT.</a:t>
            </a:r>
            <a:endParaRPr lang="en-GB">
              <a:cs typeface="Calibri"/>
            </a:endParaRPr>
          </a:p>
          <a:p>
            <a:pPr>
              <a:defRPr/>
            </a:pPr>
            <a:endParaRPr lang="en-GB"/>
          </a:p>
          <a:p>
            <a:pPr>
              <a:defRPr/>
            </a:pPr>
            <a:endParaRPr lang="en-GB"/>
          </a:p>
          <a:p>
            <a:pPr marL="0" indent="0">
              <a:spcBef>
                <a:spcPts val="0"/>
              </a:spcBef>
              <a:buClrTx/>
              <a:buSzTx/>
              <a:buFontTx/>
              <a:defRPr/>
            </a:pPr>
            <a:endParaRPr lang="en-US">
              <a:cs typeface="Calibri"/>
            </a:endParaRPr>
          </a:p>
        </p:txBody>
      </p:sp>
      <p:sp>
        <p:nvSpPr>
          <p:cNvPr id="4" name="Slide Number Placeholder 3"/>
          <p:cNvSpPr>
            <a:spLocks noGrp="1"/>
          </p:cNvSpPr>
          <p:nvPr>
            <p:ph type="sldNum" sz="quarter" idx="5"/>
          </p:nvPr>
        </p:nvSpPr>
        <p:spPr/>
        <p:txBody>
          <a:bodyPr/>
          <a:lstStyle/>
          <a:p>
            <a:fld id="{757B570D-3338-4AB5-B9EE-C550D37E0CA9}" type="slidenum">
              <a:rPr lang="en-GB"/>
              <a:t>10</a:t>
            </a:fld>
            <a:endParaRPr lang="en-GB"/>
          </a:p>
        </p:txBody>
      </p:sp>
    </p:spTree>
    <p:extLst>
      <p:ext uri="{BB962C8B-B14F-4D97-AF65-F5344CB8AC3E}">
        <p14:creationId xmlns:p14="http://schemas.microsoft.com/office/powerpoint/2010/main" val="2417538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cs typeface="Calibri"/>
              </a:rPr>
              <a:t>The  Greenwich Community Directory is a directory of health, social care and community services in Greenwich: </a:t>
            </a:r>
            <a:endParaRPr lang="en-GB"/>
          </a:p>
          <a:p>
            <a:pPr>
              <a:defRPr/>
            </a:pPr>
            <a:r>
              <a:rPr lang="en-GB"/>
              <a:t>Initially it was a response to the Care Act requiring LA to sign post residents to services available across the community in particular those provided by the voluntary sector. It gave residents access to info on social care, health and wellbeing. </a:t>
            </a:r>
            <a:endParaRPr lang="en-US">
              <a:cs typeface="Calibri"/>
            </a:endParaRPr>
          </a:p>
          <a:p>
            <a:pPr marL="0" indent="0">
              <a:spcBef>
                <a:spcPts val="0"/>
              </a:spcBef>
              <a:buClrTx/>
              <a:buSzTx/>
              <a:buFontTx/>
              <a:defRPr/>
            </a:pPr>
            <a:endParaRPr lang="en-GB"/>
          </a:p>
          <a:p>
            <a:pPr marL="0" indent="0">
              <a:spcBef>
                <a:spcPts val="0"/>
              </a:spcBef>
              <a:buClrTx/>
              <a:buSzTx/>
              <a:buFontTx/>
              <a:defRPr/>
            </a:pPr>
            <a:r>
              <a:rPr lang="en-GB"/>
              <a:t>The voluntary sector play a key role in prevention and early intervention (for example supporting people with Dementia).</a:t>
            </a:r>
            <a:endParaRPr lang="en-US"/>
          </a:p>
          <a:p>
            <a:pPr marL="0" indent="0">
              <a:spcBef>
                <a:spcPts val="0"/>
              </a:spcBef>
              <a:defRPr/>
            </a:pPr>
            <a:endParaRPr lang="en-GB"/>
          </a:p>
          <a:p>
            <a:pPr>
              <a:defRPr/>
            </a:pPr>
            <a:r>
              <a:rPr lang="en-GB"/>
              <a:t>The Directory is also used by professionals: RBG staff, NHS staff, GPs to support their work – through Social Prescribing. For example Community Centres are encouraged to list activities which can assist with social isolation – most recently the Carers Centre page has been updated with December's activities.</a:t>
            </a:r>
            <a:endParaRPr lang="en-GB">
              <a:cs typeface="Calibri" panose="020F0502020204030204"/>
            </a:endParaRPr>
          </a:p>
          <a:p>
            <a:pPr>
              <a:defRPr/>
            </a:pPr>
            <a:endParaRPr lang="en-GB"/>
          </a:p>
          <a:p>
            <a:pPr>
              <a:defRPr/>
            </a:pPr>
            <a:r>
              <a:rPr lang="en-GB"/>
              <a:t>With over 2600 live listings on the directory there is a rich mix of advice and support services.</a:t>
            </a:r>
            <a:endParaRPr lang="en-GB">
              <a:cs typeface="Calibri" panose="020F0502020204030204"/>
            </a:endParaRPr>
          </a:p>
          <a:p>
            <a:pPr>
              <a:defRPr/>
            </a:pPr>
            <a:endParaRPr lang="en-GB"/>
          </a:p>
          <a:p>
            <a:pPr>
              <a:defRPr/>
            </a:pPr>
            <a:r>
              <a:rPr lang="en-GB"/>
              <a:t>GCD</a:t>
            </a:r>
            <a:r>
              <a:rPr lang="en-GB" sz="1200" b="0" i="0" u="none" strike="noStrike" cap="none">
                <a:solidFill>
                  <a:schemeClr val="dk1"/>
                </a:solidFill>
                <a:effectLst/>
                <a:latin typeface="Times"/>
                <a:ea typeface="Times"/>
                <a:cs typeface="Times"/>
                <a:sym typeface="Times"/>
              </a:rPr>
              <a:t> is a crucial digital product to allow communities find local service information. It connects to the core services council offers too. </a:t>
            </a:r>
            <a:br>
              <a:rPr lang="en-GB">
                <a:cs typeface="+mn-lt"/>
              </a:rPr>
            </a:br>
            <a:endParaRPr lang="en-GB">
              <a:solidFill>
                <a:schemeClr val="dk1"/>
              </a:solidFill>
              <a:latin typeface="Times"/>
              <a:cs typeface="Times"/>
              <a:sym typeface="Times"/>
            </a:endParaRPr>
          </a:p>
          <a:p>
            <a:pPr>
              <a:defRPr/>
            </a:pPr>
            <a:r>
              <a:rPr lang="en-GB" sz="1200" b="0" i="0" u="none" strike="noStrike" cap="none">
                <a:solidFill>
                  <a:schemeClr val="dk1"/>
                </a:solidFill>
                <a:effectLst/>
                <a:latin typeface="Times"/>
                <a:ea typeface="Times"/>
                <a:cs typeface="Times"/>
                <a:sym typeface="Times"/>
              </a:rPr>
              <a:t>Since the launch of the Directory there has been a significant increase in its usage from just over 1000 sessions per month in 2016 to over </a:t>
            </a:r>
            <a:r>
              <a:rPr lang="en-GB">
                <a:solidFill>
                  <a:schemeClr val="dk1"/>
                </a:solidFill>
                <a:latin typeface="Times"/>
                <a:ea typeface="Times"/>
                <a:cs typeface="Times"/>
                <a:sym typeface="Times"/>
              </a:rPr>
              <a:t>8000</a:t>
            </a:r>
            <a:r>
              <a:rPr lang="en-GB" sz="1200" b="0" i="0" u="none" strike="noStrike" cap="none">
                <a:solidFill>
                  <a:schemeClr val="dk1"/>
                </a:solidFill>
                <a:effectLst/>
                <a:latin typeface="Times"/>
                <a:ea typeface="Times"/>
                <a:cs typeface="Times"/>
                <a:sym typeface="Times"/>
              </a:rPr>
              <a:t> by 2020. Increasingly it is recognised by the voluntary sector and local organisations as a good place to list services, activities and events.</a:t>
            </a:r>
            <a:r>
              <a:rPr lang="en-GB">
                <a:solidFill>
                  <a:schemeClr val="dk1"/>
                </a:solidFill>
                <a:latin typeface="Times"/>
                <a:ea typeface="Times"/>
                <a:cs typeface="Times"/>
                <a:sym typeface="Times"/>
              </a:rPr>
              <a:t> </a:t>
            </a:r>
            <a:endParaRPr lang="en-US">
              <a:cs typeface="Calibri"/>
            </a:endParaRPr>
          </a:p>
          <a:p>
            <a:pPr marL="0" indent="0">
              <a:spcBef>
                <a:spcPts val="0"/>
              </a:spcBef>
              <a:buClrTx/>
              <a:buSzTx/>
              <a:buFontTx/>
              <a:defRPr/>
            </a:pPr>
            <a:endParaRPr lang="en-GB"/>
          </a:p>
          <a:p>
            <a:pPr>
              <a:defRPr/>
            </a:pPr>
            <a:r>
              <a:rPr lang="en-GB"/>
              <a:t>In 2019 the Directory was expanded by merging with the Families Service Directory and SEND Local Offer offering listings across all age groups and we'll hear more about that  from Hibak in a few minutes. </a:t>
            </a:r>
            <a:endParaRPr lang="en-GB">
              <a:cs typeface="Calibri"/>
            </a:endParaRPr>
          </a:p>
          <a:p>
            <a:pPr>
              <a:defRPr/>
            </a:pPr>
            <a:endParaRPr lang="en-GB"/>
          </a:p>
          <a:p>
            <a:pPr>
              <a:defRPr/>
            </a:pPr>
            <a:r>
              <a:rPr lang="en-GB"/>
              <a:t>The Directory includes a telephone support service provided by Live Well Greenwich – delivered by CACT.  This helps members of the community who are perhaps less confident with computers/IT.</a:t>
            </a:r>
            <a:endParaRPr lang="en-GB">
              <a:cs typeface="Calibri"/>
            </a:endParaRPr>
          </a:p>
          <a:p>
            <a:pPr>
              <a:defRPr/>
            </a:pPr>
            <a:endParaRPr lang="en-GB"/>
          </a:p>
          <a:p>
            <a:pPr>
              <a:defRPr/>
            </a:pPr>
            <a:endParaRPr lang="en-GB"/>
          </a:p>
          <a:p>
            <a:pPr marL="0" indent="0">
              <a:spcBef>
                <a:spcPts val="0"/>
              </a:spcBef>
              <a:buClrTx/>
              <a:buSzTx/>
              <a:buFontTx/>
              <a:defRPr/>
            </a:pPr>
            <a:endParaRPr lang="en-US">
              <a:cs typeface="Calibri"/>
            </a:endParaRPr>
          </a:p>
        </p:txBody>
      </p:sp>
      <p:sp>
        <p:nvSpPr>
          <p:cNvPr id="4" name="Slide Number Placeholder 3"/>
          <p:cNvSpPr>
            <a:spLocks noGrp="1"/>
          </p:cNvSpPr>
          <p:nvPr>
            <p:ph type="sldNum" sz="quarter" idx="5"/>
          </p:nvPr>
        </p:nvSpPr>
        <p:spPr/>
        <p:txBody>
          <a:bodyPr/>
          <a:lstStyle/>
          <a:p>
            <a:fld id="{757B570D-3338-4AB5-B9EE-C550D37E0CA9}" type="slidenum">
              <a:rPr lang="en-GB"/>
              <a:t>11</a:t>
            </a:fld>
            <a:endParaRPr lang="en-GB"/>
          </a:p>
        </p:txBody>
      </p:sp>
    </p:spTree>
    <p:extLst>
      <p:ext uri="{BB962C8B-B14F-4D97-AF65-F5344CB8AC3E}">
        <p14:creationId xmlns:p14="http://schemas.microsoft.com/office/powerpoint/2010/main" val="2889349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ef735448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ef735448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9850">
              <a:lnSpc>
                <a:spcPct val="150000"/>
              </a:lnSpc>
              <a:buClr>
                <a:srgbClr val="3C3C3B"/>
              </a:buClr>
              <a:buSzPts val="2500"/>
            </a:pPr>
            <a:r>
              <a:rPr lang="en-US"/>
              <a:t>Alex</a:t>
            </a:r>
          </a:p>
        </p:txBody>
      </p:sp>
    </p:spTree>
    <p:extLst>
      <p:ext uri="{BB962C8B-B14F-4D97-AF65-F5344CB8AC3E}">
        <p14:creationId xmlns:p14="http://schemas.microsoft.com/office/powerpoint/2010/main" val="2933864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Steve Intro</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39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Steve:</a:t>
            </a:r>
          </a:p>
          <a:p>
            <a:endParaRPr lang="en-US"/>
          </a:p>
          <a:p>
            <a:r>
              <a:rPr lang="en-US" b="1"/>
              <a:t>Before the Playback Day we started with 6 weeks of broad research so that we  would be ready to move forward to our next stage.</a:t>
            </a:r>
            <a:endParaRPr lang="en-US">
              <a:cs typeface="Calibri"/>
            </a:endParaRPr>
          </a:p>
          <a:p>
            <a:endParaRPr lang="en-US" b="1"/>
          </a:p>
          <a:p>
            <a:r>
              <a:rPr lang="en-US" b="1">
                <a:cs typeface="Calibri"/>
              </a:rPr>
              <a:t>Here's a quick recap...</a:t>
            </a:r>
            <a:endParaRPr lang="en-US" b="1"/>
          </a:p>
          <a:p>
            <a:r>
              <a:rPr lang="en-US" b="1"/>
              <a:t> </a:t>
            </a:r>
            <a:r>
              <a:rPr lang="en-US"/>
              <a:t> </a:t>
            </a:r>
            <a:endParaRPr lang="en-US">
              <a:cs typeface="Calibri"/>
            </a:endParaRPr>
          </a:p>
          <a:p>
            <a:pPr marL="171450" indent="-171450">
              <a:buFont typeface="Arial"/>
              <a:buChar char="•"/>
            </a:pPr>
            <a:r>
              <a:rPr lang="en-US" b="1"/>
              <a:t>A list of all services that have a touchpoint in the GCD     </a:t>
            </a:r>
            <a:endParaRPr lang="en-US"/>
          </a:p>
          <a:p>
            <a:pPr marL="171450" indent="-171450">
              <a:buFont typeface="Arial"/>
              <a:buChar char="•"/>
            </a:pPr>
            <a:r>
              <a:rPr lang="en-US" b="1"/>
              <a:t>An understanding of content on the GCD is most and least looked for </a:t>
            </a:r>
            <a:endParaRPr lang="en-US"/>
          </a:p>
          <a:p>
            <a:pPr marL="171450" indent="-171450">
              <a:buFont typeface="Arial"/>
              <a:buChar char="•"/>
            </a:pPr>
            <a:r>
              <a:rPr lang="en-US" b="1"/>
              <a:t>Identified the different current main user groups of the GCD     </a:t>
            </a:r>
            <a:endParaRPr lang="en-US"/>
          </a:p>
          <a:p>
            <a:pPr marL="171450" indent="-171450">
              <a:buFont typeface="Arial"/>
              <a:buChar char="•"/>
            </a:pPr>
            <a:r>
              <a:rPr lang="en-US" b="1"/>
              <a:t>Identified the different ‘potential’ user groups of the GCD  </a:t>
            </a:r>
            <a:endParaRPr lang="en-US"/>
          </a:p>
          <a:p>
            <a:pPr marL="171450" indent="-171450">
              <a:buFont typeface="Arial"/>
              <a:buChar char="•"/>
            </a:pPr>
            <a:r>
              <a:rPr lang="en-US" b="1"/>
              <a:t>Documented the technical make-up of the existing GCD </a:t>
            </a:r>
            <a:endParaRPr lang="en-US"/>
          </a:p>
          <a:p>
            <a:pPr marL="171450" indent="-171450">
              <a:buFont typeface="Arial"/>
              <a:buChar char="•"/>
            </a:pPr>
            <a:r>
              <a:rPr lang="en-US" b="1"/>
              <a:t>Met with other local authorities to learn from their experience of developing directories </a:t>
            </a:r>
            <a:endParaRPr lang="en-US"/>
          </a:p>
          <a:p>
            <a:pPr marL="171450" indent="-171450">
              <a:buFont typeface="Arial"/>
              <a:buChar char="•"/>
            </a:pPr>
            <a:r>
              <a:rPr lang="en-US" b="1"/>
              <a:t>Understand the legal and technical constraints of the project </a:t>
            </a:r>
            <a:endParaRPr lang="en-US"/>
          </a:p>
          <a:p>
            <a:pPr marL="171450" indent="-171450">
              <a:buFont typeface="Arial"/>
              <a:buChar char="•"/>
            </a:pPr>
            <a:r>
              <a:rPr lang="en-US" b="1"/>
              <a:t>Understand what Scout, Outpost, </a:t>
            </a:r>
            <a:r>
              <a:rPr lang="en-US" b="1" err="1"/>
              <a:t>LocalGov</a:t>
            </a:r>
            <a:r>
              <a:rPr lang="en-US" b="1"/>
              <a:t> Drupal and Open Referral UK are </a:t>
            </a:r>
            <a:endParaRPr lang="en-US"/>
          </a:p>
          <a:p>
            <a:pPr marL="171450" indent="-171450">
              <a:buFont typeface="Arial"/>
              <a:buChar char="•"/>
            </a:pPr>
            <a:r>
              <a:rPr lang="en-US" b="1" err="1"/>
              <a:t>Prioritised</a:t>
            </a:r>
            <a:r>
              <a:rPr lang="en-US" b="1"/>
              <a:t> the services for further exploration </a:t>
            </a:r>
            <a:endParaRPr lang="en-US"/>
          </a:p>
          <a:p>
            <a:pPr marL="171450" indent="-171450">
              <a:buFont typeface="Arial"/>
              <a:buChar char="•"/>
            </a:pPr>
            <a:r>
              <a:rPr lang="en-US" b="1"/>
              <a:t>Written our objectives for what to do next</a:t>
            </a:r>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563E6-CB8C-0246-AC38-FED05646BC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461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Steve:</a:t>
            </a:r>
          </a:p>
          <a:p>
            <a:r>
              <a:rPr lang="en-US" b="1">
                <a:cs typeface="Calibri"/>
              </a:rPr>
              <a:t>Following 6 weeks of initial broad discovery...</a:t>
            </a:r>
          </a:p>
          <a:p>
            <a:r>
              <a:rPr lang="en-US" b="1"/>
              <a:t>The day was an opportunity to take time to pause, share and reflect so that we can decide where to begin our focused Discovery. </a:t>
            </a:r>
            <a:endParaRPr lang="en-US" b="1">
              <a:cs typeface="Calibri"/>
            </a:endParaRPr>
          </a:p>
          <a:p>
            <a:endParaRPr lang="en-US">
              <a:solidFill>
                <a:srgbClr val="000000"/>
              </a:solidFill>
              <a:latin typeface="Calibri" panose="020F0502020204030204"/>
              <a:ea typeface="Open Sans ExtraBold"/>
              <a:cs typeface="Calibri" panose="020F0502020204030204"/>
            </a:endParaRPr>
          </a:p>
          <a:p>
            <a:endParaRPr lang="en-GB">
              <a:solidFill>
                <a:srgbClr val="FFFFFF"/>
              </a:solidFill>
              <a:latin typeface="Open Sans"/>
              <a:ea typeface="Open Sans ExtraBold"/>
              <a:cs typeface="Open Sans"/>
            </a:endParaRPr>
          </a:p>
          <a:p>
            <a:r>
              <a:rPr lang="en-US"/>
              <a:t> </a:t>
            </a:r>
            <a:endParaRPr lang="en-US">
              <a:cs typeface="Calibri"/>
            </a:endParaRPr>
          </a:p>
        </p:txBody>
      </p:sp>
      <p:sp>
        <p:nvSpPr>
          <p:cNvPr id="4" name="Slide Number Placeholder 3"/>
          <p:cNvSpPr>
            <a:spLocks noGrp="1"/>
          </p:cNvSpPr>
          <p:nvPr>
            <p:ph type="sldNum" sz="quarter" idx="5"/>
          </p:nvPr>
        </p:nvSpPr>
        <p:spPr/>
        <p:txBody>
          <a:bodyPr/>
          <a:lstStyle/>
          <a:p>
            <a:fld id="{A73563E6-CB8C-0246-AC38-FED05646BC1B}" type="slidenum">
              <a:rPr lang="en-US" smtClean="0"/>
              <a:t>15</a:t>
            </a:fld>
            <a:endParaRPr lang="en-US"/>
          </a:p>
        </p:txBody>
      </p:sp>
    </p:spTree>
    <p:extLst>
      <p:ext uri="{BB962C8B-B14F-4D97-AF65-F5344CB8AC3E}">
        <p14:creationId xmlns:p14="http://schemas.microsoft.com/office/powerpoint/2010/main" val="2445973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Steve</a:t>
            </a:r>
          </a:p>
          <a:p>
            <a:r>
              <a:rPr lang="en-US" b="1">
                <a:cs typeface="Calibri"/>
              </a:rPr>
              <a:t>We allocated a full day for our Playback Day to review all the team's progress so far.   </a:t>
            </a:r>
            <a:endParaRPr lang="en-US">
              <a:cs typeface="Calibri"/>
            </a:endParaRPr>
          </a:p>
          <a:p>
            <a:endParaRPr lang="en-US" b="1">
              <a:cs typeface="Calibri"/>
            </a:endParaRPr>
          </a:p>
          <a:p>
            <a:r>
              <a:rPr lang="en-US" b="1">
                <a:cs typeface="Calibri"/>
              </a:rPr>
              <a:t>A great deal of work has gone into the initial broad discovery phase of the project and this was seen as an opportunity to share and evaluate our findings.</a:t>
            </a:r>
          </a:p>
          <a:p>
            <a:r>
              <a:rPr lang="en-US" b="1">
                <a:cs typeface="Calibri"/>
              </a:rPr>
              <a:t>The day was divided into a series of workstream lightening talks.</a:t>
            </a:r>
          </a:p>
          <a:p>
            <a:r>
              <a:rPr lang="en-US" b="1">
                <a:cs typeface="Calibri"/>
              </a:rPr>
              <a:t>By lightening talks we mean 20 mins for each workstream with links to relevant documents/ info and findings</a:t>
            </a:r>
          </a:p>
          <a:p>
            <a:endParaRPr lang="en-US" b="1">
              <a:cs typeface="Calibri"/>
            </a:endParaRPr>
          </a:p>
          <a:p>
            <a:r>
              <a:rPr lang="en-US" b="1">
                <a:cs typeface="Calibri"/>
              </a:rPr>
              <a:t>Each lightening talk presented their objectives, what we did, what we found out, observations and reflections </a:t>
            </a:r>
          </a:p>
          <a:p>
            <a:endParaRPr lang="en-US" b="1">
              <a:cs typeface="Calibri"/>
            </a:endParaRPr>
          </a:p>
          <a:p>
            <a:r>
              <a:rPr lang="en-US" b="1">
                <a:cs typeface="Calibri"/>
              </a:rPr>
              <a:t>Lightening talks covered:</a:t>
            </a:r>
          </a:p>
          <a:p>
            <a:r>
              <a:rPr lang="en-US" b="1">
                <a:cs typeface="Calibri"/>
              </a:rPr>
              <a:t>Users of Greenwich Community Directory – current and potential, its Content and Services</a:t>
            </a:r>
          </a:p>
          <a:p>
            <a:r>
              <a:rPr lang="en-US" b="1">
                <a:cs typeface="Calibri"/>
              </a:rPr>
              <a:t>The technical workstream covered the  technical options available to Greenwich including Local gov Drupal,   Scout and Outpost, Open Referral and Open Place.</a:t>
            </a:r>
          </a:p>
          <a:p>
            <a:r>
              <a:rPr lang="en-US" b="1">
                <a:cs typeface="Calibri"/>
              </a:rPr>
              <a:t>Constraints: so for each section of the Community Directory we looked at the  parameters we’re working with.</a:t>
            </a:r>
          </a:p>
          <a:p>
            <a:r>
              <a:rPr lang="en-US" b="1">
                <a:cs typeface="Calibri"/>
              </a:rPr>
              <a:t>Learning from other Local Authorities including 8 councils and a Show and Tell with Local Gov Drupal with 30 other Councils.</a:t>
            </a:r>
          </a:p>
          <a:p>
            <a:endParaRPr lang="en-US" b="1">
              <a:cs typeface="Calibri"/>
            </a:endParaRPr>
          </a:p>
          <a:p>
            <a:r>
              <a:rPr lang="en-US" b="1">
                <a:cs typeface="Calibri"/>
              </a:rPr>
              <a:t>There was also explorative time allocated on what had been presented – basically cards on the table slot! Thinking out loud session where we each shared what was on the top of our minds and what we think our learnings so far might mean for the direction of the project </a:t>
            </a:r>
          </a:p>
          <a:p>
            <a:r>
              <a:rPr lang="en-US" b="1">
                <a:cs typeface="Calibri"/>
              </a:rPr>
              <a:t> </a:t>
            </a:r>
          </a:p>
          <a:p>
            <a:endParaRPr lang="en-US" b="1">
              <a:cs typeface="Calibri"/>
            </a:endParaRPr>
          </a:p>
        </p:txBody>
      </p:sp>
      <p:sp>
        <p:nvSpPr>
          <p:cNvPr id="4" name="Slide Number Placeholder 3"/>
          <p:cNvSpPr>
            <a:spLocks noGrp="1"/>
          </p:cNvSpPr>
          <p:nvPr>
            <p:ph type="sldNum" sz="quarter" idx="5"/>
          </p:nvPr>
        </p:nvSpPr>
        <p:spPr/>
        <p:txBody>
          <a:bodyPr/>
          <a:lstStyle/>
          <a:p>
            <a:fld id="{0CC70DBE-472D-495B-98A7-E56179DA2CBC}" type="slidenum">
              <a:rPr lang="en-GB" smtClean="0"/>
              <a:t>16</a:t>
            </a:fld>
            <a:endParaRPr lang="en-GB"/>
          </a:p>
        </p:txBody>
      </p:sp>
    </p:spTree>
    <p:extLst>
      <p:ext uri="{BB962C8B-B14F-4D97-AF65-F5344CB8AC3E}">
        <p14:creationId xmlns:p14="http://schemas.microsoft.com/office/powerpoint/2010/main" val="2788581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myself! </a:t>
            </a:r>
          </a:p>
          <a:p>
            <a:endParaRPr lang="en-US"/>
          </a:p>
          <a:p>
            <a:r>
              <a:rPr lang="en-US"/>
              <a:t>Siloed working quite common in such a big team, each focusing on our discrete areas. </a:t>
            </a:r>
            <a:endParaRPr lang="en-GB"/>
          </a:p>
        </p:txBody>
      </p:sp>
      <p:sp>
        <p:nvSpPr>
          <p:cNvPr id="4" name="Slide Number Placeholder 3"/>
          <p:cNvSpPr>
            <a:spLocks noGrp="1"/>
          </p:cNvSpPr>
          <p:nvPr>
            <p:ph type="sldNum" sz="quarter" idx="5"/>
          </p:nvPr>
        </p:nvSpPr>
        <p:spPr/>
        <p:txBody>
          <a:bodyPr/>
          <a:lstStyle/>
          <a:p>
            <a:fld id="{0CC70DBE-472D-495B-98A7-E56179DA2CBC}" type="slidenum">
              <a:rPr lang="en-GB" smtClean="0"/>
              <a:t>17</a:t>
            </a:fld>
            <a:endParaRPr lang="en-GB"/>
          </a:p>
        </p:txBody>
      </p:sp>
    </p:spTree>
    <p:extLst>
      <p:ext uri="{BB962C8B-B14F-4D97-AF65-F5344CB8AC3E}">
        <p14:creationId xmlns:p14="http://schemas.microsoft.com/office/powerpoint/2010/main" val="2269300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C70DBE-472D-495B-98A7-E56179DA2CBC}" type="slidenum">
              <a:rPr lang="en-GB" smtClean="0"/>
              <a:t>20</a:t>
            </a:fld>
            <a:endParaRPr lang="en-GB"/>
          </a:p>
        </p:txBody>
      </p:sp>
    </p:spTree>
    <p:extLst>
      <p:ext uri="{BB962C8B-B14F-4D97-AF65-F5344CB8AC3E}">
        <p14:creationId xmlns:p14="http://schemas.microsoft.com/office/powerpoint/2010/main" val="3226227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88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get into it, it’s worth saying a bit about what a ‘show and tell’ is for.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204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0CC70DBE-472D-495B-98A7-E56179DA2CBC}" type="slidenum">
              <a:rPr lang="en-GB" smtClean="0"/>
              <a:t>22</a:t>
            </a:fld>
            <a:endParaRPr lang="en-GB"/>
          </a:p>
        </p:txBody>
      </p:sp>
    </p:spTree>
    <p:extLst>
      <p:ext uri="{BB962C8B-B14F-4D97-AF65-F5344CB8AC3E}">
        <p14:creationId xmlns:p14="http://schemas.microsoft.com/office/powerpoint/2010/main" val="1642990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62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0CC70DBE-472D-495B-98A7-E56179DA2CBC}" type="slidenum">
              <a:rPr lang="en-GB" smtClean="0"/>
              <a:t>24</a:t>
            </a:fld>
            <a:endParaRPr lang="en-GB"/>
          </a:p>
        </p:txBody>
      </p:sp>
    </p:spTree>
    <p:extLst>
      <p:ext uri="{BB962C8B-B14F-4D97-AF65-F5344CB8AC3E}">
        <p14:creationId xmlns:p14="http://schemas.microsoft.com/office/powerpoint/2010/main" val="2700916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0CC70DBE-472D-495B-98A7-E56179DA2CBC}" type="slidenum">
              <a:rPr lang="en-GB" smtClean="0"/>
              <a:t>25</a:t>
            </a:fld>
            <a:endParaRPr lang="en-GB"/>
          </a:p>
        </p:txBody>
      </p:sp>
    </p:spTree>
    <p:extLst>
      <p:ext uri="{BB962C8B-B14F-4D97-AF65-F5344CB8AC3E}">
        <p14:creationId xmlns:p14="http://schemas.microsoft.com/office/powerpoint/2010/main" val="3747749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0CC70DBE-472D-495B-98A7-E56179DA2CBC}" type="slidenum">
              <a:rPr lang="en-GB" smtClean="0"/>
              <a:t>26</a:t>
            </a:fld>
            <a:endParaRPr lang="en-GB"/>
          </a:p>
        </p:txBody>
      </p:sp>
    </p:spTree>
    <p:extLst>
      <p:ext uri="{BB962C8B-B14F-4D97-AF65-F5344CB8AC3E}">
        <p14:creationId xmlns:p14="http://schemas.microsoft.com/office/powerpoint/2010/main" val="566196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We </a:t>
            </a:r>
            <a:r>
              <a:rPr lang="en-US" err="1"/>
              <a:t>realised</a:t>
            </a:r>
            <a:r>
              <a:rPr lang="en-US"/>
              <a:t> that we needed to define terms and think about how we can learn in the fastest possible way. </a:t>
            </a:r>
          </a:p>
          <a:p>
            <a:pPr>
              <a:lnSpc>
                <a:spcPct val="90000"/>
              </a:lnSpc>
              <a:spcBef>
                <a:spcPts val="1000"/>
              </a:spcBef>
            </a:pPr>
            <a:endParaRPr lang="en-US"/>
          </a:p>
          <a:p>
            <a:pPr>
              <a:lnSpc>
                <a:spcPct val="90000"/>
              </a:lnSpc>
              <a:spcBef>
                <a:spcPts val="1000"/>
              </a:spcBef>
            </a:pPr>
            <a:r>
              <a:rPr lang="en-US"/>
              <a:t>We came up with these distinctions:</a:t>
            </a:r>
          </a:p>
          <a:p>
            <a:pPr marL="285750" indent="-285750">
              <a:lnSpc>
                <a:spcPct val="90000"/>
              </a:lnSpc>
              <a:spcBef>
                <a:spcPts val="1000"/>
              </a:spcBef>
              <a:buFont typeface="Arial"/>
              <a:buChar char="•"/>
            </a:pPr>
            <a:r>
              <a:rPr lang="en-US" b="1"/>
              <a:t>'services' </a:t>
            </a:r>
            <a:r>
              <a:rPr lang="en-US"/>
              <a:t>help users do something</a:t>
            </a:r>
          </a:p>
          <a:p>
            <a:pPr marL="285750" indent="-285750">
              <a:lnSpc>
                <a:spcPct val="90000"/>
              </a:lnSpc>
              <a:spcBef>
                <a:spcPts val="1000"/>
              </a:spcBef>
              <a:buFont typeface="Arial"/>
              <a:buChar char="•"/>
            </a:pPr>
            <a:r>
              <a:rPr lang="en-US" b="1"/>
              <a:t>'needs' </a:t>
            </a:r>
            <a:r>
              <a:rPr lang="en-US"/>
              <a:t>are personal requirements we can help the user meet with a service</a:t>
            </a:r>
          </a:p>
          <a:p>
            <a:pPr marL="285750" indent="-285750">
              <a:lnSpc>
                <a:spcPct val="90000"/>
              </a:lnSpc>
              <a:spcBef>
                <a:spcPts val="1000"/>
              </a:spcBef>
              <a:buFont typeface="Arial"/>
              <a:buChar char="•"/>
            </a:pPr>
            <a:r>
              <a:rPr lang="en-US" b="1"/>
              <a:t>'life events' </a:t>
            </a:r>
            <a:r>
              <a:rPr lang="en-US"/>
              <a:t>are things that trigger a need</a:t>
            </a:r>
          </a:p>
          <a:p>
            <a:pPr marL="285750" indent="-285750">
              <a:lnSpc>
                <a:spcPct val="90000"/>
              </a:lnSpc>
              <a:spcBef>
                <a:spcPts val="1000"/>
              </a:spcBef>
              <a:buFont typeface="Arial"/>
              <a:buChar char="•"/>
            </a:pPr>
            <a:endParaRPr lang="en-US"/>
          </a:p>
          <a:p>
            <a:pPr>
              <a:lnSpc>
                <a:spcPct val="90000"/>
              </a:lnSpc>
              <a:spcBef>
                <a:spcPts val="1000"/>
              </a:spcBef>
            </a:pPr>
            <a:r>
              <a:rPr lang="en-US"/>
              <a:t>Now we have these definitions we can find common examples of each. </a:t>
            </a:r>
          </a:p>
          <a:p>
            <a:pPr>
              <a:lnSpc>
                <a:spcPct val="90000"/>
              </a:lnSpc>
              <a:spcBef>
                <a:spcPts val="1000"/>
              </a:spcBef>
            </a:pPr>
            <a:r>
              <a:rPr lang="en-US"/>
              <a:t>This should help us to decide what options we should explore in more detail. Either on their own or as part of a broader bit of research with user groups. </a:t>
            </a:r>
          </a:p>
          <a:p>
            <a:pPr>
              <a:lnSpc>
                <a:spcPct val="90000"/>
              </a:lnSpc>
              <a:spcBef>
                <a:spcPts val="1000"/>
              </a:spcBef>
            </a:pPr>
            <a:endParaRPr lang="en-US" b="1">
              <a:cs typeface="Calibri"/>
            </a:endParaRPr>
          </a:p>
          <a:p>
            <a:pPr>
              <a:lnSpc>
                <a:spcPct val="90000"/>
              </a:lnSpc>
              <a:spcBef>
                <a:spcPts val="1000"/>
              </a:spcBef>
            </a:pPr>
            <a:r>
              <a:rPr lang="en-US" b="1">
                <a:cs typeface="Calibri"/>
              </a:rPr>
              <a:t>What do they mean?</a:t>
            </a:r>
            <a:endParaRPr lang="en-US" b="1"/>
          </a:p>
          <a:p>
            <a:r>
              <a:rPr lang="en-GB"/>
              <a:t>We agree that '</a:t>
            </a:r>
            <a:r>
              <a:rPr lang="en-GB" b="1"/>
              <a:t>services</a:t>
            </a:r>
            <a:r>
              <a:rPr lang="en-GB"/>
              <a:t>' </a:t>
            </a:r>
            <a:r>
              <a:rPr lang="en-GB" b="1"/>
              <a:t>help users do something</a:t>
            </a:r>
            <a:r>
              <a:rPr lang="en-GB"/>
              <a:t> and that we should try to avoid confusing them with the team in the council who deliver them.</a:t>
            </a:r>
          </a:p>
          <a:p>
            <a:endParaRPr lang="en-GB"/>
          </a:p>
          <a:p>
            <a:r>
              <a:rPr lang="en-GB"/>
              <a:t>We agree that '</a:t>
            </a:r>
            <a:r>
              <a:rPr lang="en-GB" b="1"/>
              <a:t>needs' are personal requirements we can help the user meet with a service.</a:t>
            </a:r>
            <a:r>
              <a:rPr lang="en-GB"/>
              <a:t> We think 'needs' may sometimes overlap with 'outcomes' and that people may not necessarily know what their 'need' is. They may know they need 'help getting meals at home' but not that it's related to a wider need around living independently. Needs can be very small things like 'I need meals delivered to my home' or be quite broad like 'I need support with my mental health'. </a:t>
            </a:r>
            <a:br>
              <a:rPr lang="en-GB"/>
            </a:br>
            <a:endParaRPr lang="en-GB"/>
          </a:p>
          <a:p>
            <a:r>
              <a:rPr lang="en-GB" b="1"/>
              <a:t>'Life events' are things that trigger a need</a:t>
            </a:r>
            <a:r>
              <a:rPr lang="en-GB"/>
              <a:t>. We acknowledge that not everything will fit into a life event but it's something that we can still explore through content if research shows this is a way people look for information. Users may not identify a trigger point for their needs as a life event. Someone looking for mental health support may not have just had a life event like getting a diagnosis. </a:t>
            </a:r>
          </a:p>
          <a:p>
            <a:endParaRPr lang="en-GB"/>
          </a:p>
          <a:p>
            <a:r>
              <a:rPr lang="en-GB"/>
              <a:t>Note: These are not public facing definitions and are not informing categories or structure of a future directory. Users will not necessarily know what these mean or find them useful. It's just to help us work</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0CC70DBE-472D-495B-98A7-E56179DA2CBC}" type="slidenum">
              <a:rPr lang="en-GB" smtClean="0"/>
              <a:t>27</a:t>
            </a:fld>
            <a:endParaRPr lang="en-GB"/>
          </a:p>
        </p:txBody>
      </p:sp>
    </p:spTree>
    <p:extLst>
      <p:ext uri="{BB962C8B-B14F-4D97-AF65-F5344CB8AC3E}">
        <p14:creationId xmlns:p14="http://schemas.microsoft.com/office/powerpoint/2010/main" val="1232245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We </a:t>
            </a:r>
            <a:r>
              <a:rPr lang="en-US" err="1"/>
              <a:t>realised</a:t>
            </a:r>
            <a:r>
              <a:rPr lang="en-US"/>
              <a:t> that we needed to define terms and think about how we can learn in the fastest possible way. </a:t>
            </a:r>
          </a:p>
          <a:p>
            <a:pPr>
              <a:lnSpc>
                <a:spcPct val="90000"/>
              </a:lnSpc>
              <a:spcBef>
                <a:spcPts val="1000"/>
              </a:spcBef>
            </a:pPr>
            <a:endParaRPr lang="en-US"/>
          </a:p>
          <a:p>
            <a:pPr>
              <a:lnSpc>
                <a:spcPct val="90000"/>
              </a:lnSpc>
              <a:spcBef>
                <a:spcPts val="1000"/>
              </a:spcBef>
            </a:pPr>
            <a:r>
              <a:rPr lang="en-US"/>
              <a:t>We came up with these distinctions:</a:t>
            </a:r>
          </a:p>
          <a:p>
            <a:pPr marL="285750" indent="-285750">
              <a:lnSpc>
                <a:spcPct val="90000"/>
              </a:lnSpc>
              <a:spcBef>
                <a:spcPts val="1000"/>
              </a:spcBef>
              <a:buFont typeface="Arial"/>
              <a:buChar char="•"/>
            </a:pPr>
            <a:r>
              <a:rPr lang="en-US" b="1"/>
              <a:t>'services' </a:t>
            </a:r>
            <a:r>
              <a:rPr lang="en-US"/>
              <a:t>help users do something</a:t>
            </a:r>
          </a:p>
          <a:p>
            <a:pPr marL="285750" indent="-285750">
              <a:lnSpc>
                <a:spcPct val="90000"/>
              </a:lnSpc>
              <a:spcBef>
                <a:spcPts val="1000"/>
              </a:spcBef>
              <a:buFont typeface="Arial"/>
              <a:buChar char="•"/>
            </a:pPr>
            <a:r>
              <a:rPr lang="en-US" b="1"/>
              <a:t>'needs' </a:t>
            </a:r>
            <a:r>
              <a:rPr lang="en-US"/>
              <a:t>are personal requirements we can help the user meet with a service</a:t>
            </a:r>
          </a:p>
          <a:p>
            <a:pPr marL="285750" indent="-285750">
              <a:lnSpc>
                <a:spcPct val="90000"/>
              </a:lnSpc>
              <a:spcBef>
                <a:spcPts val="1000"/>
              </a:spcBef>
              <a:buFont typeface="Arial"/>
              <a:buChar char="•"/>
            </a:pPr>
            <a:r>
              <a:rPr lang="en-US" b="1"/>
              <a:t>'life events' </a:t>
            </a:r>
            <a:r>
              <a:rPr lang="en-US"/>
              <a:t>are things that trigger a need</a:t>
            </a:r>
          </a:p>
          <a:p>
            <a:pPr marL="285750" indent="-285750">
              <a:lnSpc>
                <a:spcPct val="90000"/>
              </a:lnSpc>
              <a:spcBef>
                <a:spcPts val="1000"/>
              </a:spcBef>
              <a:buFont typeface="Arial"/>
              <a:buChar char="•"/>
            </a:pPr>
            <a:endParaRPr lang="en-US"/>
          </a:p>
          <a:p>
            <a:pPr>
              <a:lnSpc>
                <a:spcPct val="90000"/>
              </a:lnSpc>
              <a:spcBef>
                <a:spcPts val="1000"/>
              </a:spcBef>
            </a:pPr>
            <a:r>
              <a:rPr lang="en-US"/>
              <a:t>Now we have these definitions we can find common examples of each. </a:t>
            </a:r>
          </a:p>
          <a:p>
            <a:pPr>
              <a:lnSpc>
                <a:spcPct val="90000"/>
              </a:lnSpc>
              <a:spcBef>
                <a:spcPts val="1000"/>
              </a:spcBef>
            </a:pPr>
            <a:r>
              <a:rPr lang="en-US"/>
              <a:t>This should help us to decide what options we should explore in more detail. Either on their own or as part of a broader bit of research with user groups. </a:t>
            </a:r>
          </a:p>
          <a:p>
            <a:pPr>
              <a:lnSpc>
                <a:spcPct val="90000"/>
              </a:lnSpc>
              <a:spcBef>
                <a:spcPts val="1000"/>
              </a:spcBef>
            </a:pPr>
            <a:endParaRPr lang="en-US" b="1">
              <a:cs typeface="Calibri"/>
            </a:endParaRPr>
          </a:p>
          <a:p>
            <a:pPr>
              <a:lnSpc>
                <a:spcPct val="90000"/>
              </a:lnSpc>
              <a:spcBef>
                <a:spcPts val="1000"/>
              </a:spcBef>
            </a:pPr>
            <a:r>
              <a:rPr lang="en-US" b="1">
                <a:cs typeface="Calibri"/>
              </a:rPr>
              <a:t>What do they mean?</a:t>
            </a:r>
            <a:endParaRPr lang="en-US" b="1"/>
          </a:p>
          <a:p>
            <a:r>
              <a:rPr lang="en-GB"/>
              <a:t>We agree that '</a:t>
            </a:r>
            <a:r>
              <a:rPr lang="en-GB" b="1"/>
              <a:t>services</a:t>
            </a:r>
            <a:r>
              <a:rPr lang="en-GB"/>
              <a:t>' </a:t>
            </a:r>
            <a:r>
              <a:rPr lang="en-GB" b="1"/>
              <a:t>help users do something</a:t>
            </a:r>
            <a:r>
              <a:rPr lang="en-GB"/>
              <a:t> and that we should try to avoid confusing them with the team in the council who deliver them.</a:t>
            </a:r>
          </a:p>
          <a:p>
            <a:endParaRPr lang="en-GB"/>
          </a:p>
          <a:p>
            <a:r>
              <a:rPr lang="en-GB"/>
              <a:t>We agree that '</a:t>
            </a:r>
            <a:r>
              <a:rPr lang="en-GB" b="1"/>
              <a:t>needs' are personal requirements we can help the user meet with a service.</a:t>
            </a:r>
            <a:r>
              <a:rPr lang="en-GB"/>
              <a:t> We think 'needs' may sometimes overlap with 'outcomes' and that people may not necessarily know what their 'need' is. They may know they need 'help getting meals at home' but not that it's related to a wider need around living independently. Needs can be very small things like 'I need meals delivered to my home' or be quite broad like 'I need support with my mental health'. </a:t>
            </a:r>
            <a:br>
              <a:rPr lang="en-GB"/>
            </a:br>
            <a:endParaRPr lang="en-GB"/>
          </a:p>
          <a:p>
            <a:r>
              <a:rPr lang="en-GB" b="1"/>
              <a:t>'Life events' are things that trigger a need</a:t>
            </a:r>
            <a:r>
              <a:rPr lang="en-GB"/>
              <a:t>. We acknowledge that not everything will fit into a life event but it's something that we can still explore through content if research shows this is a way people look for information. Users may not identify a trigger point for their needs as a life event. Someone looking for mental health support may not have just had a life event like getting a diagnosis. </a:t>
            </a:r>
          </a:p>
          <a:p>
            <a:endParaRPr lang="en-GB"/>
          </a:p>
          <a:p>
            <a:r>
              <a:rPr lang="en-GB"/>
              <a:t>Note: These are not public facing definitions and are not informing categories or structure of a future directory. Users will not necessarily know what these mean or find them useful. It's just to help us work</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0CC70DBE-472D-495B-98A7-E56179DA2CBC}" type="slidenum">
              <a:rPr lang="en-GB" smtClean="0"/>
              <a:t>28</a:t>
            </a:fld>
            <a:endParaRPr lang="en-GB"/>
          </a:p>
        </p:txBody>
      </p:sp>
    </p:spTree>
    <p:extLst>
      <p:ext uri="{BB962C8B-B14F-4D97-AF65-F5344CB8AC3E}">
        <p14:creationId xmlns:p14="http://schemas.microsoft.com/office/powerpoint/2010/main" val="3293183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 I’m Sharon, I’m the service designer in the digital and customer services team. </a:t>
            </a:r>
          </a:p>
          <a:p>
            <a:r>
              <a:rPr lang="en-US"/>
              <a:t>Apart from defining the service terms and the common language, we also move to holistic perspective to figure out what makes GCD special and what is our next focus area.  </a:t>
            </a:r>
          </a:p>
          <a:p>
            <a:endParaRPr lang="en-US"/>
          </a:p>
          <a:p>
            <a:r>
              <a:rPr lang="en-US"/>
              <a:t>So We look into the ecosystem, trying to understand how the main actors, like residents, referrers, service providers, the editors who maintain the content on GCD, and the platforms that </a:t>
            </a:r>
            <a:r>
              <a:rPr lang="en-GB"/>
              <a:t>integrate data from their own place onto our directory.</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From this, we can have a comprehensive overview to see through the relationships between the different actors, what kind of channels help them access GCD, and where are the gaps that we need more clarification. </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0CC70DBE-472D-495B-98A7-E56179DA2CBC}" type="slidenum">
              <a:rPr lang="en-GB" smtClean="0"/>
              <a:t>29</a:t>
            </a:fld>
            <a:endParaRPr lang="en-GB"/>
          </a:p>
        </p:txBody>
      </p:sp>
    </p:spTree>
    <p:extLst>
      <p:ext uri="{BB962C8B-B14F-4D97-AF65-F5344CB8AC3E}">
        <p14:creationId xmlns:p14="http://schemas.microsoft.com/office/powerpoint/2010/main" val="3125266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also dived into the existing digital products that help residents to find support or information in Greenwich, their product features and proposition. </a:t>
            </a:r>
          </a:p>
          <a:p>
            <a:r>
              <a:rPr lang="en-US"/>
              <a:t>Some platforms we have been looking into are: </a:t>
            </a:r>
          </a:p>
          <a:p>
            <a:r>
              <a:rPr lang="en-US"/>
              <a:t>Live well, which provides lots of guidance and information related to public 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Simply Connect: </a:t>
            </a:r>
            <a:r>
              <a:rPr lang="en-US">
                <a:latin typeface="Open Sans" panose="020B0606030504020204" pitchFamily="34" charset="0"/>
                <a:ea typeface="Open Sans" panose="020B0606030504020204" pitchFamily="34" charset="0"/>
                <a:cs typeface="Open Sans" panose="020B0606030504020204" pitchFamily="34" charset="0"/>
              </a:rPr>
              <a:t>Support social prescribing across the UK, </a:t>
            </a:r>
            <a:r>
              <a:rPr lang="en-US" sz="1200" b="0" i="0" kern="1200">
                <a:solidFill>
                  <a:schemeClr val="tx1"/>
                </a:solidFill>
                <a:effectLst/>
                <a:latin typeface="+mn-lt"/>
                <a:ea typeface="+mn-ea"/>
                <a:cs typeface="+mn-cs"/>
              </a:rPr>
              <a:t>mainly focus on voluntary sector</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Greenwich Get Active: </a:t>
            </a:r>
            <a:r>
              <a:rPr lang="en-US">
                <a:latin typeface="Open Sans" panose="020B0606030504020204" pitchFamily="34" charset="0"/>
                <a:ea typeface="Open Sans" panose="020B0606030504020204" pitchFamily="34" charset="0"/>
                <a:cs typeface="Open Sans" panose="020B0606030504020204" pitchFamily="34" charset="0"/>
              </a:rPr>
              <a:t>Provide different ways (activities, community groups) for people to stay active in Greenwich</a:t>
            </a:r>
          </a:p>
          <a:p>
            <a:endParaRPr lang="en-US"/>
          </a:p>
          <a:p>
            <a:endParaRPr lang="en-US"/>
          </a:p>
        </p:txBody>
      </p:sp>
      <p:sp>
        <p:nvSpPr>
          <p:cNvPr id="4" name="Slide Number Placeholder 3"/>
          <p:cNvSpPr>
            <a:spLocks noGrp="1"/>
          </p:cNvSpPr>
          <p:nvPr>
            <p:ph type="sldNum" sz="quarter" idx="5"/>
          </p:nvPr>
        </p:nvSpPr>
        <p:spPr/>
        <p:txBody>
          <a:bodyPr/>
          <a:lstStyle/>
          <a:p>
            <a:fld id="{0CC70DBE-472D-495B-98A7-E56179DA2CBC}" type="slidenum">
              <a:rPr lang="en-GB" smtClean="0"/>
              <a:t>30</a:t>
            </a:fld>
            <a:endParaRPr lang="en-GB"/>
          </a:p>
        </p:txBody>
      </p:sp>
    </p:spTree>
    <p:extLst>
      <p:ext uri="{BB962C8B-B14F-4D97-AF65-F5344CB8AC3E}">
        <p14:creationId xmlns:p14="http://schemas.microsoft.com/office/powerpoint/2010/main" val="1737757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we visualized the diagrams to see where GCD is situated in compared with the other existing products, from the scope of the product, content types, to the delivery aspect. </a:t>
            </a:r>
          </a:p>
          <a:p>
            <a:r>
              <a:rPr lang="en-US"/>
              <a:t>and we will deep dive into the information that sit in different platforms to understand the duplication of the content. </a:t>
            </a:r>
          </a:p>
          <a:p>
            <a:endParaRPr lang="en-US"/>
          </a:p>
          <a:p>
            <a:r>
              <a:rPr lang="en-US"/>
              <a:t>This would give us an initial thoughts about our current proposition in the context.</a:t>
            </a:r>
            <a:br>
              <a:rPr lang="en-US"/>
            </a:br>
            <a:br>
              <a:rPr lang="en-US"/>
            </a:br>
            <a:r>
              <a:rPr lang="en-US"/>
              <a:t>Now </a:t>
            </a:r>
            <a:r>
              <a:rPr lang="en-US" err="1"/>
              <a:t>i’d</a:t>
            </a:r>
            <a:r>
              <a:rPr lang="en-US"/>
              <a:t> like to hand over to jenny to talk the assumptions we have along with our work. </a:t>
            </a:r>
          </a:p>
        </p:txBody>
      </p:sp>
      <p:sp>
        <p:nvSpPr>
          <p:cNvPr id="4" name="Slide Number Placeholder 3"/>
          <p:cNvSpPr>
            <a:spLocks noGrp="1"/>
          </p:cNvSpPr>
          <p:nvPr>
            <p:ph type="sldNum" sz="quarter" idx="5"/>
          </p:nvPr>
        </p:nvSpPr>
        <p:spPr/>
        <p:txBody>
          <a:bodyPr/>
          <a:lstStyle/>
          <a:p>
            <a:fld id="{0CC70DBE-472D-495B-98A7-E56179DA2CBC}" type="slidenum">
              <a:rPr lang="en-GB" smtClean="0"/>
              <a:t>31</a:t>
            </a:fld>
            <a:endParaRPr lang="en-GB"/>
          </a:p>
        </p:txBody>
      </p:sp>
    </p:spTree>
    <p:extLst>
      <p:ext uri="{BB962C8B-B14F-4D97-AF65-F5344CB8AC3E}">
        <p14:creationId xmlns:p14="http://schemas.microsoft.com/office/powerpoint/2010/main" val="3073648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7B570D-3338-4AB5-B9EE-C550D37E0CA9}" type="slidenum">
              <a:rPr lang="en-GB" smtClean="0"/>
              <a:t>3</a:t>
            </a:fld>
            <a:endParaRPr lang="en-GB"/>
          </a:p>
        </p:txBody>
      </p:sp>
    </p:spTree>
    <p:extLst>
      <p:ext uri="{BB962C8B-B14F-4D97-AF65-F5344CB8AC3E}">
        <p14:creationId xmlns:p14="http://schemas.microsoft.com/office/powerpoint/2010/main" val="3286874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Open Sans" panose="020B0606030504020204" pitchFamily="34" charset="0"/>
                <a:ea typeface="Open Sans" panose="020B0606030504020204" pitchFamily="34" charset="0"/>
                <a:cs typeface="Open Sans" panose="020B0606030504020204" pitchFamily="34" charset="0"/>
              </a:rPr>
              <a:t>Assumptions are really important to identify and communicate especially early 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Open Sans" panose="020B0606030504020204" pitchFamily="34" charset="0"/>
                <a:ea typeface="Open Sans" panose="020B0606030504020204" pitchFamily="34" charset="0"/>
                <a:cs typeface="Open Sans" panose="020B0606030504020204" pitchFamily="34" charset="0"/>
              </a:rPr>
              <a:t>If you base a decision or building something based on a assumption that might be wrong and not validated that can decrease the success of a product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Open Sans" panose="020B0606030504020204" pitchFamily="34" charset="0"/>
                <a:ea typeface="Open Sans" panose="020B0606030504020204" pitchFamily="34" charset="0"/>
                <a:cs typeface="Open Sans" panose="020B0606030504020204" pitchFamily="34" charset="0"/>
              </a:rPr>
              <a:t>Especially if you start to design and build/implement and you find out later on, maybe too late something you could have learned much earlier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Open Sans" panose="020B0606030504020204" pitchFamily="34" charset="0"/>
                <a:ea typeface="Open Sans" panose="020B0606030504020204" pitchFamily="34" charset="0"/>
                <a:cs typeface="Open Sans" panose="020B0606030504020204" pitchFamily="34" charset="0"/>
              </a:rPr>
              <a:t>We all had a lot of assumptions and questions and ideas floating in our heads that we needed to get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Open Sans" panose="020B0606030504020204" pitchFamily="34" charset="0"/>
                <a:ea typeface="Open Sans" panose="020B0606030504020204" pitchFamily="34" charset="0"/>
                <a:cs typeface="Open Sans" panose="020B0606030504020204" pitchFamily="34" charset="0"/>
              </a:rPr>
              <a:t>We reflected on what we learned from the playback day and the user needs work and other research from other local authorities. </a:t>
            </a:r>
            <a:r>
              <a:rPr lang="en-GB" sz="1600">
                <a:cs typeface="Calibri"/>
              </a:rPr>
              <a:t>(Connie's user needs work and other LA research )</a:t>
            </a:r>
            <a:endParaRPr lang="en-GB" sz="16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Open Sans" panose="020B0606030504020204" pitchFamily="34" charset="0"/>
                <a:ea typeface="Open Sans" panose="020B0606030504020204" pitchFamily="34" charset="0"/>
                <a:cs typeface="Open Sans" panose="020B0606030504020204" pitchFamily="34" charset="0"/>
              </a:rPr>
              <a:t>We put down all of our assumptions down.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Open Sans" panose="020B0606030504020204" pitchFamily="34" charset="0"/>
                <a:ea typeface="Open Sans" panose="020B0606030504020204" pitchFamily="34" charset="0"/>
                <a:cs typeface="Open Sans" panose="020B0606030504020204" pitchFamily="34" charset="0"/>
              </a:rPr>
              <a:t>All sorts of assumptions, from assumptions about who the users were, be it residents, staff, referrers or the solutions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Open Sans" panose="020B0606030504020204" pitchFamily="34" charset="0"/>
              <a:ea typeface="Open Sans" panose="020B0606030504020204" pitchFamily="34" charset="0"/>
              <a:cs typeface="Open Sans" panose="020B0606030504020204" pitchFamily="34" charset="0"/>
            </a:endParaRPr>
          </a:p>
          <a:p>
            <a:endParaRPr lang="en-US"/>
          </a:p>
        </p:txBody>
      </p:sp>
      <p:sp>
        <p:nvSpPr>
          <p:cNvPr id="4" name="Slide Number Placeholder 3"/>
          <p:cNvSpPr>
            <a:spLocks noGrp="1"/>
          </p:cNvSpPr>
          <p:nvPr>
            <p:ph type="sldNum" sz="quarter" idx="5"/>
          </p:nvPr>
        </p:nvSpPr>
        <p:spPr/>
        <p:txBody>
          <a:bodyPr/>
          <a:lstStyle/>
          <a:p>
            <a:fld id="{0CC70DBE-472D-495B-98A7-E56179DA2CBC}" type="slidenum">
              <a:rPr lang="en-GB" smtClean="0"/>
              <a:t>32</a:t>
            </a:fld>
            <a:endParaRPr lang="en-GB"/>
          </a:p>
        </p:txBody>
      </p:sp>
    </p:spTree>
    <p:extLst>
      <p:ext uri="{BB962C8B-B14F-4D97-AF65-F5344CB8AC3E}">
        <p14:creationId xmlns:p14="http://schemas.microsoft.com/office/powerpoint/2010/main" val="2775337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C70DBE-472D-495B-98A7-E56179DA2CBC}" type="slidenum">
              <a:rPr lang="en-GB" smtClean="0"/>
              <a:t>33</a:t>
            </a:fld>
            <a:endParaRPr lang="en-GB"/>
          </a:p>
        </p:txBody>
      </p:sp>
    </p:spTree>
    <p:extLst>
      <p:ext uri="{BB962C8B-B14F-4D97-AF65-F5344CB8AC3E}">
        <p14:creationId xmlns:p14="http://schemas.microsoft.com/office/powerpoint/2010/main" val="1293268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686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We're really keen for this to be a dialogue, so please let us know in the chat as we go, about :</a:t>
            </a:r>
          </a:p>
          <a:p>
            <a:r>
              <a:rPr lang="en-GB"/>
              <a:t>😍 Things you liked</a:t>
            </a:r>
          </a:p>
          <a:p>
            <a:r>
              <a:rPr lang="en-GB"/>
              <a:t>🧐 Things you’d like to hear more about</a:t>
            </a:r>
          </a:p>
          <a:p>
            <a:r>
              <a:rPr lang="en-GB"/>
              <a:t>🤔 Things that surprised you and questions you have</a:t>
            </a:r>
            <a:endParaRPr lang="en-US"/>
          </a:p>
        </p:txBody>
      </p:sp>
      <p:sp>
        <p:nvSpPr>
          <p:cNvPr id="4" name="Slide Number Placeholder 3"/>
          <p:cNvSpPr>
            <a:spLocks noGrp="1"/>
          </p:cNvSpPr>
          <p:nvPr>
            <p:ph type="sldNum" sz="quarter" idx="5"/>
          </p:nvPr>
        </p:nvSpPr>
        <p:spPr/>
        <p:txBody>
          <a:bodyPr/>
          <a:lstStyle/>
          <a:p>
            <a:fld id="{10AA8D2E-43CC-D440-95E0-2E383F1107A0}" type="slidenum">
              <a:rPr lang="en-US" smtClean="0"/>
              <a:t>40</a:t>
            </a:fld>
            <a:endParaRPr lang="en-US"/>
          </a:p>
        </p:txBody>
      </p:sp>
    </p:spTree>
    <p:extLst>
      <p:ext uri="{BB962C8B-B14F-4D97-AF65-F5344CB8AC3E}">
        <p14:creationId xmlns:p14="http://schemas.microsoft.com/office/powerpoint/2010/main" val="383612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It’s a way to share learning from a project as you go. Often, change </a:t>
            </a:r>
            <a:r>
              <a:rPr lang="en-US" err="1">
                <a:cs typeface="Calibri"/>
              </a:rPr>
              <a:t>programmes</a:t>
            </a:r>
            <a:r>
              <a:rPr lang="en-US">
                <a:cs typeface="Calibri"/>
              </a:rPr>
              <a:t> or technology projects will do all the work, and then tell everyone only when the change is about to go live</a:t>
            </a:r>
            <a:endParaRPr lang="en-US"/>
          </a:p>
          <a:p>
            <a:pPr marL="171450" indent="-171450">
              <a:buFont typeface="Arial"/>
              <a:buChar char="•"/>
            </a:pPr>
            <a:r>
              <a:rPr lang="en-US">
                <a:cs typeface="Calibri"/>
              </a:rPr>
              <a:t>This is different – it's about sharing the analysis, thinking and learnings continuously.</a:t>
            </a:r>
          </a:p>
          <a:p>
            <a:pPr marL="171450" indent="-171450">
              <a:buFont typeface="Arial"/>
              <a:buChar char="•"/>
            </a:pPr>
            <a:r>
              <a:rPr lang="en-US">
                <a:cs typeface="Calibri"/>
              </a:rPr>
              <a:t>First one today will be a bit different – setting the scene and introducing the work, with only a little bit about our findings.</a:t>
            </a:r>
          </a:p>
          <a:p>
            <a:pPr marL="171450" indent="-171450">
              <a:buFont typeface="Arial"/>
              <a:buChar char="•"/>
            </a:pPr>
            <a:r>
              <a:rPr lang="en-US">
                <a:cs typeface="Calibri"/>
              </a:rPr>
              <a:t>you can expect:</a:t>
            </a:r>
          </a:p>
          <a:p>
            <a:pPr marL="628650" lvl="1" indent="-171450">
              <a:buFont typeface="Arial"/>
              <a:buChar char="•"/>
            </a:pPr>
            <a:r>
              <a:rPr lang="en-US">
                <a:cs typeface="Calibri"/>
              </a:rPr>
              <a:t>Us to show our progress – what have we been doing, and what have we learned?</a:t>
            </a:r>
          </a:p>
          <a:p>
            <a:pPr marL="628650" lvl="1" indent="-171450">
              <a:buFont typeface="Arial"/>
              <a:buChar char="•"/>
            </a:pPr>
            <a:r>
              <a:rPr lang="en-US">
                <a:cs typeface="Calibri"/>
              </a:rPr>
              <a:t>To have a chance to influence the work. We want to hear what's important to you, and what we’ve missed</a:t>
            </a:r>
          </a:p>
          <a:p>
            <a:pPr marL="628650" lvl="1" indent="-171450">
              <a:buFont typeface="Arial"/>
              <a:buChar char="•"/>
            </a:pPr>
            <a:r>
              <a:rPr lang="en-US">
                <a:cs typeface="Calibri"/>
              </a:rPr>
              <a:t>To be able to draw links to other projects or initiatives that we might not know about</a:t>
            </a:r>
          </a:p>
          <a:p>
            <a:pPr marL="171450" indent="-171450">
              <a:buFont typeface="Arial"/>
              <a:buChar char="•"/>
            </a:pPr>
            <a:endParaRPr lang="en-US">
              <a:cs typeface="Calibri"/>
            </a:endParaRPr>
          </a:p>
          <a:p>
            <a:pPr marL="171450" indent="-171450">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0AA8D2E-43CC-D440-95E0-2E383F1107A0}" type="slidenum">
              <a:rPr lang="en-US" smtClean="0"/>
              <a:t>4</a:t>
            </a:fld>
            <a:endParaRPr lang="en-US"/>
          </a:p>
        </p:txBody>
      </p:sp>
    </p:spTree>
    <p:extLst>
      <p:ext uri="{BB962C8B-B14F-4D97-AF65-F5344CB8AC3E}">
        <p14:creationId xmlns:p14="http://schemas.microsoft.com/office/powerpoint/2010/main" val="1889715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C40C380-F009-4F70-A882-5C102A634C5C}" type="slidenum">
              <a:rPr lang="en-GB" smtClean="0"/>
              <a:t>5</a:t>
            </a:fld>
            <a:endParaRPr lang="en-GB"/>
          </a:p>
        </p:txBody>
      </p:sp>
    </p:spTree>
    <p:extLst>
      <p:ext uri="{BB962C8B-B14F-4D97-AF65-F5344CB8AC3E}">
        <p14:creationId xmlns:p14="http://schemas.microsoft.com/office/powerpoint/2010/main" val="103233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15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ef735448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ef735448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a:lnSpc>
                <a:spcPct val="150000"/>
              </a:lnSpc>
              <a:spcBef>
                <a:spcPts val="0"/>
              </a:spcBef>
              <a:spcAft>
                <a:spcPts val="0"/>
              </a:spcAft>
              <a:buClr>
                <a:srgbClr val="3C3C3B"/>
              </a:buClr>
              <a:buSzPts val="2500"/>
              <a:buFont typeface="Arial"/>
              <a:buNone/>
            </a:pPr>
            <a:endParaRPr lang="en-US">
              <a:cs typeface="Calibri"/>
            </a:endParaRPr>
          </a:p>
          <a:p>
            <a:pPr marL="171450" indent="-171450">
              <a:lnSpc>
                <a:spcPct val="150000"/>
              </a:lnSpc>
              <a:buClr>
                <a:srgbClr val="3C3C3B"/>
              </a:buClr>
              <a:buSzPts val="2500"/>
              <a:buFont typeface="Arial"/>
              <a:buChar char="•"/>
            </a:pPr>
            <a:endParaRPr lang="en-US">
              <a:cs typeface="Calibri"/>
            </a:endParaRPr>
          </a:p>
          <a:p>
            <a:pPr marL="457200" indent="-387350">
              <a:lnSpc>
                <a:spcPct val="150000"/>
              </a:lnSpc>
              <a:buSzPts val="2500"/>
              <a:buFont typeface="Open Sans,Sans-Serif"/>
              <a:buChar char="•"/>
            </a:pPr>
            <a:endParaRPr lang="en-US">
              <a:cs typeface="Calibri"/>
            </a:endParaRPr>
          </a:p>
          <a:p>
            <a:pPr marL="171450" indent="-171450">
              <a:buSzPts val="2500"/>
              <a:buFont typeface="Arial"/>
              <a:buChar char="•"/>
            </a:pPr>
            <a:endParaRPr lang="en-US">
              <a:cs typeface="Calibri"/>
            </a:endParaRPr>
          </a:p>
          <a:p>
            <a:pPr marL="457200" indent="-387350">
              <a:lnSpc>
                <a:spcPct val="150000"/>
              </a:lnSpc>
              <a:buClr>
                <a:srgbClr val="3C3C3B"/>
              </a:buClr>
              <a:buSzPts val="2500"/>
              <a:buFont typeface="Open Sans"/>
              <a:buChar char="•"/>
            </a:pPr>
            <a:endParaRPr lang="en-US">
              <a:cs typeface="Calibri"/>
            </a:endParaRPr>
          </a:p>
        </p:txBody>
      </p:sp>
    </p:spTree>
    <p:extLst>
      <p:ext uri="{BB962C8B-B14F-4D97-AF65-F5344CB8AC3E}">
        <p14:creationId xmlns:p14="http://schemas.microsoft.com/office/powerpoint/2010/main" val="420974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C70DBE-472D-495B-98A7-E56179DA2CBC}" type="slidenum">
              <a:rPr lang="en-GB" smtClean="0"/>
              <a:t>8</a:t>
            </a:fld>
            <a:endParaRPr lang="en-GB"/>
          </a:p>
        </p:txBody>
      </p:sp>
    </p:spTree>
    <p:extLst>
      <p:ext uri="{BB962C8B-B14F-4D97-AF65-F5344CB8AC3E}">
        <p14:creationId xmlns:p14="http://schemas.microsoft.com/office/powerpoint/2010/main" val="275940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704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AF2A-90DA-4E3C-A8A9-689A2365A9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1CB424-CCB2-4C93-818D-6937402087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96858B-6352-4D7F-9518-2ED7085D37B5}"/>
              </a:ext>
            </a:extLst>
          </p:cNvPr>
          <p:cNvSpPr>
            <a:spLocks noGrp="1"/>
          </p:cNvSpPr>
          <p:nvPr>
            <p:ph type="dt" sz="half" idx="10"/>
          </p:nvPr>
        </p:nvSpPr>
        <p:spPr/>
        <p:txBody>
          <a:bodyPr/>
          <a:lstStyle/>
          <a:p>
            <a:fld id="{6F1BB894-762F-4C3B-8F85-EADA67EF2F69}" type="datetimeFigureOut">
              <a:rPr lang="en-GB" smtClean="0"/>
              <a:t>11/03/2022</a:t>
            </a:fld>
            <a:endParaRPr lang="en-GB"/>
          </a:p>
        </p:txBody>
      </p:sp>
      <p:sp>
        <p:nvSpPr>
          <p:cNvPr id="5" name="Footer Placeholder 4">
            <a:extLst>
              <a:ext uri="{FF2B5EF4-FFF2-40B4-BE49-F238E27FC236}">
                <a16:creationId xmlns:a16="http://schemas.microsoft.com/office/drawing/2014/main" id="{926A5AD6-D103-48B0-810A-0C2ADEC6A7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C830AD-5A6E-4871-9B21-97D516F2928D}"/>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193251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6082E-F850-46E3-9685-DFBF20DF11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791F93-DB9D-4AE2-9431-028F0193C4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15A374-D79C-422C-88FE-0A3E71B238AB}"/>
              </a:ext>
            </a:extLst>
          </p:cNvPr>
          <p:cNvSpPr>
            <a:spLocks noGrp="1"/>
          </p:cNvSpPr>
          <p:nvPr>
            <p:ph type="dt" sz="half" idx="10"/>
          </p:nvPr>
        </p:nvSpPr>
        <p:spPr/>
        <p:txBody>
          <a:bodyPr/>
          <a:lstStyle/>
          <a:p>
            <a:fld id="{6F1BB894-762F-4C3B-8F85-EADA67EF2F69}" type="datetimeFigureOut">
              <a:rPr lang="en-GB" smtClean="0"/>
              <a:t>11/03/2022</a:t>
            </a:fld>
            <a:endParaRPr lang="en-GB"/>
          </a:p>
        </p:txBody>
      </p:sp>
      <p:sp>
        <p:nvSpPr>
          <p:cNvPr id="5" name="Footer Placeholder 4">
            <a:extLst>
              <a:ext uri="{FF2B5EF4-FFF2-40B4-BE49-F238E27FC236}">
                <a16:creationId xmlns:a16="http://schemas.microsoft.com/office/drawing/2014/main" id="{2E519804-7BE5-43A5-9DA2-B210290C83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09D86-47D9-4CE7-BE3C-BFF3C42A0EEB}"/>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115345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97D014-C409-475B-B353-AD4D5DEF9D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57C1DB-B473-4249-BCF4-17731EA84E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971E73-C16F-4335-B522-8406117DF4DF}"/>
              </a:ext>
            </a:extLst>
          </p:cNvPr>
          <p:cNvSpPr>
            <a:spLocks noGrp="1"/>
          </p:cNvSpPr>
          <p:nvPr>
            <p:ph type="dt" sz="half" idx="10"/>
          </p:nvPr>
        </p:nvSpPr>
        <p:spPr/>
        <p:txBody>
          <a:bodyPr/>
          <a:lstStyle/>
          <a:p>
            <a:fld id="{6F1BB894-762F-4C3B-8F85-EADA67EF2F69}" type="datetimeFigureOut">
              <a:rPr lang="en-GB" smtClean="0"/>
              <a:t>11/03/2022</a:t>
            </a:fld>
            <a:endParaRPr lang="en-GB"/>
          </a:p>
        </p:txBody>
      </p:sp>
      <p:sp>
        <p:nvSpPr>
          <p:cNvPr id="5" name="Footer Placeholder 4">
            <a:extLst>
              <a:ext uri="{FF2B5EF4-FFF2-40B4-BE49-F238E27FC236}">
                <a16:creationId xmlns:a16="http://schemas.microsoft.com/office/drawing/2014/main" id="{26E6128E-EDA2-4C10-B59F-F149756E99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2CD1B7-98B7-4920-85A6-E76FAA5D2D5D}"/>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1612708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4000" y="229033"/>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5"/>
          <p:cNvSpPr txBox="1">
            <a:spLocks noGrp="1"/>
          </p:cNvSpPr>
          <p:nvPr>
            <p:ph type="sldNum" idx="12"/>
          </p:nvPr>
        </p:nvSpPr>
        <p:spPr>
          <a:xfrm>
            <a:off x="11104245" y="6272168"/>
            <a:ext cx="731600" cy="524800"/>
          </a:xfrm>
          <a:prstGeom prst="rect">
            <a:avLst/>
          </a:prstGeom>
          <a:noFill/>
          <a:ln>
            <a:noFill/>
          </a:ln>
        </p:spPr>
        <p:txBody>
          <a:bodyPr spcFirstLastPara="1" wrap="square" lIns="91425" tIns="91425" rIns="91425" bIns="91425" anchor="t" anchorCtr="0">
            <a:noAutofit/>
          </a:bodyPr>
          <a:lstStyle>
            <a:lvl1pPr lvl="0" algn="r" rtl="0">
              <a:buNone/>
              <a:defRPr sz="1600">
                <a:latin typeface="Open Sans"/>
                <a:ea typeface="Open Sans"/>
                <a:cs typeface="Open Sans"/>
                <a:sym typeface="Open Sans"/>
              </a:defRPr>
            </a:lvl1pPr>
            <a:lvl2pPr lvl="1" algn="r" rtl="0">
              <a:buNone/>
              <a:defRPr sz="1600">
                <a:latin typeface="Open Sans"/>
                <a:ea typeface="Open Sans"/>
                <a:cs typeface="Open Sans"/>
                <a:sym typeface="Open Sans"/>
              </a:defRPr>
            </a:lvl2pPr>
            <a:lvl3pPr lvl="2" algn="r" rtl="0">
              <a:buNone/>
              <a:defRPr sz="1600">
                <a:latin typeface="Open Sans"/>
                <a:ea typeface="Open Sans"/>
                <a:cs typeface="Open Sans"/>
                <a:sym typeface="Open Sans"/>
              </a:defRPr>
            </a:lvl3pPr>
            <a:lvl4pPr lvl="3" algn="r" rtl="0">
              <a:buNone/>
              <a:defRPr sz="1600">
                <a:latin typeface="Open Sans"/>
                <a:ea typeface="Open Sans"/>
                <a:cs typeface="Open Sans"/>
                <a:sym typeface="Open Sans"/>
              </a:defRPr>
            </a:lvl4pPr>
            <a:lvl5pPr lvl="4" algn="r" rtl="0">
              <a:buNone/>
              <a:defRPr sz="1600">
                <a:latin typeface="Open Sans"/>
                <a:ea typeface="Open Sans"/>
                <a:cs typeface="Open Sans"/>
                <a:sym typeface="Open Sans"/>
              </a:defRPr>
            </a:lvl5pPr>
            <a:lvl6pPr lvl="5" algn="r" rtl="0">
              <a:buNone/>
              <a:defRPr sz="1600">
                <a:latin typeface="Open Sans"/>
                <a:ea typeface="Open Sans"/>
                <a:cs typeface="Open Sans"/>
                <a:sym typeface="Open Sans"/>
              </a:defRPr>
            </a:lvl6pPr>
            <a:lvl7pPr lvl="6" algn="r" rtl="0">
              <a:buNone/>
              <a:defRPr sz="1600">
                <a:latin typeface="Open Sans"/>
                <a:ea typeface="Open Sans"/>
                <a:cs typeface="Open Sans"/>
                <a:sym typeface="Open Sans"/>
              </a:defRPr>
            </a:lvl7pPr>
            <a:lvl8pPr lvl="7" algn="r" rtl="0">
              <a:buNone/>
              <a:defRPr sz="1600">
                <a:latin typeface="Open Sans"/>
                <a:ea typeface="Open Sans"/>
                <a:cs typeface="Open Sans"/>
                <a:sym typeface="Open Sans"/>
              </a:defRPr>
            </a:lvl8pPr>
            <a:lvl9pPr lvl="8" algn="r" rtl="0">
              <a:buNone/>
              <a:defRPr sz="1600">
                <a:latin typeface="Open Sans"/>
                <a:ea typeface="Open Sans"/>
                <a:cs typeface="Open Sans"/>
                <a:sym typeface="Open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59371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95E45-7BCE-A444-8FA5-79FBB7D8590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CCAC38E-02DC-ED49-950F-BB183CFF58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E585AA1-0AA3-CF4F-8F52-03217D5FE73E}"/>
              </a:ext>
            </a:extLst>
          </p:cNvPr>
          <p:cNvSpPr>
            <a:spLocks noGrp="1"/>
          </p:cNvSpPr>
          <p:nvPr>
            <p:ph type="dt" sz="half" idx="10"/>
          </p:nvPr>
        </p:nvSpPr>
        <p:spPr/>
        <p:txBody>
          <a:bodyPr/>
          <a:lstStyle/>
          <a:p>
            <a:fld id="{A9B1F482-25D3-DB44-B84C-DA46A7EA61DF}" type="datetimeFigureOut">
              <a:rPr lang="en-US" smtClean="0"/>
              <a:t>3/11/2022</a:t>
            </a:fld>
            <a:endParaRPr lang="en-US"/>
          </a:p>
        </p:txBody>
      </p:sp>
      <p:sp>
        <p:nvSpPr>
          <p:cNvPr id="5" name="Footer Placeholder 4">
            <a:extLst>
              <a:ext uri="{FF2B5EF4-FFF2-40B4-BE49-F238E27FC236}">
                <a16:creationId xmlns:a16="http://schemas.microsoft.com/office/drawing/2014/main" id="{38FDCEE8-A48F-B942-902D-D25DA3289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95DA13-24E8-7040-8BEC-D95ECA23D781}"/>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3938929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27BA-919C-C343-BEB3-3E540804A41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233129A-B423-9846-B6D2-57044FEB9DE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944090-56CB-AE49-BA46-17196E267B9F}"/>
              </a:ext>
            </a:extLst>
          </p:cNvPr>
          <p:cNvSpPr>
            <a:spLocks noGrp="1"/>
          </p:cNvSpPr>
          <p:nvPr>
            <p:ph type="dt" sz="half" idx="10"/>
          </p:nvPr>
        </p:nvSpPr>
        <p:spPr/>
        <p:txBody>
          <a:bodyPr/>
          <a:lstStyle/>
          <a:p>
            <a:fld id="{A9B1F482-25D3-DB44-B84C-DA46A7EA61DF}" type="datetimeFigureOut">
              <a:rPr lang="en-US" smtClean="0"/>
              <a:t>3/11/2022</a:t>
            </a:fld>
            <a:endParaRPr lang="en-US"/>
          </a:p>
        </p:txBody>
      </p:sp>
      <p:sp>
        <p:nvSpPr>
          <p:cNvPr id="5" name="Footer Placeholder 4">
            <a:extLst>
              <a:ext uri="{FF2B5EF4-FFF2-40B4-BE49-F238E27FC236}">
                <a16:creationId xmlns:a16="http://schemas.microsoft.com/office/drawing/2014/main" id="{B2806A63-C3AE-8A4D-853B-EDF3D79B9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2E6E8-9203-B24E-BA1B-B03AE74CEEEB}"/>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1693747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C219-D674-594C-B7D7-F1B99C8BB38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510F8F6-F7B8-BB49-9B78-5D88FB1BD7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8096F5-1B6C-DB4A-9050-AA105F305CE6}"/>
              </a:ext>
            </a:extLst>
          </p:cNvPr>
          <p:cNvSpPr>
            <a:spLocks noGrp="1"/>
          </p:cNvSpPr>
          <p:nvPr>
            <p:ph type="dt" sz="half" idx="10"/>
          </p:nvPr>
        </p:nvSpPr>
        <p:spPr/>
        <p:txBody>
          <a:bodyPr/>
          <a:lstStyle/>
          <a:p>
            <a:fld id="{A9B1F482-25D3-DB44-B84C-DA46A7EA61DF}" type="datetimeFigureOut">
              <a:rPr lang="en-US" smtClean="0"/>
              <a:t>3/11/2022</a:t>
            </a:fld>
            <a:endParaRPr lang="en-US"/>
          </a:p>
        </p:txBody>
      </p:sp>
      <p:sp>
        <p:nvSpPr>
          <p:cNvPr id="5" name="Footer Placeholder 4">
            <a:extLst>
              <a:ext uri="{FF2B5EF4-FFF2-40B4-BE49-F238E27FC236}">
                <a16:creationId xmlns:a16="http://schemas.microsoft.com/office/drawing/2014/main" id="{AA9082CA-39A8-3A46-BFB3-3C7752792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29E42-0C60-9D40-A03F-95587E8E7CC2}"/>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3967072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D5EA-2A66-9141-92DF-29B5B48E4E3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A395FF-AE03-BD46-9F8F-94AA650D576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3EDF83E-37F7-044B-AA99-138EE551B91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81219AF-026B-FA49-BC2B-4E4A4DF49A40}"/>
              </a:ext>
            </a:extLst>
          </p:cNvPr>
          <p:cNvSpPr>
            <a:spLocks noGrp="1"/>
          </p:cNvSpPr>
          <p:nvPr>
            <p:ph type="dt" sz="half" idx="10"/>
          </p:nvPr>
        </p:nvSpPr>
        <p:spPr/>
        <p:txBody>
          <a:bodyPr/>
          <a:lstStyle/>
          <a:p>
            <a:fld id="{A9B1F482-25D3-DB44-B84C-DA46A7EA61DF}" type="datetimeFigureOut">
              <a:rPr lang="en-US" smtClean="0"/>
              <a:t>3/11/2022</a:t>
            </a:fld>
            <a:endParaRPr lang="en-US"/>
          </a:p>
        </p:txBody>
      </p:sp>
      <p:sp>
        <p:nvSpPr>
          <p:cNvPr id="6" name="Footer Placeholder 5">
            <a:extLst>
              <a:ext uri="{FF2B5EF4-FFF2-40B4-BE49-F238E27FC236}">
                <a16:creationId xmlns:a16="http://schemas.microsoft.com/office/drawing/2014/main" id="{B11C0E36-69DB-684B-86C0-C437C1FC0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243E58-89E7-204C-BC77-9790AD529D1B}"/>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2535300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0522-02B8-EE4D-B4E9-FA1997CCE61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B74E540-24A7-C14C-97E9-98BB2D5FC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FB34533-80E9-954C-A57D-72CC2E17C48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E908595-E2BD-E14E-A49A-E55B650272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1D84AD-7B17-934C-BD1E-F3E03D44D5D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D539EDB-54A7-0A45-8D4C-30511916B393}"/>
              </a:ext>
            </a:extLst>
          </p:cNvPr>
          <p:cNvSpPr>
            <a:spLocks noGrp="1"/>
          </p:cNvSpPr>
          <p:nvPr>
            <p:ph type="dt" sz="half" idx="10"/>
          </p:nvPr>
        </p:nvSpPr>
        <p:spPr/>
        <p:txBody>
          <a:bodyPr/>
          <a:lstStyle/>
          <a:p>
            <a:fld id="{A9B1F482-25D3-DB44-B84C-DA46A7EA61DF}" type="datetimeFigureOut">
              <a:rPr lang="en-US" smtClean="0"/>
              <a:t>3/11/2022</a:t>
            </a:fld>
            <a:endParaRPr lang="en-US"/>
          </a:p>
        </p:txBody>
      </p:sp>
      <p:sp>
        <p:nvSpPr>
          <p:cNvPr id="8" name="Footer Placeholder 7">
            <a:extLst>
              <a:ext uri="{FF2B5EF4-FFF2-40B4-BE49-F238E27FC236}">
                <a16:creationId xmlns:a16="http://schemas.microsoft.com/office/drawing/2014/main" id="{6696539D-D6F1-E949-B6B1-DFA5F7222B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D182C8-4734-5441-BC2E-266189947C04}"/>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2450910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70757-7732-5D4A-9ABF-A9BAC868951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BF98007-C028-3D47-BE8F-6053F4D11F17}"/>
              </a:ext>
            </a:extLst>
          </p:cNvPr>
          <p:cNvSpPr>
            <a:spLocks noGrp="1"/>
          </p:cNvSpPr>
          <p:nvPr>
            <p:ph type="dt" sz="half" idx="10"/>
          </p:nvPr>
        </p:nvSpPr>
        <p:spPr/>
        <p:txBody>
          <a:bodyPr/>
          <a:lstStyle/>
          <a:p>
            <a:fld id="{A9B1F482-25D3-DB44-B84C-DA46A7EA61DF}" type="datetimeFigureOut">
              <a:rPr lang="en-US" smtClean="0"/>
              <a:t>3/11/2022</a:t>
            </a:fld>
            <a:endParaRPr lang="en-US"/>
          </a:p>
        </p:txBody>
      </p:sp>
      <p:sp>
        <p:nvSpPr>
          <p:cNvPr id="4" name="Footer Placeholder 3">
            <a:extLst>
              <a:ext uri="{FF2B5EF4-FFF2-40B4-BE49-F238E27FC236}">
                <a16:creationId xmlns:a16="http://schemas.microsoft.com/office/drawing/2014/main" id="{B55188EB-CD28-3F4D-AAE1-3C695B5E00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8F4D43-E3E3-1A41-919A-3276682C12E9}"/>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3767581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107B46-E72F-954D-9869-DE29B1751856}"/>
              </a:ext>
            </a:extLst>
          </p:cNvPr>
          <p:cNvSpPr>
            <a:spLocks noGrp="1"/>
          </p:cNvSpPr>
          <p:nvPr>
            <p:ph type="dt" sz="half" idx="10"/>
          </p:nvPr>
        </p:nvSpPr>
        <p:spPr/>
        <p:txBody>
          <a:bodyPr/>
          <a:lstStyle/>
          <a:p>
            <a:fld id="{A9B1F482-25D3-DB44-B84C-DA46A7EA61DF}" type="datetimeFigureOut">
              <a:rPr lang="en-US" smtClean="0"/>
              <a:t>3/11/2022</a:t>
            </a:fld>
            <a:endParaRPr lang="en-US"/>
          </a:p>
        </p:txBody>
      </p:sp>
      <p:sp>
        <p:nvSpPr>
          <p:cNvPr id="3" name="Footer Placeholder 2">
            <a:extLst>
              <a:ext uri="{FF2B5EF4-FFF2-40B4-BE49-F238E27FC236}">
                <a16:creationId xmlns:a16="http://schemas.microsoft.com/office/drawing/2014/main" id="{97855FB8-37E3-4A45-A951-D2715CAF58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491051-5848-4D4B-BF78-38D8933A3B40}"/>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1870537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5B04-F642-47E3-AA32-41BE58AAC4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998292-9203-4336-A31C-02F386A333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CFA64B-6337-4698-A3D8-029A611AE871}"/>
              </a:ext>
            </a:extLst>
          </p:cNvPr>
          <p:cNvSpPr>
            <a:spLocks noGrp="1"/>
          </p:cNvSpPr>
          <p:nvPr>
            <p:ph type="dt" sz="half" idx="10"/>
          </p:nvPr>
        </p:nvSpPr>
        <p:spPr/>
        <p:txBody>
          <a:bodyPr/>
          <a:lstStyle/>
          <a:p>
            <a:fld id="{6F1BB894-762F-4C3B-8F85-EADA67EF2F69}" type="datetimeFigureOut">
              <a:rPr lang="en-GB" smtClean="0"/>
              <a:t>11/03/2022</a:t>
            </a:fld>
            <a:endParaRPr lang="en-GB"/>
          </a:p>
        </p:txBody>
      </p:sp>
      <p:sp>
        <p:nvSpPr>
          <p:cNvPr id="5" name="Footer Placeholder 4">
            <a:extLst>
              <a:ext uri="{FF2B5EF4-FFF2-40B4-BE49-F238E27FC236}">
                <a16:creationId xmlns:a16="http://schemas.microsoft.com/office/drawing/2014/main" id="{9B42C34C-CD5D-4CC4-85BE-DA1DD08AC1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9199F8-DE00-470B-8C74-22F351826B6E}"/>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3352187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802C-BD74-8540-AD62-6ED1C7ABDD3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8F43550-625A-E44C-9EFD-97860D5691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B2251B1-6EB2-2745-9CFA-7B9B1BBAE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48991F7-3E6C-0A43-BB4F-EB114BE93C88}"/>
              </a:ext>
            </a:extLst>
          </p:cNvPr>
          <p:cNvSpPr>
            <a:spLocks noGrp="1"/>
          </p:cNvSpPr>
          <p:nvPr>
            <p:ph type="dt" sz="half" idx="10"/>
          </p:nvPr>
        </p:nvSpPr>
        <p:spPr/>
        <p:txBody>
          <a:bodyPr/>
          <a:lstStyle/>
          <a:p>
            <a:fld id="{A9B1F482-25D3-DB44-B84C-DA46A7EA61DF}" type="datetimeFigureOut">
              <a:rPr lang="en-US" smtClean="0"/>
              <a:t>3/11/2022</a:t>
            </a:fld>
            <a:endParaRPr lang="en-US"/>
          </a:p>
        </p:txBody>
      </p:sp>
      <p:sp>
        <p:nvSpPr>
          <p:cNvPr id="6" name="Footer Placeholder 5">
            <a:extLst>
              <a:ext uri="{FF2B5EF4-FFF2-40B4-BE49-F238E27FC236}">
                <a16:creationId xmlns:a16="http://schemas.microsoft.com/office/drawing/2014/main" id="{CEE8428B-933A-EB48-9911-E8DBB2ED1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4F98EE-D3D0-5A4F-90B3-938E2A2748E1}"/>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2078221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7E6B-FDB0-F641-8F81-05A413B2D3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0A11112-5AA3-1C4F-A4E6-703DB62202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256B30-141C-4E47-826C-E57399CCD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A5C80E-5730-7B42-B319-C587E88B7B9B}"/>
              </a:ext>
            </a:extLst>
          </p:cNvPr>
          <p:cNvSpPr>
            <a:spLocks noGrp="1"/>
          </p:cNvSpPr>
          <p:nvPr>
            <p:ph type="dt" sz="half" idx="10"/>
          </p:nvPr>
        </p:nvSpPr>
        <p:spPr/>
        <p:txBody>
          <a:bodyPr/>
          <a:lstStyle/>
          <a:p>
            <a:fld id="{A9B1F482-25D3-DB44-B84C-DA46A7EA61DF}" type="datetimeFigureOut">
              <a:rPr lang="en-US" smtClean="0"/>
              <a:t>3/11/2022</a:t>
            </a:fld>
            <a:endParaRPr lang="en-US"/>
          </a:p>
        </p:txBody>
      </p:sp>
      <p:sp>
        <p:nvSpPr>
          <p:cNvPr id="6" name="Footer Placeholder 5">
            <a:extLst>
              <a:ext uri="{FF2B5EF4-FFF2-40B4-BE49-F238E27FC236}">
                <a16:creationId xmlns:a16="http://schemas.microsoft.com/office/drawing/2014/main" id="{AD657156-8D79-D948-930A-CE650383B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72041-AE04-A04C-9B2E-C7AF7B642E02}"/>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2827665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8DDD-0801-D745-8078-CE76EF72256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AC8A03-A540-F143-925C-89F5A75AF02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03AE33-4B73-0F47-9B51-6466902340CF}"/>
              </a:ext>
            </a:extLst>
          </p:cNvPr>
          <p:cNvSpPr>
            <a:spLocks noGrp="1"/>
          </p:cNvSpPr>
          <p:nvPr>
            <p:ph type="dt" sz="half" idx="10"/>
          </p:nvPr>
        </p:nvSpPr>
        <p:spPr/>
        <p:txBody>
          <a:bodyPr/>
          <a:lstStyle/>
          <a:p>
            <a:fld id="{A9B1F482-25D3-DB44-B84C-DA46A7EA61DF}" type="datetimeFigureOut">
              <a:rPr lang="en-US" smtClean="0"/>
              <a:t>3/11/2022</a:t>
            </a:fld>
            <a:endParaRPr lang="en-US"/>
          </a:p>
        </p:txBody>
      </p:sp>
      <p:sp>
        <p:nvSpPr>
          <p:cNvPr id="5" name="Footer Placeholder 4">
            <a:extLst>
              <a:ext uri="{FF2B5EF4-FFF2-40B4-BE49-F238E27FC236}">
                <a16:creationId xmlns:a16="http://schemas.microsoft.com/office/drawing/2014/main" id="{D74822BB-8D66-C148-8554-7983F89AD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67FB3A-17D2-0646-A531-C2DF563C14DE}"/>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212467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3AEA3C-30C9-DA4B-AA59-E10334FCA80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F17DE2E-103D-284C-92A5-F9ECB93523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42F5E8-BA70-3F49-8DB7-0E787060E957}"/>
              </a:ext>
            </a:extLst>
          </p:cNvPr>
          <p:cNvSpPr>
            <a:spLocks noGrp="1"/>
          </p:cNvSpPr>
          <p:nvPr>
            <p:ph type="dt" sz="half" idx="10"/>
          </p:nvPr>
        </p:nvSpPr>
        <p:spPr/>
        <p:txBody>
          <a:bodyPr/>
          <a:lstStyle/>
          <a:p>
            <a:fld id="{A9B1F482-25D3-DB44-B84C-DA46A7EA61DF}" type="datetimeFigureOut">
              <a:rPr lang="en-US" smtClean="0"/>
              <a:t>3/11/2022</a:t>
            </a:fld>
            <a:endParaRPr lang="en-US"/>
          </a:p>
        </p:txBody>
      </p:sp>
      <p:sp>
        <p:nvSpPr>
          <p:cNvPr id="5" name="Footer Placeholder 4">
            <a:extLst>
              <a:ext uri="{FF2B5EF4-FFF2-40B4-BE49-F238E27FC236}">
                <a16:creationId xmlns:a16="http://schemas.microsoft.com/office/drawing/2014/main" id="{424CA6D0-C063-A049-9CF4-413AC063B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1FC77-A385-5D4A-A848-0803F8D36333}"/>
              </a:ext>
            </a:extLst>
          </p:cNvPr>
          <p:cNvSpPr>
            <a:spLocks noGrp="1"/>
          </p:cNvSpPr>
          <p:nvPr>
            <p:ph type="sldNum" sz="quarter" idx="12"/>
          </p:nvPr>
        </p:nvSpPr>
        <p:spPr/>
        <p:txBody>
          <a:bodyPr/>
          <a:lstStyle/>
          <a:p>
            <a:fld id="{0D57D946-924A-324E-A985-5970BBFB6C53}" type="slidenum">
              <a:rPr lang="en-US" smtClean="0"/>
              <a:t>‹#›</a:t>
            </a:fld>
            <a:endParaRPr lang="en-US"/>
          </a:p>
        </p:txBody>
      </p:sp>
    </p:spTree>
    <p:extLst>
      <p:ext uri="{BB962C8B-B14F-4D97-AF65-F5344CB8AC3E}">
        <p14:creationId xmlns:p14="http://schemas.microsoft.com/office/powerpoint/2010/main" val="3233749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4000" y="229033"/>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5"/>
          <p:cNvSpPr txBox="1">
            <a:spLocks noGrp="1"/>
          </p:cNvSpPr>
          <p:nvPr>
            <p:ph type="sldNum" idx="12"/>
          </p:nvPr>
        </p:nvSpPr>
        <p:spPr>
          <a:xfrm>
            <a:off x="11104245" y="6272168"/>
            <a:ext cx="731600" cy="524800"/>
          </a:xfrm>
          <a:prstGeom prst="rect">
            <a:avLst/>
          </a:prstGeom>
          <a:noFill/>
          <a:ln>
            <a:noFill/>
          </a:ln>
        </p:spPr>
        <p:txBody>
          <a:bodyPr spcFirstLastPara="1" wrap="square" lIns="91425" tIns="91425" rIns="91425" bIns="91425" anchor="t" anchorCtr="0">
            <a:noAutofit/>
          </a:bodyPr>
          <a:lstStyle>
            <a:lvl1pPr lvl="0" algn="r" rtl="0">
              <a:buNone/>
              <a:defRPr sz="1600">
                <a:latin typeface="Open Sans"/>
                <a:ea typeface="Open Sans"/>
                <a:cs typeface="Open Sans"/>
                <a:sym typeface="Open Sans"/>
              </a:defRPr>
            </a:lvl1pPr>
            <a:lvl2pPr lvl="1" algn="r" rtl="0">
              <a:buNone/>
              <a:defRPr sz="1600">
                <a:latin typeface="Open Sans"/>
                <a:ea typeface="Open Sans"/>
                <a:cs typeface="Open Sans"/>
                <a:sym typeface="Open Sans"/>
              </a:defRPr>
            </a:lvl2pPr>
            <a:lvl3pPr lvl="2" algn="r" rtl="0">
              <a:buNone/>
              <a:defRPr sz="1600">
                <a:latin typeface="Open Sans"/>
                <a:ea typeface="Open Sans"/>
                <a:cs typeface="Open Sans"/>
                <a:sym typeface="Open Sans"/>
              </a:defRPr>
            </a:lvl3pPr>
            <a:lvl4pPr lvl="3" algn="r" rtl="0">
              <a:buNone/>
              <a:defRPr sz="1600">
                <a:latin typeface="Open Sans"/>
                <a:ea typeface="Open Sans"/>
                <a:cs typeface="Open Sans"/>
                <a:sym typeface="Open Sans"/>
              </a:defRPr>
            </a:lvl4pPr>
            <a:lvl5pPr lvl="4" algn="r" rtl="0">
              <a:buNone/>
              <a:defRPr sz="1600">
                <a:latin typeface="Open Sans"/>
                <a:ea typeface="Open Sans"/>
                <a:cs typeface="Open Sans"/>
                <a:sym typeface="Open Sans"/>
              </a:defRPr>
            </a:lvl5pPr>
            <a:lvl6pPr lvl="5" algn="r" rtl="0">
              <a:buNone/>
              <a:defRPr sz="1600">
                <a:latin typeface="Open Sans"/>
                <a:ea typeface="Open Sans"/>
                <a:cs typeface="Open Sans"/>
                <a:sym typeface="Open Sans"/>
              </a:defRPr>
            </a:lvl6pPr>
            <a:lvl7pPr lvl="6" algn="r" rtl="0">
              <a:buNone/>
              <a:defRPr sz="1600">
                <a:latin typeface="Open Sans"/>
                <a:ea typeface="Open Sans"/>
                <a:cs typeface="Open Sans"/>
                <a:sym typeface="Open Sans"/>
              </a:defRPr>
            </a:lvl7pPr>
            <a:lvl8pPr lvl="7" algn="r" rtl="0">
              <a:buNone/>
              <a:defRPr sz="1600">
                <a:latin typeface="Open Sans"/>
                <a:ea typeface="Open Sans"/>
                <a:cs typeface="Open Sans"/>
                <a:sym typeface="Open Sans"/>
              </a:defRPr>
            </a:lvl8pPr>
            <a:lvl9pPr lvl="8" algn="r" rtl="0">
              <a:buNone/>
              <a:defRPr sz="1600">
                <a:latin typeface="Open Sans"/>
                <a:ea typeface="Open Sans"/>
                <a:cs typeface="Open Sans"/>
                <a:sym typeface="Open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39930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1 1 1 1 1">
  <p:cSld name="Caption 1 1 1 1 1">
    <p:bg>
      <p:bgPr>
        <a:solidFill>
          <a:srgbClr val="008080"/>
        </a:solidFill>
        <a:effectLst/>
      </p:bgPr>
    </p:bg>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354000" y="2442000"/>
            <a:ext cx="7485600" cy="1976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a:p>
        </p:txBody>
      </p:sp>
    </p:spTree>
    <p:extLst>
      <p:ext uri="{BB962C8B-B14F-4D97-AF65-F5344CB8AC3E}">
        <p14:creationId xmlns:p14="http://schemas.microsoft.com/office/powerpoint/2010/main" val="37884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D0E4-D772-4124-B18B-883E1F25CC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D17ABE-95DB-4CC1-BB01-70A336F3FA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0DD3FF-B669-4738-BA8C-1AB058203097}"/>
              </a:ext>
            </a:extLst>
          </p:cNvPr>
          <p:cNvSpPr>
            <a:spLocks noGrp="1"/>
          </p:cNvSpPr>
          <p:nvPr>
            <p:ph type="dt" sz="half" idx="10"/>
          </p:nvPr>
        </p:nvSpPr>
        <p:spPr/>
        <p:txBody>
          <a:bodyPr/>
          <a:lstStyle/>
          <a:p>
            <a:fld id="{6F1BB894-762F-4C3B-8F85-EADA67EF2F69}" type="datetimeFigureOut">
              <a:rPr lang="en-GB" smtClean="0"/>
              <a:t>11/03/2022</a:t>
            </a:fld>
            <a:endParaRPr lang="en-GB"/>
          </a:p>
        </p:txBody>
      </p:sp>
      <p:sp>
        <p:nvSpPr>
          <p:cNvPr id="5" name="Footer Placeholder 4">
            <a:extLst>
              <a:ext uri="{FF2B5EF4-FFF2-40B4-BE49-F238E27FC236}">
                <a16:creationId xmlns:a16="http://schemas.microsoft.com/office/drawing/2014/main" id="{0B4C13F4-264C-4C1B-8314-EA1F73D51E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71C2F0-65FC-436E-BA8A-ACF610503070}"/>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2897238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FDF98-6C29-460E-9854-1170BC8337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12C73C-15CA-48F2-A4BC-5952263543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1B04BF-6459-48EB-ACE5-D08EE39C72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7BC8A5-B081-42F2-B56D-8950F638DFAB}"/>
              </a:ext>
            </a:extLst>
          </p:cNvPr>
          <p:cNvSpPr>
            <a:spLocks noGrp="1"/>
          </p:cNvSpPr>
          <p:nvPr>
            <p:ph type="dt" sz="half" idx="10"/>
          </p:nvPr>
        </p:nvSpPr>
        <p:spPr/>
        <p:txBody>
          <a:bodyPr/>
          <a:lstStyle/>
          <a:p>
            <a:fld id="{6F1BB894-762F-4C3B-8F85-EADA67EF2F69}" type="datetimeFigureOut">
              <a:rPr lang="en-GB" smtClean="0"/>
              <a:t>11/03/2022</a:t>
            </a:fld>
            <a:endParaRPr lang="en-GB"/>
          </a:p>
        </p:txBody>
      </p:sp>
      <p:sp>
        <p:nvSpPr>
          <p:cNvPr id="6" name="Footer Placeholder 5">
            <a:extLst>
              <a:ext uri="{FF2B5EF4-FFF2-40B4-BE49-F238E27FC236}">
                <a16:creationId xmlns:a16="http://schemas.microsoft.com/office/drawing/2014/main" id="{55072CBB-97D2-4B0E-A9DF-4A1EB360BB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40AF3F-477F-42F8-B2FA-7410C64B77A4}"/>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206734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1D05-460D-4E7B-A15A-892AF16BCB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DABC80-2C57-4EF8-8ED1-EAE4F1A28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D5D8E0-5749-43F5-9327-F6134F8135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4A5D32-D9D9-470C-8650-1159628DC8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CCB78F-7EAA-4433-9FA7-8075451C3A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816822-88A1-4D39-8E42-51AF729880F2}"/>
              </a:ext>
            </a:extLst>
          </p:cNvPr>
          <p:cNvSpPr>
            <a:spLocks noGrp="1"/>
          </p:cNvSpPr>
          <p:nvPr>
            <p:ph type="dt" sz="half" idx="10"/>
          </p:nvPr>
        </p:nvSpPr>
        <p:spPr/>
        <p:txBody>
          <a:bodyPr/>
          <a:lstStyle/>
          <a:p>
            <a:fld id="{6F1BB894-762F-4C3B-8F85-EADA67EF2F69}" type="datetimeFigureOut">
              <a:rPr lang="en-GB" smtClean="0"/>
              <a:t>11/03/2022</a:t>
            </a:fld>
            <a:endParaRPr lang="en-GB"/>
          </a:p>
        </p:txBody>
      </p:sp>
      <p:sp>
        <p:nvSpPr>
          <p:cNvPr id="8" name="Footer Placeholder 7">
            <a:extLst>
              <a:ext uri="{FF2B5EF4-FFF2-40B4-BE49-F238E27FC236}">
                <a16:creationId xmlns:a16="http://schemas.microsoft.com/office/drawing/2014/main" id="{36F5F6F4-4DA3-4CB8-A882-F19C57A8AB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A0E95E-702A-4838-BB7A-B2F36E2CDF89}"/>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75438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5C65-4CF4-4297-AAC2-2DD4C403BF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7303F2-1099-4853-B151-AD9048B76FFE}"/>
              </a:ext>
            </a:extLst>
          </p:cNvPr>
          <p:cNvSpPr>
            <a:spLocks noGrp="1"/>
          </p:cNvSpPr>
          <p:nvPr>
            <p:ph type="dt" sz="half" idx="10"/>
          </p:nvPr>
        </p:nvSpPr>
        <p:spPr/>
        <p:txBody>
          <a:bodyPr/>
          <a:lstStyle/>
          <a:p>
            <a:fld id="{6F1BB894-762F-4C3B-8F85-EADA67EF2F69}" type="datetimeFigureOut">
              <a:rPr lang="en-GB" smtClean="0"/>
              <a:t>11/03/2022</a:t>
            </a:fld>
            <a:endParaRPr lang="en-GB"/>
          </a:p>
        </p:txBody>
      </p:sp>
      <p:sp>
        <p:nvSpPr>
          <p:cNvPr id="4" name="Footer Placeholder 3">
            <a:extLst>
              <a:ext uri="{FF2B5EF4-FFF2-40B4-BE49-F238E27FC236}">
                <a16:creationId xmlns:a16="http://schemas.microsoft.com/office/drawing/2014/main" id="{881E14E8-7407-4C40-A31F-5F1774444F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8F6E39-046C-4E0C-8443-1802D8DF5DF1}"/>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94139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C88405-71B5-42D6-9EC1-13524A2B2412}"/>
              </a:ext>
            </a:extLst>
          </p:cNvPr>
          <p:cNvSpPr>
            <a:spLocks noGrp="1"/>
          </p:cNvSpPr>
          <p:nvPr>
            <p:ph type="dt" sz="half" idx="10"/>
          </p:nvPr>
        </p:nvSpPr>
        <p:spPr/>
        <p:txBody>
          <a:bodyPr/>
          <a:lstStyle/>
          <a:p>
            <a:fld id="{6F1BB894-762F-4C3B-8F85-EADA67EF2F69}" type="datetimeFigureOut">
              <a:rPr lang="en-GB" smtClean="0"/>
              <a:t>11/03/2022</a:t>
            </a:fld>
            <a:endParaRPr lang="en-GB"/>
          </a:p>
        </p:txBody>
      </p:sp>
      <p:sp>
        <p:nvSpPr>
          <p:cNvPr id="3" name="Footer Placeholder 2">
            <a:extLst>
              <a:ext uri="{FF2B5EF4-FFF2-40B4-BE49-F238E27FC236}">
                <a16:creationId xmlns:a16="http://schemas.microsoft.com/office/drawing/2014/main" id="{811C4F55-4A40-42EA-85C4-652EB09AFA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24DCB1-9214-4964-91B6-9937511285EA}"/>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102193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A86E7-D52C-4E79-B081-231EE05386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CBFD54-D106-468F-A072-2D74653B46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D619CD-582F-4914-8813-8FBB2FA4AF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6B4178-8053-4273-A592-CEA41EF0A67E}"/>
              </a:ext>
            </a:extLst>
          </p:cNvPr>
          <p:cNvSpPr>
            <a:spLocks noGrp="1"/>
          </p:cNvSpPr>
          <p:nvPr>
            <p:ph type="dt" sz="half" idx="10"/>
          </p:nvPr>
        </p:nvSpPr>
        <p:spPr/>
        <p:txBody>
          <a:bodyPr/>
          <a:lstStyle/>
          <a:p>
            <a:fld id="{6F1BB894-762F-4C3B-8F85-EADA67EF2F69}" type="datetimeFigureOut">
              <a:rPr lang="en-GB" smtClean="0"/>
              <a:t>11/03/2022</a:t>
            </a:fld>
            <a:endParaRPr lang="en-GB"/>
          </a:p>
        </p:txBody>
      </p:sp>
      <p:sp>
        <p:nvSpPr>
          <p:cNvPr id="6" name="Footer Placeholder 5">
            <a:extLst>
              <a:ext uri="{FF2B5EF4-FFF2-40B4-BE49-F238E27FC236}">
                <a16:creationId xmlns:a16="http://schemas.microsoft.com/office/drawing/2014/main" id="{32557916-1379-44D0-8E45-10495DAD47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7014AE-0EA2-4E8D-ABA9-D9515534B9A7}"/>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290918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93D7-7006-4C5B-8D5D-B1899FB25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DBA3E2-9ECA-4778-81ED-CD67618450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0EDA27-6863-4A17-897C-8FDBB4A23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726664-52A5-433F-A0B3-1C395957D578}"/>
              </a:ext>
            </a:extLst>
          </p:cNvPr>
          <p:cNvSpPr>
            <a:spLocks noGrp="1"/>
          </p:cNvSpPr>
          <p:nvPr>
            <p:ph type="dt" sz="half" idx="10"/>
          </p:nvPr>
        </p:nvSpPr>
        <p:spPr/>
        <p:txBody>
          <a:bodyPr/>
          <a:lstStyle/>
          <a:p>
            <a:fld id="{6F1BB894-762F-4C3B-8F85-EADA67EF2F69}" type="datetimeFigureOut">
              <a:rPr lang="en-GB" smtClean="0"/>
              <a:t>11/03/2022</a:t>
            </a:fld>
            <a:endParaRPr lang="en-GB"/>
          </a:p>
        </p:txBody>
      </p:sp>
      <p:sp>
        <p:nvSpPr>
          <p:cNvPr id="6" name="Footer Placeholder 5">
            <a:extLst>
              <a:ext uri="{FF2B5EF4-FFF2-40B4-BE49-F238E27FC236}">
                <a16:creationId xmlns:a16="http://schemas.microsoft.com/office/drawing/2014/main" id="{8B307385-1F3C-4335-AF77-73C6BADBE7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AC1AAF-8375-4D7E-8D2B-BCB2A2C5EA71}"/>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913000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E9B282-0D87-4000-AC88-C63FF3B1B5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B9A94B-7004-48B3-8C16-F5F348EA58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1B5CF2-D19C-4DE2-9DFC-110149B3F5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BB894-762F-4C3B-8F85-EADA67EF2F69}" type="datetimeFigureOut">
              <a:rPr lang="en-GB" smtClean="0"/>
              <a:t>11/03/2022</a:t>
            </a:fld>
            <a:endParaRPr lang="en-GB"/>
          </a:p>
        </p:txBody>
      </p:sp>
      <p:sp>
        <p:nvSpPr>
          <p:cNvPr id="5" name="Footer Placeholder 4">
            <a:extLst>
              <a:ext uri="{FF2B5EF4-FFF2-40B4-BE49-F238E27FC236}">
                <a16:creationId xmlns:a16="http://schemas.microsoft.com/office/drawing/2014/main" id="{10BF18CA-4143-4363-B67E-2A204C7C0B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AC4ADE2-ACC2-4563-B2D0-969729641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3BD3D-AB1C-43B9-ACE9-5FC4A37A0191}" type="slidenum">
              <a:rPr lang="en-GB" smtClean="0"/>
              <a:t>‹#›</a:t>
            </a:fld>
            <a:endParaRPr lang="en-GB"/>
          </a:p>
        </p:txBody>
      </p:sp>
    </p:spTree>
    <p:extLst>
      <p:ext uri="{BB962C8B-B14F-4D97-AF65-F5344CB8AC3E}">
        <p14:creationId xmlns:p14="http://schemas.microsoft.com/office/powerpoint/2010/main" val="393178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580B0-E786-9740-9FFA-09AF2500E9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DA5DF43-B702-8646-83B8-03AF85DA6C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C4E93C2-5234-0146-9216-5A6EA05BB0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1F482-25D3-DB44-B84C-DA46A7EA61DF}" type="datetimeFigureOut">
              <a:rPr lang="en-US" smtClean="0"/>
              <a:t>3/11/2022</a:t>
            </a:fld>
            <a:endParaRPr lang="en-US"/>
          </a:p>
        </p:txBody>
      </p:sp>
      <p:sp>
        <p:nvSpPr>
          <p:cNvPr id="5" name="Footer Placeholder 4">
            <a:extLst>
              <a:ext uri="{FF2B5EF4-FFF2-40B4-BE49-F238E27FC236}">
                <a16:creationId xmlns:a16="http://schemas.microsoft.com/office/drawing/2014/main" id="{04EB8124-0FB8-6143-8253-94C97E6DF4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6707BD-EB0D-8044-B74D-476076604C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7D946-924A-324E-A985-5970BBFB6C53}" type="slidenum">
              <a:rPr lang="en-US" smtClean="0"/>
              <a:t>‹#›</a:t>
            </a:fld>
            <a:endParaRPr lang="en-US"/>
          </a:p>
        </p:txBody>
      </p:sp>
    </p:spTree>
    <p:extLst>
      <p:ext uri="{BB962C8B-B14F-4D97-AF65-F5344CB8AC3E}">
        <p14:creationId xmlns:p14="http://schemas.microsoft.com/office/powerpoint/2010/main" val="41216492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2.png" Type="http://schemas.openxmlformats.org/officeDocument/2006/relationships/image"/><Relationship Id="rId2" Target="../notesSlides/notesSlide10.xml" Type="http://schemas.openxmlformats.org/officeDocument/2006/relationships/notesSlide"/><Relationship Id="rId1" Target="../slideLayouts/slideLayout1.xml" Type="http://schemas.openxmlformats.org/officeDocument/2006/relationships/slideLayout"/><Relationship Id="rId4" Target="../media/image14.jpeg" Type="http://schemas.openxmlformats.org/officeDocument/2006/relationships/image"/></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arget="../comments/modernComment_10C7_6619025B.xml" Type="http://schemas.microsoft.com/office/2018/10/relationships/comments"/><Relationship Id="rId2" Target="../notesSlides/notesSlide12.xml" Type="http://schemas.openxmlformats.org/officeDocument/2006/relationships/notesSlide"/><Relationship Id="rId1" Target="../slideLayouts/slideLayout24.xml" Type="http://schemas.openxmlformats.org/officeDocument/2006/relationships/slideLayout"/><Relationship Id="rId5" Target="../media/image18.png" Type="http://schemas.openxmlformats.org/officeDocument/2006/relationships/image"/><Relationship Id="rId4" Target="../media/image17.jpeg" Type="http://schemas.openxmlformats.org/officeDocument/2006/relationships/image"/></Relationships>
</file>

<file path=ppt/slides/_rels/slide13.xml.rels><?xml version="1.0" encoding="UTF-8" standalone="yes"?>
<Relationships xmlns="http://schemas.openxmlformats.org/package/2006/relationships"><Relationship Id="rId3" Type="http://schemas.microsoft.com/office/2018/10/relationships/comments" Target="../comments/modernComment_10A7_6003A9C6.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0D5_6BB7A421.xm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0A5_78A5C54F.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arget="../comments/modernComment_10CB_5E67C5B2.xml" Type="http://schemas.microsoft.com/office/2018/10/relationships/comments"/><Relationship Id="rId2" Target="../notesSlides/notesSlide16.xml" Type="http://schemas.openxmlformats.org/officeDocument/2006/relationships/notesSlide"/><Relationship Id="rId1" Target="../slideLayouts/slideLayout7.xml" Type="http://schemas.openxmlformats.org/officeDocument/2006/relationships/slideLayout"/><Relationship Id="rId4" Target="../media/image20.jpeg" Type="http://schemas.openxmlformats.org/officeDocument/2006/relationships/image"/></Relationships>
</file>

<file path=ppt/slides/_rels/slide17.xml.rels><?xml version="1.0" encoding="UTF-8" standalone="yes"?>
<Relationships xmlns="http://schemas.openxmlformats.org/package/2006/relationships"><Relationship Id="rId3" Type="http://schemas.microsoft.com/office/2018/10/relationships/comments" Target="../comments/modernComment_10B6_CC82B45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A8_71711AB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microsoft.com/office/2018/10/relationships/comments" Target="../comments/modernComment_10CC_E2CEA2BC.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microsoft.com/office/2018/10/relationships/comments" Target="../comments/modernComment_10B7_278D09DA.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arget="../media/image2.png" Type="http://schemas.openxmlformats.org/officeDocument/2006/relationships/image"/><Relationship Id="rId2" Target="../notesSlides/notesSlide22.xml" Type="http://schemas.openxmlformats.org/officeDocument/2006/relationships/notesSlide"/><Relationship Id="rId1" Target="../slideLayouts/slideLayout2.xml" Type="http://schemas.openxmlformats.org/officeDocument/2006/relationships/slideLayout"/><Relationship Id="rId6" Target="../media/image34.jpeg" Type="http://schemas.openxmlformats.org/officeDocument/2006/relationships/image"/><Relationship Id="rId5" Target="../media/image33.jpeg" Type="http://schemas.openxmlformats.org/officeDocument/2006/relationships/image"/><Relationship Id="rId4" Target="../media/image32.png" Type="http://schemas.openxmlformats.org/officeDocument/2006/relationships/image"/></Relationships>
</file>

<file path=ppt/slides/_rels/slide25.xml.rels><?xml version="1.0" encoding="UTF-8" standalone="yes" ?><Relationships xmlns="http://schemas.openxmlformats.org/package/2006/relationships"><Relationship Id="rId3" Target="../media/image2.png" Type="http://schemas.openxmlformats.org/officeDocument/2006/relationships/image"/><Relationship Id="rId2" Target="../notesSlides/notesSlide23.xml" Type="http://schemas.openxmlformats.org/officeDocument/2006/relationships/notesSlide"/><Relationship Id="rId1" Target="../slideLayouts/slideLayout2.xml" Type="http://schemas.openxmlformats.org/officeDocument/2006/relationships/slideLayout"/><Relationship Id="rId6" Target="../media/image34.jpeg" Type="http://schemas.openxmlformats.org/officeDocument/2006/relationships/image"/><Relationship Id="rId5" Target="../media/image33.jpeg" Type="http://schemas.openxmlformats.org/officeDocument/2006/relationships/image"/><Relationship Id="rId4" Target="../media/image32.png" Type="http://schemas.openxmlformats.org/officeDocument/2006/relationships/image"/></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0B2_C0A68FBA.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microsoft.com/office/2018/10/relationships/comments" Target="../comments/modernComment_10D1_70C79036.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microsoft.com/office/2018/10/relationships/comments" Target="../comments/modernComment_10BB_EC16FBA4.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arget="../media/image2.png" Type="http://schemas.openxmlformats.org/officeDocument/2006/relationships/image"/><Relationship Id="rId7" Target="../media/image38.jpeg" Type="http://schemas.openxmlformats.org/officeDocument/2006/relationships/image"/><Relationship Id="rId2" Target="../notesSlides/notesSlide28.xml" Type="http://schemas.openxmlformats.org/officeDocument/2006/relationships/notesSlide"/><Relationship Id="rId1" Target="../slideLayouts/slideLayout2.xml" Type="http://schemas.openxmlformats.org/officeDocument/2006/relationships/slideLayout"/><Relationship Id="rId6" Target="../media/image14.jpeg" Type="http://schemas.openxmlformats.org/officeDocument/2006/relationships/image"/><Relationship Id="rId5" Target="../media/image37.jpeg" Type="http://schemas.openxmlformats.org/officeDocument/2006/relationships/image"/><Relationship Id="rId4" Target="../media/image36.png" Type="http://schemas.openxmlformats.org/officeDocument/2006/relationships/image"/></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arget="../comments/modernComment_10AE_E35FBB28.xml" Type="http://schemas.microsoft.com/office/2018/10/relationships/comments"/><Relationship Id="rId7" Target="../media/image42.jpeg" Type="http://schemas.openxmlformats.org/officeDocument/2006/relationships/image"/><Relationship Id="rId2" Target="../notesSlides/notesSlide30.xml" Type="http://schemas.openxmlformats.org/officeDocument/2006/relationships/notesSlide"/><Relationship Id="rId1" Target="../slideLayouts/slideLayout2.xml" Type="http://schemas.openxmlformats.org/officeDocument/2006/relationships/slideLayout"/><Relationship Id="rId6" Target="../media/image41.jpeg" Type="http://schemas.openxmlformats.org/officeDocument/2006/relationships/image"/><Relationship Id="rId5" Target="../media/image40.png" Type="http://schemas.openxmlformats.org/officeDocument/2006/relationships/image"/><Relationship Id="rId4" Target="../media/image2.png" Type="http://schemas.openxmlformats.org/officeDocument/2006/relationships/image"/></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BA_493E3E3A.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18/10/relationships/comments" Target="../comments/modernComment_10B0_BCE9A1CE.xm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CD_444599B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BD_1007D66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50_F2307A8A.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mailto:contactBethany.Mindham@royalgreenwich.gov.uk"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Alex.Sturtivant@royalgreenwich.gov.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arget="../media/image6.png" Type="http://schemas.openxmlformats.org/officeDocument/2006/relationships/image"/><Relationship Id="rId13" Target="../media/image10.png" Type="http://schemas.openxmlformats.org/officeDocument/2006/relationships/image"/><Relationship Id="rId18" Target="../media/image13.png" Type="http://schemas.openxmlformats.org/officeDocument/2006/relationships/image"/><Relationship Id="rId3" Target="../media/image3.png" Type="http://schemas.openxmlformats.org/officeDocument/2006/relationships/image"/><Relationship Id="rId7" Target="../media/hdphoto1.wdp" Type="http://schemas.microsoft.com/office/2007/relationships/hdphoto"/><Relationship Id="rId12" Target="../media/hdphoto2.wdp" Type="http://schemas.microsoft.com/office/2007/relationships/hdphoto"/><Relationship Id="rId17" Target="../media/hdphoto4.wdp" Type="http://schemas.microsoft.com/office/2007/relationships/hdphoto"/><Relationship Id="rId2" Target="../notesSlides/notesSlide7.xml" Type="http://schemas.openxmlformats.org/officeDocument/2006/relationships/notesSlide"/><Relationship Id="rId16" Target="../media/image12.png" Type="http://schemas.openxmlformats.org/officeDocument/2006/relationships/image"/><Relationship Id="rId1" Target="../slideLayouts/slideLayout12.xml" Type="http://schemas.openxmlformats.org/officeDocument/2006/relationships/slideLayout"/><Relationship Id="rId6" Target="../media/image5.png" Type="http://schemas.openxmlformats.org/officeDocument/2006/relationships/image"/><Relationship Id="rId11" Target="../media/image9.png" Type="http://schemas.openxmlformats.org/officeDocument/2006/relationships/image"/><Relationship Id="rId5" Target="../media/image4.jpeg" Type="http://schemas.openxmlformats.org/officeDocument/2006/relationships/image"/><Relationship Id="rId15" Target="../media/hdphoto3.wdp" Type="http://schemas.microsoft.com/office/2007/relationships/hdphoto"/><Relationship Id="rId10" Target="../media/image8.png" Type="http://schemas.openxmlformats.org/officeDocument/2006/relationships/image"/><Relationship Id="rId19" Target="../media/hdphoto5.wdp" Type="http://schemas.microsoft.com/office/2007/relationships/hdphoto"/><Relationship Id="rId4" Target="../media/image2.png" Type="http://schemas.openxmlformats.org/officeDocument/2006/relationships/image"/><Relationship Id="rId9" Target="../media/image7.png" Type="http://schemas.openxmlformats.org/officeDocument/2006/relationships/image"/><Relationship Id="rId14" Target="../media/image11.png" Type="http://schemas.openxmlformats.org/officeDocument/2006/relationships/image"/></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B4_C514A6F7.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3424" y="1256661"/>
            <a:ext cx="12191997" cy="5602195"/>
          </a:xfrm>
          <a:prstGeom prst="rect">
            <a:avLst/>
          </a:prstGeom>
          <a:solidFill>
            <a:srgbClr val="AF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400"/>
          </a:p>
        </p:txBody>
      </p:sp>
      <p:pic>
        <p:nvPicPr>
          <p:cNvPr descr="Logo&#10;&#10;Description automatically generated" id="2" name="Picture 2">
            <a:extLst>
              <a:ext uri="{FF2B5EF4-FFF2-40B4-BE49-F238E27FC236}">
                <a16:creationId xmlns:a16="http://schemas.microsoft.com/office/drawing/2014/main" id="{4F8E7819-F3B1-4FAC-B56D-63F86C2DE915}"/>
              </a:ext>
            </a:extLst>
          </p:cNvPr>
          <p:cNvPicPr>
            <a:picLocks noChangeAspect="1"/>
          </p:cNvPicPr>
          <p:nvPr/>
        </p:nvPicPr>
        <p:blipFill rotWithShape="1">
          <a:blip r:embed="rId3"/>
          <a:srcRect b="138" r="-63"/>
          <a:stretch/>
        </p:blipFill>
        <p:spPr>
          <a:xfrm>
            <a:off x="10299034" y="256988"/>
            <a:ext cx="1840847" cy="805393"/>
          </a:xfrm>
          <a:prstGeom prst="rect">
            <a:avLst/>
          </a:prstGeom>
        </p:spPr>
      </p:pic>
      <p:sp>
        <p:nvSpPr>
          <p:cNvPr id="6" name="TextBox 5">
            <a:extLst>
              <a:ext uri="{FF2B5EF4-FFF2-40B4-BE49-F238E27FC236}">
                <a16:creationId xmlns:a16="http://schemas.microsoft.com/office/drawing/2014/main" id="{E3715292-C26B-0E4A-9102-E4DB47DB09BB}"/>
              </a:ext>
            </a:extLst>
          </p:cNvPr>
          <p:cNvSpPr txBox="1"/>
          <p:nvPr/>
        </p:nvSpPr>
        <p:spPr>
          <a:xfrm>
            <a:off x="433138" y="2428120"/>
            <a:ext cx="10451679" cy="5601533"/>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l"/>
            <a:r>
              <a:rPr b="1" lang="en-GB" sz="6000">
                <a:solidFill>
                  <a:schemeClr val="bg1"/>
                </a:solidFill>
                <a:latin typeface="Open Sans"/>
                <a:ea typeface="Open Sans"/>
                <a:cs typeface="Open Sans"/>
              </a:rPr>
              <a:t>Rebuilding Greenwich’s </a:t>
            </a:r>
          </a:p>
          <a:p>
            <a:pPr algn="l"/>
            <a:r>
              <a:rPr b="1" lang="en-GB" sz="6000">
                <a:solidFill>
                  <a:schemeClr val="bg1"/>
                </a:solidFill>
                <a:latin typeface="Open Sans"/>
                <a:ea typeface="Open Sans"/>
                <a:cs typeface="Open Sans"/>
              </a:rPr>
              <a:t>Community Directory </a:t>
            </a:r>
          </a:p>
          <a:p>
            <a:pPr algn="l"/>
            <a:r>
              <a:rPr lang="en-GB" sz="4400">
                <a:solidFill>
                  <a:schemeClr val="bg1"/>
                </a:solidFill>
                <a:latin typeface="Open Sans"/>
                <a:ea typeface="Open Sans"/>
                <a:cs typeface="Open Sans"/>
              </a:rPr>
              <a:t>Show &amp; Tell #3</a:t>
            </a:r>
          </a:p>
          <a:p>
            <a:r>
              <a:rPr lang="en-GB" sz="2650">
                <a:solidFill>
                  <a:schemeClr val="bg1"/>
                </a:solidFill>
                <a:latin typeface="Open Sans"/>
                <a:ea typeface="Open Sans"/>
                <a:cs typeface="Open Sans"/>
              </a:rPr>
              <a:t>15/02/2022</a:t>
            </a:r>
          </a:p>
          <a:p>
            <a:endParaRPr lang="en-GB" sz="2650">
              <a:solidFill>
                <a:schemeClr val="bg1"/>
              </a:solidFill>
              <a:latin typeface="Open Sans"/>
              <a:ea typeface="Open Sans"/>
              <a:cs typeface="Open Sans"/>
            </a:endParaRPr>
          </a:p>
          <a:p>
            <a:endParaRPr lang="en-GB" sz="2650">
              <a:solidFill>
                <a:schemeClr val="bg1"/>
              </a:solidFill>
              <a:latin typeface="Open Sans"/>
              <a:ea typeface="Open Sans"/>
              <a:cs typeface="Open Sans"/>
            </a:endParaRPr>
          </a:p>
          <a:p>
            <a:pPr algn="ctr"/>
            <a:r>
              <a:rPr b="1" lang="en-GB" sz="2800">
                <a:solidFill>
                  <a:schemeClr val="bg1"/>
                </a:solidFill>
                <a:latin typeface="Open Sans"/>
                <a:ea typeface="Open Sans"/>
                <a:cs typeface="Open Sans"/>
              </a:rPr>
              <a:t>Please note </a:t>
            </a:r>
            <a:r>
              <a:rPr lang="en-GB" sz="2800">
                <a:solidFill>
                  <a:schemeClr val="bg1"/>
                </a:solidFill>
                <a:latin typeface="Open Sans"/>
                <a:ea typeface="Open Sans"/>
                <a:cs typeface="Open Sans"/>
              </a:rPr>
              <a:t>this Show &amp; Tell will be </a:t>
            </a:r>
            <a:r>
              <a:rPr lang="en-GB" sz="2800" u="sng">
                <a:solidFill>
                  <a:schemeClr val="bg1"/>
                </a:solidFill>
                <a:latin typeface="Open Sans"/>
                <a:ea typeface="Open Sans"/>
                <a:cs typeface="Open Sans"/>
              </a:rPr>
              <a:t>recorded. </a:t>
            </a:r>
          </a:p>
          <a:p>
            <a:endParaRPr lang="en-GB" sz="2650">
              <a:solidFill>
                <a:schemeClr val="bg1"/>
              </a:solidFill>
              <a:latin charset="0" panose="020B0606030504020204" pitchFamily="34" typeface="Open Sans"/>
              <a:ea charset="0" panose="020B0606030504020204" pitchFamily="34" typeface="Open Sans"/>
              <a:cs charset="0" panose="020B0606030504020204" pitchFamily="34" typeface="Open Sans"/>
            </a:endParaRPr>
          </a:p>
          <a:p>
            <a:pPr algn="l"/>
            <a:endParaRPr b="1" lang="en-GB" sz="6000">
              <a:solidFill>
                <a:schemeClr val="bg1"/>
              </a:solidFill>
              <a:latin charset="0" panose="020B0606030504020204" pitchFamily="34" typeface="Open Sans"/>
              <a:ea charset="0" panose="020B0606030504020204" pitchFamily="34" typeface="Open Sans"/>
              <a:cs charset="0" panose="020B0606030504020204" pitchFamily="34" typeface="Open Sans"/>
            </a:endParaRPr>
          </a:p>
        </p:txBody>
      </p:sp>
    </p:spTree>
    <p:extLst>
      <p:ext uri="{BB962C8B-B14F-4D97-AF65-F5344CB8AC3E}">
        <p14:creationId xmlns:p14="http://schemas.microsoft.com/office/powerpoint/2010/main" val="2287855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4" y="6061754"/>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E9966F86-2EE3-A840-B9DA-E69F963B7197}"/>
              </a:ext>
            </a:extLst>
          </p:cNvPr>
          <p:cNvSpPr txBox="1"/>
          <p:nvPr/>
        </p:nvSpPr>
        <p:spPr>
          <a:xfrm>
            <a:off x="567250" y="358538"/>
            <a:ext cx="5274750" cy="954107"/>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What is the Greenwich Community Directory?</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5640AA7-C014-DF49-89AE-429F0C2D1656}"/>
              </a:ext>
            </a:extLst>
          </p:cNvPr>
          <p:cNvSpPr txBox="1"/>
          <p:nvPr/>
        </p:nvSpPr>
        <p:spPr>
          <a:xfrm>
            <a:off x="569925" y="1624160"/>
            <a:ext cx="5168475"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latin typeface="Open Sans"/>
                <a:ea typeface="Open Sans"/>
                <a:cs typeface="Open Sans"/>
              </a:rPr>
              <a:t>A directory of health, social care and community services in Greenwich, launched in Spring 2015 that:</a:t>
            </a:r>
            <a:endParaRPr lang="en-US" b="1"/>
          </a:p>
          <a:p>
            <a:pPr marL="342900" indent="-342900">
              <a:buFont typeface="Arial"/>
              <a:buChar char="•"/>
            </a:pPr>
            <a:endParaRPr lang="en-GB" sz="1600">
              <a:latin typeface="Open Sans"/>
              <a:ea typeface="Open Sans"/>
              <a:cs typeface="Open Sans"/>
            </a:endParaRPr>
          </a:p>
          <a:p>
            <a:pPr marL="342900" indent="-342900">
              <a:buFont typeface="Arial"/>
              <a:buChar char="•"/>
            </a:pPr>
            <a:r>
              <a:rPr lang="en-GB" sz="1600">
                <a:latin typeface="Open Sans"/>
                <a:ea typeface="Open Sans"/>
                <a:cs typeface="Open Sans"/>
              </a:rPr>
              <a:t>signposts people of all ages to support</a:t>
            </a:r>
          </a:p>
          <a:p>
            <a:pPr marL="342900" indent="-342900">
              <a:buFont typeface="Arial"/>
              <a:buChar char="•"/>
            </a:pPr>
            <a:r>
              <a:rPr lang="en-GB" sz="1600">
                <a:latin typeface="Open Sans"/>
                <a:ea typeface="Open Sans"/>
                <a:cs typeface="Open Sans"/>
              </a:rPr>
              <a:t>focuses on the voluntary sector </a:t>
            </a:r>
            <a:endParaRPr lang="en-GB">
              <a:cs typeface="Calibri"/>
            </a:endParaRPr>
          </a:p>
          <a:p>
            <a:pPr marL="342900" indent="-342900">
              <a:buFont typeface="Arial"/>
              <a:buChar char="•"/>
            </a:pPr>
            <a:r>
              <a:rPr lang="en-GB" sz="1600">
                <a:latin typeface="Open Sans"/>
                <a:ea typeface="Open Sans"/>
                <a:cs typeface="Open Sans"/>
              </a:rPr>
              <a:t>is a key part of prevention - early intervention </a:t>
            </a:r>
          </a:p>
          <a:p>
            <a:pPr marL="342900" indent="-342900">
              <a:buFont typeface="Arial"/>
              <a:buChar char="•"/>
            </a:pPr>
            <a:r>
              <a:rPr lang="en-GB" sz="1600">
                <a:latin typeface="Open Sans"/>
                <a:ea typeface="Open Sans"/>
                <a:cs typeface="Open Sans"/>
              </a:rPr>
              <a:t>is used by both public and professionals </a:t>
            </a:r>
          </a:p>
          <a:p>
            <a:pPr marL="342900" indent="-342900">
              <a:buFont typeface="Arial"/>
              <a:buChar char="•"/>
            </a:pPr>
            <a:r>
              <a:rPr lang="en-GB" sz="1600">
                <a:latin typeface="Open Sans"/>
                <a:ea typeface="Open Sans"/>
                <a:cs typeface="Open Sans"/>
              </a:rPr>
              <a:t>has over 2,600 live listings </a:t>
            </a:r>
          </a:p>
          <a:p>
            <a:pPr marL="342900" indent="-342900">
              <a:buFont typeface="Arial"/>
              <a:buChar char="•"/>
            </a:pPr>
            <a:r>
              <a:rPr lang="en-GB" sz="1600">
                <a:latin typeface="Open Sans"/>
                <a:ea typeface="Open Sans"/>
                <a:cs typeface="Open Sans"/>
              </a:rPr>
              <a:t>had over 8,000 sessions per month (2020)</a:t>
            </a:r>
          </a:p>
          <a:p>
            <a:endParaRPr lang="en-GB" sz="1600">
              <a:latin typeface="Open Sans"/>
              <a:ea typeface="Open Sans"/>
              <a:cs typeface="Open Sans"/>
            </a:endParaRPr>
          </a:p>
          <a:p>
            <a:r>
              <a:rPr lang="en-GB" sz="1600">
                <a:latin typeface="Open Sans"/>
                <a:ea typeface="+mn-lt"/>
                <a:cs typeface="+mn-lt"/>
              </a:rPr>
              <a:t>Live Well Greenwich – Telephone support from Charlton Athletic Community Trust 2017.</a:t>
            </a:r>
          </a:p>
          <a:p>
            <a:endParaRPr lang="en-GB" sz="1600">
              <a:latin typeface="Open Sans"/>
              <a:ea typeface="Open Sans"/>
              <a:cs typeface="Open Sans"/>
            </a:endParaRPr>
          </a:p>
          <a:p>
            <a:r>
              <a:rPr lang="en-GB" sz="1600">
                <a:latin typeface="Open Sans"/>
                <a:ea typeface="Open Sans"/>
                <a:cs typeface="Open Sans"/>
              </a:rPr>
              <a:t>It merged with the Families Information Services and Local Offer in 2019.</a:t>
            </a:r>
            <a:endParaRPr lang="en-GB"/>
          </a:p>
          <a:p>
            <a:endParaRPr lang="en-GB" sz="1600">
              <a:solidFill>
                <a:srgbClr val="000000"/>
              </a:solidFill>
              <a:latin typeface="Open Sans"/>
              <a:ea typeface="Open Sans"/>
              <a:cs typeface="Open Sans"/>
            </a:endParaRPr>
          </a:p>
          <a:p>
            <a:pPr marL="342900" indent="-342900">
              <a:buFont typeface="Arial"/>
              <a:buChar char="•"/>
            </a:pPr>
            <a:endParaRPr lang="en-GB" sz="1600">
              <a:solidFill>
                <a:srgbClr val="000000"/>
              </a:solidFill>
              <a:latin typeface="Open Sans"/>
              <a:ea typeface="Open Sans"/>
              <a:cs typeface="Open Sans"/>
            </a:endParaRPr>
          </a:p>
          <a:p>
            <a:endParaRPr lang="en-GB" sz="1600">
              <a:solidFill>
                <a:srgbClr val="000000"/>
              </a:solidFill>
              <a:latin typeface="Open Sans"/>
              <a:ea typeface="Open Sans"/>
              <a:cs typeface="Open Sans"/>
            </a:endParaRPr>
          </a:p>
          <a:p>
            <a:pPr marL="342900" indent="-342900">
              <a:buFont typeface="Arial"/>
              <a:buChar char="•"/>
            </a:pPr>
            <a:endParaRPr lang="en-GB" sz="16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a:buChar char="•"/>
            </a:pPr>
            <a:endParaRPr lang="en-GB" sz="16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a:buChar char="•"/>
            </a:pPr>
            <a:endParaRPr lang="en-GB" sz="16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Graphical user interface, application&#10;&#10;Description automatically generated">
            <a:extLst>
              <a:ext uri="{FF2B5EF4-FFF2-40B4-BE49-F238E27FC236}">
                <a16:creationId xmlns:a16="http://schemas.microsoft.com/office/drawing/2014/main" id="{3A19D7BF-28C1-C747-818D-8A7BC6B57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0268" y="321733"/>
            <a:ext cx="6055087" cy="5559393"/>
          </a:xfrm>
          <a:prstGeom prst="rect">
            <a:avLst/>
          </a:prstGeom>
        </p:spPr>
      </p:pic>
    </p:spTree>
    <p:extLst>
      <p:ext uri="{BB962C8B-B14F-4D97-AF65-F5344CB8AC3E}">
        <p14:creationId xmlns:p14="http://schemas.microsoft.com/office/powerpoint/2010/main" val="1075852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4" y="6061754"/>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E9966F86-2EE3-A840-B9DA-E69F963B7197}"/>
              </a:ext>
            </a:extLst>
          </p:cNvPr>
          <p:cNvSpPr txBox="1"/>
          <p:nvPr/>
        </p:nvSpPr>
        <p:spPr>
          <a:xfrm>
            <a:off x="567250" y="358538"/>
            <a:ext cx="8086892" cy="954107"/>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About the re-building Greenwich Community Directory project</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5640AA7-C014-DF49-89AE-429F0C2D1656}"/>
              </a:ext>
            </a:extLst>
          </p:cNvPr>
          <p:cNvSpPr txBox="1"/>
          <p:nvPr/>
        </p:nvSpPr>
        <p:spPr>
          <a:xfrm>
            <a:off x="569924" y="1836460"/>
            <a:ext cx="10464522"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rgbClr val="008080"/>
                </a:solidFill>
                <a:latin typeface="Open Sans"/>
                <a:ea typeface="+mn-lt"/>
                <a:cs typeface="+mn-lt"/>
              </a:rPr>
              <a:t>Why are we doing it?</a:t>
            </a:r>
            <a:endParaRPr lang="en-GB" sz="2000">
              <a:latin typeface="Open Sans"/>
              <a:ea typeface="+mn-lt"/>
              <a:cs typeface="+mn-lt"/>
            </a:endParaRPr>
          </a:p>
          <a:p>
            <a:pPr marL="285750" indent="-285750">
              <a:buFont typeface="Arial"/>
              <a:buChar char="•"/>
            </a:pPr>
            <a:r>
              <a:rPr lang="en-GB" sz="2000">
                <a:solidFill>
                  <a:srgbClr val="000000"/>
                </a:solidFill>
                <a:latin typeface="Open Sans"/>
                <a:ea typeface="Open Sans"/>
                <a:cs typeface="Open Sans"/>
              </a:rPr>
              <a:t>Make it easier for residents to meet their needs and the needs of others</a:t>
            </a:r>
          </a:p>
          <a:p>
            <a:pPr marL="285750" indent="-285750">
              <a:buFont typeface="Arial"/>
              <a:buChar char="•"/>
            </a:pPr>
            <a:r>
              <a:rPr lang="en-GB" sz="2000">
                <a:solidFill>
                  <a:srgbClr val="000000"/>
                </a:solidFill>
                <a:latin typeface="Open Sans"/>
                <a:ea typeface="Open Sans"/>
                <a:cs typeface="Open Sans"/>
              </a:rPr>
              <a:t>Save money and make the directory cheaper and easier to maintain</a:t>
            </a:r>
          </a:p>
          <a:p>
            <a:pPr marL="285750" indent="-285750">
              <a:buFont typeface="Arial"/>
              <a:buChar char="•"/>
            </a:pPr>
            <a:r>
              <a:rPr lang="en-GB" sz="2000">
                <a:solidFill>
                  <a:srgbClr val="000000"/>
                </a:solidFill>
                <a:latin typeface="Open Sans"/>
                <a:ea typeface="Open Sans"/>
                <a:cs typeface="Open Sans"/>
              </a:rPr>
              <a:t>Build online services with extra help for those who need it for our Digital Strategy</a:t>
            </a:r>
          </a:p>
          <a:p>
            <a:pPr marL="285750" indent="-285750">
              <a:buFont typeface="Arial"/>
              <a:buChar char="•"/>
            </a:pPr>
            <a:r>
              <a:rPr lang="en-GB" sz="2000">
                <a:solidFill>
                  <a:srgbClr val="000000"/>
                </a:solidFill>
                <a:latin typeface="Open Sans"/>
                <a:ea typeface="Open Sans"/>
                <a:cs typeface="Open Sans"/>
              </a:rPr>
              <a:t>Build a reusable in house product to solve common problems</a:t>
            </a:r>
          </a:p>
          <a:p>
            <a:endParaRPr lang="en-GB" sz="2000" b="1">
              <a:solidFill>
                <a:srgbClr val="008080"/>
              </a:solidFill>
              <a:latin typeface="Open Sans"/>
              <a:ea typeface="Open Sans"/>
              <a:cs typeface="Open Sans"/>
            </a:endParaRPr>
          </a:p>
          <a:p>
            <a:r>
              <a:rPr lang="en-GB" sz="2000" b="1">
                <a:solidFill>
                  <a:srgbClr val="008080"/>
                </a:solidFill>
                <a:latin typeface="Open Sans"/>
                <a:ea typeface="Open Sans"/>
                <a:cs typeface="Open Sans"/>
              </a:rPr>
              <a:t>Our mission</a:t>
            </a:r>
          </a:p>
          <a:p>
            <a:pPr marL="342900" indent="-342900">
              <a:buAutoNum type="arabicPeriod"/>
            </a:pPr>
            <a:r>
              <a:rPr lang="en-GB" sz="2000">
                <a:solidFill>
                  <a:srgbClr val="000000"/>
                </a:solidFill>
                <a:latin typeface="Open Sans"/>
                <a:ea typeface="Open Sans"/>
                <a:cs typeface="Open Sans"/>
              </a:rPr>
              <a:t>Make local information, advice and services more accessible, intuitive and easy to navigate for residents</a:t>
            </a:r>
            <a:endParaRPr lang="en-GB" sz="20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GB" sz="2000">
                <a:solidFill>
                  <a:srgbClr val="000000"/>
                </a:solidFill>
                <a:latin typeface="Open Sans"/>
                <a:ea typeface="Open Sans"/>
                <a:cs typeface="Open Sans"/>
              </a:rPr>
              <a:t>Create a more sustainable and devolved way to publish and update content for organisations and service providers</a:t>
            </a:r>
            <a:endParaRPr lang="en-GB" sz="20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2">
            <a:extLst>
              <a:ext uri="{FF2B5EF4-FFF2-40B4-BE49-F238E27FC236}">
                <a16:creationId xmlns:a16="http://schemas.microsoft.com/office/drawing/2014/main" id="{36ED622C-4E08-4958-9950-409E790F7DCD}"/>
              </a:ext>
            </a:extLst>
          </p:cNvPr>
          <p:cNvPicPr>
            <a:picLocks noChangeAspect="1"/>
          </p:cNvPicPr>
          <p:nvPr/>
        </p:nvPicPr>
        <p:blipFill>
          <a:blip r:embed="rId4"/>
          <a:stretch>
            <a:fillRect/>
          </a:stretch>
        </p:blipFill>
        <p:spPr>
          <a:xfrm>
            <a:off x="10094700" y="99205"/>
            <a:ext cx="1910655" cy="916550"/>
          </a:xfrm>
          <a:prstGeom prst="rect">
            <a:avLst/>
          </a:prstGeom>
        </p:spPr>
      </p:pic>
      <p:pic>
        <p:nvPicPr>
          <p:cNvPr id="3" name="Picture 6" descr="A picture containing icon&#10;&#10;Description automatically generated">
            <a:extLst>
              <a:ext uri="{FF2B5EF4-FFF2-40B4-BE49-F238E27FC236}">
                <a16:creationId xmlns:a16="http://schemas.microsoft.com/office/drawing/2014/main" id="{78352929-60EB-4E7E-96FC-F710EAD577E5}"/>
              </a:ext>
            </a:extLst>
          </p:cNvPr>
          <p:cNvPicPr>
            <a:picLocks noChangeAspect="1"/>
          </p:cNvPicPr>
          <p:nvPr/>
        </p:nvPicPr>
        <p:blipFill>
          <a:blip r:embed="rId5"/>
          <a:stretch>
            <a:fillRect/>
          </a:stretch>
        </p:blipFill>
        <p:spPr>
          <a:xfrm>
            <a:off x="9238073" y="131675"/>
            <a:ext cx="754392" cy="810794"/>
          </a:xfrm>
          <a:prstGeom prst="rect">
            <a:avLst/>
          </a:prstGeom>
        </p:spPr>
      </p:pic>
    </p:spTree>
    <p:extLst>
      <p:ext uri="{BB962C8B-B14F-4D97-AF65-F5344CB8AC3E}">
        <p14:creationId xmlns:p14="http://schemas.microsoft.com/office/powerpoint/2010/main" val="1128456840"/>
      </p:ext>
    </p:extLst>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Shape 100"/>
        <p:cNvGrpSpPr/>
        <p:nvPr/>
      </p:nvGrpSpPr>
      <p:grpSpPr>
        <a:xfrm>
          <a:off x="0" y="0"/>
          <a:ext cx="0" cy="0"/>
          <a:chOff x="0" y="0"/>
          <a:chExt cx="0" cy="0"/>
        </a:xfrm>
      </p:grpSpPr>
      <p:pic>
        <p:nvPicPr>
          <p:cNvPr descr="Diagram&#10;&#10;Description automatically generated" id="7" name="Picture 6">
            <a:extLst>
              <a:ext uri="{FF2B5EF4-FFF2-40B4-BE49-F238E27FC236}">
                <a16:creationId xmlns:a16="http://schemas.microsoft.com/office/drawing/2014/main" id="{DD4595C9-0964-6747-BD66-03E996E95B24}"/>
              </a:ext>
            </a:extLst>
          </p:cNvPr>
          <p:cNvPicPr>
            <a:picLocks noChangeAspect="1"/>
          </p:cNvPicPr>
          <p:nvPr/>
        </p:nvPicPr>
        <p:blipFill rotWithShape="1">
          <a:blip r:embed="rId4">
            <a:extLst>
              <a:ext uri="{28A0092B-C50C-407E-A947-70E740481C1C}">
                <a14:useLocalDpi xmlns:a14="http://schemas.microsoft.com/office/drawing/2010/main" val="0"/>
              </a:ext>
            </a:extLst>
          </a:blip>
          <a:srcRect b="44"/>
          <a:stretch/>
        </p:blipFill>
        <p:spPr>
          <a:xfrm>
            <a:off x="911426" y="987663"/>
            <a:ext cx="10666864" cy="4501331"/>
          </a:xfrm>
          <a:prstGeom prst="rect">
            <a:avLst/>
          </a:prstGeom>
        </p:spPr>
      </p:pic>
      <p:sp>
        <p:nvSpPr>
          <p:cNvPr id="102" name="Google Shape;102;p20"/>
          <p:cNvSpPr txBox="1">
            <a:spLocks noGrp="1"/>
          </p:cNvSpPr>
          <p:nvPr>
            <p:ph idx="12" type="sldNum"/>
          </p:nvPr>
        </p:nvSpPr>
        <p:spPr>
          <a:xfrm>
            <a:off x="11460400" y="6333200"/>
            <a:ext cx="731600" cy="524800"/>
          </a:xfrm>
          <a:prstGeom prst="rect">
            <a:avLst/>
          </a:prstGeom>
        </p:spPr>
        <p:txBody>
          <a:bodyPr anchor="t" anchorCtr="0" bIns="121900" lIns="121900" rIns="121900" rtlCol="0" spcFirstLastPara="1" tIns="121900" vert="horz" wrap="square">
            <a:noAutofit/>
          </a:bodyPr>
          <a:lstStyle/>
          <a:p>
            <a:pPr algn="r" defTabSz="914400" eaLnBrk="1" fontAlgn="auto" hangingPunct="1" indent="0" latinLnBrk="0" lvl="0" marL="0" marR="0" rtl="0">
              <a:lnSpc>
                <a:spcPct val="100000"/>
              </a:lnSpc>
              <a:spcBef>
                <a:spcPts val="0"/>
              </a:spcBef>
              <a:spcAft>
                <a:spcPts val="0"/>
              </a:spcAft>
              <a:buClrTx/>
              <a:buSzTx/>
              <a:buFontTx/>
              <a:buNone/>
              <a:tabLst/>
              <a:defRPr/>
            </a:pPr>
            <a:fld id="{00000000-1234-1234-1234-123412341234}" type="slidenum">
              <a:rPr b="0" baseline="0" cap="none" i="0" kern="1200" kumimoji="0" lang="en-GB" noProof="0" normalizeH="0" spc="0" strike="noStrike" sz="1600" u="none">
                <a:ln>
                  <a:noFill/>
                </a:ln>
                <a:solidFill>
                  <a:prstClr val="black">
                    <a:tint val="75000"/>
                  </a:prstClr>
                </a:solidFill>
                <a:effectLst/>
                <a:uLnTx/>
                <a:uFillTx/>
                <a:latin typeface="Open Sans"/>
                <a:ea typeface="Open Sans"/>
                <a:cs typeface="Open Sans"/>
                <a:sym typeface="Open Sans"/>
              </a:rPr>
              <a:pPr algn="r" defTabSz="914400" eaLnBrk="1" fontAlgn="auto" hangingPunct="1" indent="0" latinLnBrk="0" lvl="0" marL="0" marR="0" rtl="0">
                <a:lnSpc>
                  <a:spcPct val="100000"/>
                </a:lnSpc>
                <a:spcBef>
                  <a:spcPts val="0"/>
                </a:spcBef>
                <a:spcAft>
                  <a:spcPts val="0"/>
                </a:spcAft>
                <a:buClrTx/>
                <a:buSzTx/>
                <a:buFontTx/>
                <a:buNone/>
                <a:tabLst/>
                <a:defRPr/>
              </a:pPr>
              <a:t>12</a:t>
            </a:fld>
            <a:endParaRPr b="0" baseline="0" cap="none" i="0" kern="1200" kumimoji="0" noProof="0" normalizeH="0" spc="0" strike="noStrike" sz="1600" u="none">
              <a:ln>
                <a:noFill/>
              </a:ln>
              <a:solidFill>
                <a:prstClr val="black">
                  <a:tint val="75000"/>
                </a:prstClr>
              </a:solidFill>
              <a:effectLst/>
              <a:uLnTx/>
              <a:uFillTx/>
              <a:latin typeface="Open Sans"/>
              <a:ea typeface="Open Sans"/>
              <a:cs typeface="Open Sans"/>
              <a:sym typeface="Open Sans"/>
            </a:endParaRPr>
          </a:p>
        </p:txBody>
      </p:sp>
      <p:sp>
        <p:nvSpPr>
          <p:cNvPr id="101" name="Google Shape;101;p20"/>
          <p:cNvSpPr txBox="1">
            <a:spLocks noGrp="1"/>
          </p:cNvSpPr>
          <p:nvPr>
            <p:ph type="title"/>
          </p:nvPr>
        </p:nvSpPr>
        <p:spPr>
          <a:xfrm>
            <a:off x="313998" y="305233"/>
            <a:ext cx="8655341" cy="763600"/>
          </a:xfrm>
          <a:prstGeom prst="rect">
            <a:avLst/>
          </a:prstGeom>
          <a:noFill/>
          <a:ln>
            <a:noFill/>
          </a:ln>
        </p:spPr>
        <p:txBody>
          <a:bodyPr anchor="t" anchorCtr="0" bIns="121900" lIns="121900" rIns="121900" rtlCol="0" spcFirstLastPara="1" tIns="121900" vert="horz" wrap="square">
            <a:noAutofit/>
          </a:bodyPr>
          <a:lstStyle/>
          <a:p>
            <a:pPr rtl="0">
              <a:spcBef>
                <a:spcPts val="0"/>
              </a:spcBef>
              <a:spcAft>
                <a:spcPts val="0"/>
              </a:spcAft>
            </a:pPr>
            <a:r>
              <a:rPr b="1" lang="en-US" sz="2800">
                <a:solidFill>
                  <a:srgbClr val="008080"/>
                </a:solidFill>
                <a:latin charset="0" panose="020B0606030504020204" pitchFamily="34" typeface="Open Sans"/>
                <a:ea charset="0" panose="020B0606030504020204" pitchFamily="34" typeface="Open Sans"/>
                <a:cs charset="0" panose="020B0606030504020204" pitchFamily="34" typeface="Open Sans"/>
              </a:rPr>
              <a:t>Our delivery plan</a:t>
            </a:r>
          </a:p>
        </p:txBody>
      </p:sp>
      <p:sp>
        <p:nvSpPr>
          <p:cNvPr id="2" name="TextBox 1">
            <a:extLst>
              <a:ext uri="{FF2B5EF4-FFF2-40B4-BE49-F238E27FC236}">
                <a16:creationId xmlns:a16="http://schemas.microsoft.com/office/drawing/2014/main" id="{4B38058E-0AA3-4BC8-AC04-6B29251C872F}"/>
              </a:ext>
            </a:extLst>
          </p:cNvPr>
          <p:cNvSpPr txBox="1"/>
          <p:nvPr/>
        </p:nvSpPr>
        <p:spPr>
          <a:xfrm>
            <a:off x="807039" y="6150515"/>
            <a:ext cx="2184970" cy="523220"/>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i="0" kern="1200" kumimoji="0" lang="en-GB" noProof="0" normalizeH="0" spc="0" strike="noStrike" sz="1400" u="none">
                <a:ln>
                  <a:noFill/>
                </a:ln>
                <a:solidFill>
                  <a:srgbClr val="008080"/>
                </a:solidFill>
                <a:effectLst/>
                <a:uLnTx/>
                <a:uFillTx/>
                <a:latin charset="0" panose="020B0606030504020204" pitchFamily="34" typeface="Open Sans"/>
                <a:ea charset="0" panose="020B0606030504020204" pitchFamily="34" typeface="Open Sans"/>
                <a:cs charset="0" panose="020B0606030504020204" pitchFamily="34" typeface="Open Sans"/>
              </a:rPr>
              <a:t>Understand</a:t>
            </a:r>
            <a:r>
              <a:rPr b="0" baseline="0" cap="none" i="0" kern="1200" kumimoji="0" lang="en-GB" noProof="0" normalizeH="0" spc="0" strike="noStrike" sz="1400" u="none">
                <a:ln>
                  <a:noFill/>
                </a:ln>
                <a:solidFill>
                  <a:srgbClr val="008080"/>
                </a:solidFill>
                <a:effectLst/>
                <a:uLnTx/>
                <a:uFillTx/>
                <a:latin charset="0" panose="020B0606030504020204" pitchFamily="34" typeface="Open Sans"/>
                <a:ea charset="0" panose="020B0606030504020204" pitchFamily="34" typeface="Open Sans"/>
                <a:cs charset="0" panose="020B0606030504020204" pitchFamily="34" typeface="Open Sans"/>
              </a:rPr>
              <a:t> the context and problems</a:t>
            </a:r>
          </a:p>
        </p:txBody>
      </p:sp>
      <p:sp>
        <p:nvSpPr>
          <p:cNvPr id="9" name="TextBox 8">
            <a:extLst>
              <a:ext uri="{FF2B5EF4-FFF2-40B4-BE49-F238E27FC236}">
                <a16:creationId xmlns:a16="http://schemas.microsoft.com/office/drawing/2014/main" id="{EF783F39-0779-4CF5-AFB6-44D542606537}"/>
              </a:ext>
            </a:extLst>
          </p:cNvPr>
          <p:cNvSpPr txBox="1"/>
          <p:nvPr/>
        </p:nvSpPr>
        <p:spPr>
          <a:xfrm>
            <a:off x="3175554" y="6043450"/>
            <a:ext cx="2272342" cy="307777"/>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l"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1400" u="none">
              <a:ln>
                <a:noFill/>
              </a:ln>
              <a:solidFill>
                <a:srgbClr val="A5A5A5"/>
              </a:solidFill>
              <a:effectLst/>
              <a:uLnTx/>
              <a:uFillTx/>
              <a:latin panose="020F0502020204030204" typeface="Calibri"/>
              <a:ea typeface="+mn-ea"/>
              <a:cs typeface="Calibri"/>
            </a:endParaRPr>
          </a:p>
        </p:txBody>
      </p:sp>
      <p:sp>
        <p:nvSpPr>
          <p:cNvPr id="10" name="TextBox 9">
            <a:extLst>
              <a:ext uri="{FF2B5EF4-FFF2-40B4-BE49-F238E27FC236}">
                <a16:creationId xmlns:a16="http://schemas.microsoft.com/office/drawing/2014/main" id="{B6EF194F-765B-4E53-B24B-9EB2B6529C1C}"/>
              </a:ext>
            </a:extLst>
          </p:cNvPr>
          <p:cNvSpPr txBox="1"/>
          <p:nvPr/>
        </p:nvSpPr>
        <p:spPr>
          <a:xfrm>
            <a:off x="3326156" y="6150515"/>
            <a:ext cx="2272342" cy="523220"/>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i="0" kern="1200" kumimoji="0" lang="en-GB" noProof="0" normalizeH="0" spc="0" strike="noStrike" sz="1400" u="none">
                <a:ln>
                  <a:noFill/>
                </a:ln>
                <a:solidFill>
                  <a:srgbClr val="008080"/>
                </a:solidFill>
                <a:effectLst/>
                <a:uLnTx/>
                <a:uFillTx/>
                <a:latin charset="0" panose="020B0606030504020204" pitchFamily="34" typeface="Open Sans"/>
                <a:ea charset="0" panose="020B0606030504020204" pitchFamily="34" typeface="Open Sans"/>
                <a:cs charset="0" panose="020B0606030504020204" pitchFamily="34" typeface="Open Sans"/>
              </a:rPr>
              <a:t>Test</a:t>
            </a:r>
            <a:r>
              <a:rPr b="0" baseline="0" cap="none" i="0" kern="1200" kumimoji="0" lang="en-GB" noProof="0" normalizeH="0" spc="0" strike="noStrike" sz="1400" u="none">
                <a:ln>
                  <a:noFill/>
                </a:ln>
                <a:solidFill>
                  <a:srgbClr val="008080"/>
                </a:solidFill>
                <a:effectLst/>
                <a:uLnTx/>
                <a:uFillTx/>
                <a:latin charset="0" panose="020B0606030504020204" pitchFamily="34" typeface="Open Sans"/>
                <a:ea charset="0" panose="020B0606030504020204" pitchFamily="34" typeface="Open Sans"/>
                <a:cs charset="0" panose="020B0606030504020204" pitchFamily="34" typeface="Open Sans"/>
              </a:rPr>
              <a:t> different solutions</a:t>
            </a:r>
          </a:p>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i="0" kern="1200" kumimoji="0" lang="en-GB" noProof="0" normalizeH="0" spc="0" strike="noStrike" sz="1400" u="none">
                <a:ln>
                  <a:noFill/>
                </a:ln>
                <a:solidFill>
                  <a:srgbClr val="008080"/>
                </a:solidFill>
                <a:effectLst/>
                <a:uLnTx/>
                <a:uFillTx/>
                <a:latin charset="0" panose="020B0606030504020204" pitchFamily="34" typeface="Open Sans"/>
                <a:ea charset="0" panose="020B0606030504020204" pitchFamily="34" typeface="Open Sans"/>
                <a:cs charset="0" panose="020B0606030504020204" pitchFamily="34" typeface="Open Sans"/>
              </a:rPr>
              <a:t>to the problems </a:t>
            </a:r>
          </a:p>
        </p:txBody>
      </p:sp>
      <p:sp>
        <p:nvSpPr>
          <p:cNvPr id="12" name="TextBox 11">
            <a:extLst>
              <a:ext uri="{FF2B5EF4-FFF2-40B4-BE49-F238E27FC236}">
                <a16:creationId xmlns:a16="http://schemas.microsoft.com/office/drawing/2014/main" id="{DA74D55B-6E24-4249-8DE5-5DB35B52E849}"/>
              </a:ext>
            </a:extLst>
          </p:cNvPr>
          <p:cNvSpPr txBox="1"/>
          <p:nvPr/>
        </p:nvSpPr>
        <p:spPr>
          <a:xfrm>
            <a:off x="7242675" y="6150515"/>
            <a:ext cx="2573547" cy="523220"/>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i="0" kern="1200" kumimoji="0" lang="en-GB" noProof="0" normalizeH="0" spc="0" strike="noStrike" sz="1400" u="none">
                <a:ln>
                  <a:noFill/>
                </a:ln>
                <a:solidFill>
                  <a:srgbClr val="008080"/>
                </a:solidFill>
                <a:effectLst/>
                <a:uLnTx/>
                <a:uFillTx/>
                <a:latin charset="0" panose="020B0606030504020204" pitchFamily="34" typeface="Open Sans"/>
                <a:ea charset="0" panose="020B0606030504020204" pitchFamily="34" typeface="Open Sans"/>
                <a:cs charset="0" panose="020B0606030504020204" pitchFamily="34" typeface="Open Sans"/>
              </a:rPr>
              <a:t>Build, refine and improve</a:t>
            </a:r>
          </a:p>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i="0" kern="1200" kumimoji="0" lang="en-GB" noProof="0" normalizeH="0" spc="0" strike="noStrike" sz="1400" u="none">
                <a:ln>
                  <a:noFill/>
                </a:ln>
                <a:solidFill>
                  <a:srgbClr val="008080"/>
                </a:solidFill>
                <a:effectLst/>
                <a:uLnTx/>
                <a:uFillTx/>
                <a:latin charset="0" panose="020B0606030504020204" pitchFamily="34" typeface="Open Sans"/>
                <a:ea charset="0" panose="020B0606030504020204" pitchFamily="34" typeface="Open Sans"/>
                <a:cs charset="0" panose="020B0606030504020204" pitchFamily="34" typeface="Open Sans"/>
              </a:rPr>
              <a:t>the service</a:t>
            </a:r>
          </a:p>
        </p:txBody>
      </p:sp>
      <p:sp>
        <p:nvSpPr>
          <p:cNvPr id="13" name="TextBox 12">
            <a:extLst>
              <a:ext uri="{FF2B5EF4-FFF2-40B4-BE49-F238E27FC236}">
                <a16:creationId xmlns:a16="http://schemas.microsoft.com/office/drawing/2014/main" id="{2626CFC0-D553-4F0A-AEAB-F3630A84C6C3}"/>
              </a:ext>
            </a:extLst>
          </p:cNvPr>
          <p:cNvSpPr txBox="1"/>
          <p:nvPr/>
        </p:nvSpPr>
        <p:spPr>
          <a:xfrm>
            <a:off x="612751" y="5653405"/>
            <a:ext cx="2573547" cy="369332"/>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i="0" kern="1200" kumimoji="0" lang="en-GB" noProof="0" normalizeH="0" spc="0" strike="noStrike" sz="1800" u="none">
                <a:ln>
                  <a:noFill/>
                </a:ln>
                <a:solidFill>
                  <a:schemeClr val="bg1"/>
                </a:solidFill>
                <a:effectLst/>
                <a:highlight>
                  <a:srgbClr val="008080"/>
                </a:highlight>
                <a:uLnTx/>
                <a:uFillTx/>
                <a:latin charset="0" panose="020B0606030504020204" pitchFamily="34" typeface="Open Sans"/>
                <a:ea charset="0" panose="020B0606030504020204" pitchFamily="34" typeface="Open Sans"/>
                <a:cs charset="0" panose="020B0606030504020204" pitchFamily="34" typeface="Open Sans"/>
              </a:rPr>
              <a:t>DISCOVERY</a:t>
            </a:r>
            <a:endParaRPr b="0" baseline="0" cap="none" i="0" kern="1200" kumimoji="0" lang="en-GB" noProof="0" normalizeH="0" spc="0" strike="noStrike" sz="1800" u="none">
              <a:ln>
                <a:noFill/>
              </a:ln>
              <a:solidFill>
                <a:schemeClr val="bg1"/>
              </a:solidFill>
              <a:effectLst/>
              <a:highlight>
                <a:srgbClr val="008080"/>
              </a:highlight>
              <a:uLnTx/>
              <a:uFillTx/>
              <a:latin charset="0" panose="020B0606030504020204" pitchFamily="34" typeface="Open Sans"/>
              <a:ea charset="0" panose="020B0606030504020204" pitchFamily="34" typeface="Open Sans"/>
              <a:cs charset="0" panose="020B0606030504020204" pitchFamily="34" typeface="Open Sans"/>
            </a:endParaRPr>
          </a:p>
        </p:txBody>
      </p:sp>
      <p:sp>
        <p:nvSpPr>
          <p:cNvPr id="15" name="TextBox 14">
            <a:extLst>
              <a:ext uri="{FF2B5EF4-FFF2-40B4-BE49-F238E27FC236}">
                <a16:creationId xmlns:a16="http://schemas.microsoft.com/office/drawing/2014/main" id="{6EA8634B-E0ED-4CB5-BF0F-1F61DC92C792}"/>
              </a:ext>
            </a:extLst>
          </p:cNvPr>
          <p:cNvSpPr txBox="1"/>
          <p:nvPr/>
        </p:nvSpPr>
        <p:spPr>
          <a:xfrm>
            <a:off x="3024951" y="5653405"/>
            <a:ext cx="2573547" cy="369332"/>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1" lang="en-GB">
                <a:solidFill>
                  <a:schemeClr val="bg1"/>
                </a:solidFill>
                <a:highlight>
                  <a:srgbClr val="008080"/>
                </a:highlight>
                <a:latin charset="0" panose="020B0606030504020204" pitchFamily="34" typeface="Open Sans"/>
                <a:ea charset="0" panose="020B0606030504020204" pitchFamily="34" typeface="Open Sans"/>
                <a:cs charset="0" panose="020B0606030504020204" pitchFamily="34" typeface="Open Sans"/>
              </a:rPr>
              <a:t>ALPHA</a:t>
            </a:r>
          </a:p>
        </p:txBody>
      </p:sp>
      <p:sp>
        <p:nvSpPr>
          <p:cNvPr id="16" name="TextBox 15">
            <a:extLst>
              <a:ext uri="{FF2B5EF4-FFF2-40B4-BE49-F238E27FC236}">
                <a16:creationId xmlns:a16="http://schemas.microsoft.com/office/drawing/2014/main" id="{816ACC0A-02ED-4D67-A602-2D469BE059A7}"/>
              </a:ext>
            </a:extLst>
          </p:cNvPr>
          <p:cNvSpPr txBox="1"/>
          <p:nvPr/>
        </p:nvSpPr>
        <p:spPr>
          <a:xfrm>
            <a:off x="7182601" y="5653405"/>
            <a:ext cx="2573547" cy="369332"/>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1" lang="en-US">
                <a:solidFill>
                  <a:schemeClr val="bg1"/>
                </a:solidFill>
                <a:highlight>
                  <a:srgbClr val="008080"/>
                </a:highlight>
                <a:latin charset="0" panose="020B0606030504020204" pitchFamily="34" typeface="Open Sans"/>
                <a:ea charset="0" panose="020B0606030504020204" pitchFamily="34" typeface="Open Sans"/>
                <a:cs charset="0" panose="020B0606030504020204" pitchFamily="34" typeface="Open Sans"/>
              </a:rPr>
              <a:t>B</a:t>
            </a:r>
            <a:r>
              <a:rPr b="1" lang="en-GB">
                <a:solidFill>
                  <a:schemeClr val="bg1"/>
                </a:solidFill>
                <a:highlight>
                  <a:srgbClr val="008080"/>
                </a:highlight>
                <a:latin charset="0" panose="020B0606030504020204" pitchFamily="34" typeface="Open Sans"/>
                <a:ea charset="0" panose="020B0606030504020204" pitchFamily="34" typeface="Open Sans"/>
                <a:cs charset="0" panose="020B0606030504020204" pitchFamily="34" typeface="Open Sans"/>
              </a:rPr>
              <a:t>ETA</a:t>
            </a:r>
          </a:p>
        </p:txBody>
      </p:sp>
      <p:sp>
        <p:nvSpPr>
          <p:cNvPr id="29" name="TextBox 28">
            <a:extLst>
              <a:ext uri="{FF2B5EF4-FFF2-40B4-BE49-F238E27FC236}">
                <a16:creationId xmlns:a16="http://schemas.microsoft.com/office/drawing/2014/main" id="{9F77E2DE-E48E-4A9A-896F-1FCACC4B408A}"/>
              </a:ext>
            </a:extLst>
          </p:cNvPr>
          <p:cNvSpPr txBox="1"/>
          <p:nvPr/>
        </p:nvSpPr>
        <p:spPr>
          <a:xfrm>
            <a:off x="-193759" y="4325362"/>
            <a:ext cx="2184970" cy="307777"/>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aseline="0" cap="none" i="0" kern="1200" kumimoji="0" lang="en-GB" noProof="0" normalizeH="0" spc="0" strike="noStrike" sz="1400" u="none">
                <a:ln>
                  <a:noFill/>
                </a:ln>
                <a:solidFill>
                  <a:srgbClr val="008080"/>
                </a:solidFill>
                <a:effectLst/>
                <a:uLnTx/>
                <a:uFillTx/>
                <a:latin charset="0" panose="020B0606030504020204" pitchFamily="34" typeface="Open Sans"/>
                <a:ea charset="0" panose="020B0606030504020204" pitchFamily="34" typeface="Open Sans"/>
                <a:cs charset="0" panose="020B0606030504020204" pitchFamily="34" typeface="Open Sans"/>
              </a:rPr>
              <a:t>We’re here</a:t>
            </a:r>
          </a:p>
        </p:txBody>
      </p:sp>
      <p:pic>
        <p:nvPicPr>
          <p:cNvPr descr="clip art - Clip Art Library" id="2054" name="Picture 6">
            <a:extLst>
              <a:ext uri="{FF2B5EF4-FFF2-40B4-BE49-F238E27FC236}">
                <a16:creationId xmlns:a16="http://schemas.microsoft.com/office/drawing/2014/main" id="{B6714FAF-EB72-4EB6-867B-AE2D149EC193}"/>
              </a:ext>
            </a:extLst>
          </p:cNvPr>
          <p:cNvPicPr>
            <a:picLocks noChangeArrowheads="1"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6623231">
            <a:off x="1315082" y="4501471"/>
            <a:ext cx="737350" cy="795382"/>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01;p20">
            <a:extLst>
              <a:ext uri="{FF2B5EF4-FFF2-40B4-BE49-F238E27FC236}">
                <a16:creationId xmlns:a16="http://schemas.microsoft.com/office/drawing/2014/main" id="{512805EC-381E-4DD9-A8A7-F6A710E4D74E}"/>
              </a:ext>
            </a:extLst>
          </p:cNvPr>
          <p:cNvSpPr txBox="1">
            <a:spLocks/>
          </p:cNvSpPr>
          <p:nvPr/>
        </p:nvSpPr>
        <p:spPr>
          <a:xfrm>
            <a:off x="7063464" y="1120323"/>
            <a:ext cx="3570203" cy="152576"/>
          </a:xfrm>
          <a:prstGeom prst="rect">
            <a:avLst/>
          </a:prstGeom>
          <a:noFill/>
          <a:ln>
            <a:noFill/>
          </a:ln>
        </p:spPr>
        <p:txBody>
          <a:bodyPr anchor="t" anchorCtr="0" bIns="121900" lIns="121900" rIns="121900" rtlCol="0" spcFirstLastPara="1" tIns="121900" vert="horz" wrap="square">
            <a:noAutofit/>
          </a:bodyPr>
          <a:lstStyle>
            <a:lvl1pPr algn="l" defTabSz="914400" eaLnBrk="1" hangingPunct="1" latinLnBrk="0" lvl="0" rtl="0">
              <a:lnSpc>
                <a:spcPct val="90000"/>
              </a:lnSpc>
              <a:spcBef>
                <a:spcPts val="0"/>
              </a:spcBef>
              <a:spcAft>
                <a:spcPts val="0"/>
              </a:spcAft>
              <a:buSzPts val="2800"/>
              <a:buNone/>
              <a:defRPr kern="1200" sz="44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b="1" lang="en-US" sz="1200">
                <a:solidFill>
                  <a:schemeClr val="bg1"/>
                </a:solidFill>
                <a:highlight>
                  <a:srgbClr val="008080"/>
                </a:highlight>
                <a:latin typeface="Open Sans"/>
                <a:ea typeface="Open Sans"/>
                <a:cs typeface="Open Sans"/>
              </a:rPr>
              <a:t>Funded by the Local Digital Fund</a:t>
            </a:r>
          </a:p>
        </p:txBody>
      </p:sp>
    </p:spTree>
    <p:extLst>
      <p:ext uri="{BB962C8B-B14F-4D97-AF65-F5344CB8AC3E}">
        <p14:creationId xmlns:p14="http://schemas.microsoft.com/office/powerpoint/2010/main" val="1712915035"/>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4"/>
          <a:stretch>
            <a:fillRect/>
          </a:stretch>
        </p:blipFill>
        <p:spPr>
          <a:xfrm>
            <a:off x="11034446" y="6208134"/>
            <a:ext cx="970909" cy="469239"/>
          </a:xfrm>
          <a:prstGeom prst="rect">
            <a:avLst/>
          </a:prstGeom>
        </p:spPr>
      </p:pic>
      <p:sp>
        <p:nvSpPr>
          <p:cNvPr id="2" name="TextBox 1">
            <a:extLst>
              <a:ext uri="{FF2B5EF4-FFF2-40B4-BE49-F238E27FC236}">
                <a16:creationId xmlns:a16="http://schemas.microsoft.com/office/drawing/2014/main" id="{A115BE0C-66FB-458E-AB3A-87DB7CEF6E25}"/>
              </a:ext>
            </a:extLst>
          </p:cNvPr>
          <p:cNvSpPr txBox="1"/>
          <p:nvPr/>
        </p:nvSpPr>
        <p:spPr>
          <a:xfrm>
            <a:off x="1736521" y="2575420"/>
            <a:ext cx="5704514" cy="1015663"/>
          </a:xfrm>
          <a:prstGeom prst="rect">
            <a:avLst/>
          </a:prstGeom>
          <a:noFill/>
        </p:spPr>
        <p:txBody>
          <a:bodyPr wrap="square" rtlCol="0">
            <a:spAutoFit/>
          </a:bodyPr>
          <a:lstStyle/>
          <a:p>
            <a:r>
              <a:rPr lang="en-US" sz="6000" b="1">
                <a:solidFill>
                  <a:schemeClr val="bg1"/>
                </a:solidFill>
              </a:rPr>
              <a:t>Playback day </a:t>
            </a:r>
            <a:endParaRPr lang="en-GB" sz="6000" b="1">
              <a:solidFill>
                <a:schemeClr val="bg1"/>
              </a:solidFill>
            </a:endParaRPr>
          </a:p>
        </p:txBody>
      </p:sp>
    </p:spTree>
    <p:extLst>
      <p:ext uri="{BB962C8B-B14F-4D97-AF65-F5344CB8AC3E}">
        <p14:creationId xmlns:p14="http://schemas.microsoft.com/office/powerpoint/2010/main" val="1610852806"/>
      </p:ext>
    </p:extLst>
  </p:cSld>
  <p:clrMapOvr>
    <a:masterClrMapping/>
  </p:clrMapOvr>
  <p:extLst>
    <p:ext uri="{6950BFC3-D8DA-4A85-94F7-54DA5524770B}">
      <p188:commentRel xmlns:p188="http://schemas.microsoft.com/office/powerpoint/2018/8/main" r:id="rId3"/>
    </p:ext>
  </p:extLst>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4"/>
          <a:stretch>
            <a:fillRect/>
          </a:stretch>
        </p:blipFill>
        <p:spPr>
          <a:xfrm>
            <a:off x="11034446" y="6208134"/>
            <a:ext cx="970909" cy="469239"/>
          </a:xfrm>
          <a:prstGeom prst="rect">
            <a:avLst/>
          </a:prstGeom>
        </p:spPr>
      </p:pic>
      <p:pic>
        <p:nvPicPr>
          <p:cNvPr descr="Logo&#10;&#10;Description automatically generated" id="15" name="Picture 2">
            <a:extLst>
              <a:ext uri="{FF2B5EF4-FFF2-40B4-BE49-F238E27FC236}">
                <a16:creationId xmlns:a16="http://schemas.microsoft.com/office/drawing/2014/main" id="{01D5A384-5DC3-B848-9379-D1E7EB411FC3}"/>
              </a:ext>
            </a:extLst>
          </p:cNvPr>
          <p:cNvPicPr>
            <a:picLocks noChangeAspect="1"/>
          </p:cNvPicPr>
          <p:nvPr/>
        </p:nvPicPr>
        <p:blipFill rotWithShape="1">
          <a:blip r:embed="rId5"/>
          <a:srcRect b="138" r="-63"/>
          <a:stretch/>
        </p:blipFill>
        <p:spPr>
          <a:xfrm>
            <a:off x="10848713" y="6185561"/>
            <a:ext cx="1344201" cy="588104"/>
          </a:xfrm>
          <a:prstGeom prst="rect">
            <a:avLst/>
          </a:prstGeom>
        </p:spPr>
      </p:pic>
      <p:sp>
        <p:nvSpPr>
          <p:cNvPr id="7" name="Google Shape;193;p30">
            <a:extLst>
              <a:ext uri="{FF2B5EF4-FFF2-40B4-BE49-F238E27FC236}">
                <a16:creationId xmlns:a16="http://schemas.microsoft.com/office/drawing/2014/main" id="{8C5332B6-CFD1-49F1-8D39-90A8BAA35292}"/>
              </a:ext>
            </a:extLst>
          </p:cNvPr>
          <p:cNvSpPr txBox="1">
            <a:spLocks/>
          </p:cNvSpPr>
          <p:nvPr/>
        </p:nvSpPr>
        <p:spPr>
          <a:xfrm>
            <a:off x="5865007" y="1003928"/>
            <a:ext cx="5989535" cy="5204206"/>
          </a:xfrm>
          <a:prstGeom prst="rect">
            <a:avLst/>
          </a:prstGeom>
        </p:spPr>
        <p:txBody>
          <a:bodyPr anchor="t" anchorCtr="0" bIns="121900" lIns="121900" rIns="121900" rtlCol="0" spcFirstLastPara="1" tIns="121900" vert="horz" wrap="square">
            <a:norm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defTabSz="914400" eaLnBrk="1" fontAlgn="auto" hangingPunct="1" indent="-457200" latinLnBrk="0" lvl="0" marL="457200" marR="0" rtl="0">
              <a:lnSpc>
                <a:spcPct val="100000"/>
              </a:lnSpc>
              <a:spcBef>
                <a:spcPts val="1000"/>
              </a:spcBef>
              <a:spcAft>
                <a:spcPts val="0"/>
              </a:spcAft>
              <a:buClrTx/>
              <a:buSzTx/>
              <a:buFont typeface="+mj-lt"/>
              <a:buAutoNum type="arabicPeriod"/>
              <a:tabLst/>
              <a:defRPr/>
            </a:pPr>
            <a:endParaRPr b="0" baseline="0" cap="none" i="0" kern="1200" kumimoji="0" lang="en-US" noProof="0" normalizeH="0" spc="0" strike="noStrike" sz="2400" u="none">
              <a:ln>
                <a:noFill/>
              </a:ln>
              <a:solidFill>
                <a:prstClr val="black"/>
              </a:solidFill>
              <a:effectLst/>
              <a:uLnTx/>
              <a:uFillTx/>
              <a:latin typeface="Open Sans"/>
              <a:ea typeface="Open Sans"/>
              <a:cs typeface="Open Sans"/>
              <a:sym typeface="Open Sans"/>
            </a:endParaRPr>
          </a:p>
        </p:txBody>
      </p:sp>
      <p:sp>
        <p:nvSpPr>
          <p:cNvPr id="8" name="TextBox 7">
            <a:extLst>
              <a:ext uri="{FF2B5EF4-FFF2-40B4-BE49-F238E27FC236}">
                <a16:creationId xmlns:a16="http://schemas.microsoft.com/office/drawing/2014/main" id="{D650AC12-BF58-4BB0-85D6-9968D9FFAF6F}"/>
              </a:ext>
            </a:extLst>
          </p:cNvPr>
          <p:cNvSpPr txBox="1"/>
          <p:nvPr/>
        </p:nvSpPr>
        <p:spPr>
          <a:xfrm>
            <a:off x="506187" y="1191805"/>
            <a:ext cx="11179626" cy="4029565"/>
          </a:xfrm>
          <a:prstGeom prst="rect">
            <a:avLst/>
          </a:prstGeom>
          <a:noFill/>
        </p:spPr>
        <p:txBody>
          <a:bodyPr wrap="square">
            <a:spAutoFit/>
          </a:bodyPr>
          <a:lstStyle/>
          <a:p>
            <a:pPr lvl="0">
              <a:lnSpc>
                <a:spcPct val="107000"/>
              </a:lnSpc>
            </a:pPr>
            <a:r>
              <a:rPr b="1" lang="en-US" sz="2000">
                <a:solidFill>
                  <a:schemeClr val="bg1"/>
                </a:solidFill>
                <a:effectLst/>
                <a:highlight>
                  <a:srgbClr val="008080"/>
                </a:highlight>
                <a:latin charset="0" panose="020F0502020204030204" pitchFamily="34" typeface="Calibri"/>
                <a:ea charset="0" panose="020F0502020204030204" pitchFamily="34" typeface="Calibri"/>
                <a:cs charset="0" panose="020B0604020202020204" pitchFamily="34" typeface="Arial"/>
              </a:rPr>
              <a:t>We’ll be ready to move onto the next stage of our Discovery when:</a:t>
            </a:r>
          </a:p>
          <a:p>
            <a:pPr indent="-342900" lvl="0" marL="342900">
              <a:lnSpc>
                <a:spcPct val="107000"/>
              </a:lnSpc>
              <a:buFont typeface="+mj-lt"/>
              <a:buAutoNum type="arabicPeriod"/>
            </a:pPr>
            <a:endParaRPr lang="en-US" sz="2000">
              <a:latin charset="0" panose="020F0502020204030204" pitchFamily="34" typeface="Calibri"/>
              <a:ea charset="0" panose="020F0502020204030204" pitchFamily="34" typeface="Calibri"/>
              <a:cs charset="0" panose="020B0604020202020204" pitchFamily="34" typeface="Arial"/>
            </a:endParaRPr>
          </a:p>
          <a:p>
            <a:pPr indent="-342900" lvl="0" marL="342900">
              <a:lnSpc>
                <a:spcPct val="107000"/>
              </a:lnSpc>
              <a:buFont typeface="+mj-lt"/>
              <a:buAutoNum type="arabicPeriod"/>
            </a:pPr>
            <a:r>
              <a:rPr lang="en-US" sz="2000">
                <a:effectLst/>
                <a:latin charset="0" panose="020F0502020204030204" pitchFamily="34" typeface="Calibri"/>
                <a:ea charset="0" panose="020F0502020204030204" pitchFamily="34" typeface="Calibri"/>
                <a:cs charset="0" panose="020B0604020202020204" pitchFamily="34" typeface="Arial"/>
              </a:rPr>
              <a:t>We have a list of all the services that have a touchpoint in the GCD    </a:t>
            </a:r>
            <a:endParaRPr lang="en-GB" sz="2000">
              <a:effectLst/>
              <a:latin charset="0" panose="020F0502020204030204" pitchFamily="34" typeface="Calibri"/>
              <a:ea charset="0" panose="020F0502020204030204" pitchFamily="34" typeface="Calibri"/>
              <a:cs charset="0" panose="020B0604020202020204" pitchFamily="34" typeface="Arial"/>
            </a:endParaRPr>
          </a:p>
          <a:p>
            <a:pPr indent="-342900" lvl="0" marL="342900">
              <a:lnSpc>
                <a:spcPct val="107000"/>
              </a:lnSpc>
              <a:buFont typeface="+mj-lt"/>
              <a:buAutoNum type="arabicPeriod"/>
            </a:pPr>
            <a:r>
              <a:rPr lang="en-US" sz="2000">
                <a:effectLst/>
                <a:latin charset="0" panose="020F0502020204030204" pitchFamily="34" typeface="Calibri"/>
                <a:ea charset="0" panose="020F0502020204030204" pitchFamily="34" typeface="Calibri"/>
                <a:cs charset="0" panose="020B0604020202020204" pitchFamily="34" typeface="Arial"/>
              </a:rPr>
              <a:t>We understand what content on the GCD is most and least looked for</a:t>
            </a:r>
            <a:endParaRPr lang="en-GB" sz="2000">
              <a:effectLst/>
              <a:latin charset="0" panose="020F0502020204030204" pitchFamily="34" typeface="Calibri"/>
              <a:ea charset="0" panose="020F0502020204030204" pitchFamily="34" typeface="Calibri"/>
              <a:cs charset="0" panose="020B0604020202020204" pitchFamily="34" typeface="Arial"/>
            </a:endParaRPr>
          </a:p>
          <a:p>
            <a:pPr indent="-342900" lvl="0" marL="342900">
              <a:lnSpc>
                <a:spcPct val="107000"/>
              </a:lnSpc>
              <a:buFont typeface="+mj-lt"/>
              <a:buAutoNum type="arabicPeriod"/>
            </a:pPr>
            <a:r>
              <a:rPr lang="en-US" sz="2000">
                <a:effectLst/>
                <a:latin charset="0" panose="020F0502020204030204" pitchFamily="34" typeface="Calibri"/>
                <a:ea charset="0" panose="020F0502020204030204" pitchFamily="34" typeface="Calibri"/>
                <a:cs charset="0" panose="020B0604020202020204" pitchFamily="34" typeface="Arial"/>
              </a:rPr>
              <a:t>We’ve identified the different current main user groups of the GCD    </a:t>
            </a:r>
            <a:endParaRPr lang="en-GB" sz="2000">
              <a:effectLst/>
              <a:latin charset="0" panose="020F0502020204030204" pitchFamily="34" typeface="Calibri"/>
              <a:ea charset="0" panose="020F0502020204030204" pitchFamily="34" typeface="Calibri"/>
              <a:cs charset="0" panose="020B0604020202020204" pitchFamily="34" typeface="Arial"/>
            </a:endParaRPr>
          </a:p>
          <a:p>
            <a:pPr indent="-342900" lvl="0" marL="342900">
              <a:lnSpc>
                <a:spcPct val="107000"/>
              </a:lnSpc>
              <a:buFont typeface="+mj-lt"/>
              <a:buAutoNum type="arabicPeriod"/>
            </a:pPr>
            <a:r>
              <a:rPr lang="en-US" sz="2000">
                <a:effectLst/>
                <a:latin charset="0" panose="020F0502020204030204" pitchFamily="34" typeface="Calibri"/>
                <a:ea charset="0" panose="020F0502020204030204" pitchFamily="34" typeface="Calibri"/>
                <a:cs charset="0" panose="020B0604020202020204" pitchFamily="34" typeface="Arial"/>
              </a:rPr>
              <a:t>We’ve identified the different ‘potential’ user groups of the GCD	</a:t>
            </a:r>
            <a:endParaRPr lang="en-GB" sz="2000">
              <a:effectLst/>
              <a:latin charset="0" panose="020F0502020204030204" pitchFamily="34" typeface="Calibri"/>
              <a:ea charset="0" panose="020F0502020204030204" pitchFamily="34" typeface="Calibri"/>
              <a:cs charset="0" panose="020B0604020202020204" pitchFamily="34" typeface="Arial"/>
            </a:endParaRPr>
          </a:p>
          <a:p>
            <a:pPr indent="-342900" lvl="0" marL="342900">
              <a:lnSpc>
                <a:spcPct val="107000"/>
              </a:lnSpc>
              <a:buFont typeface="+mj-lt"/>
              <a:buAutoNum type="arabicPeriod"/>
            </a:pPr>
            <a:r>
              <a:rPr lang="en-US" sz="2000">
                <a:effectLst/>
                <a:latin charset="0" panose="020F0502020204030204" pitchFamily="34" typeface="Calibri"/>
                <a:ea charset="0" panose="020F0502020204030204" pitchFamily="34" typeface="Calibri"/>
                <a:cs charset="0" panose="020B0604020202020204" pitchFamily="34" typeface="Arial"/>
              </a:rPr>
              <a:t>We’ve documented the technical make-up of the existing GCD</a:t>
            </a:r>
          </a:p>
          <a:p>
            <a:pPr indent="-342900" lvl="0" marL="342900">
              <a:lnSpc>
                <a:spcPct val="107000"/>
              </a:lnSpc>
              <a:buFont typeface="+mj-lt"/>
              <a:buAutoNum type="arabicPeriod"/>
            </a:pPr>
            <a:r>
              <a:rPr lang="en-US" sz="2000">
                <a:effectLst/>
                <a:latin charset="0" panose="020F0502020204030204" pitchFamily="34" typeface="Calibri"/>
                <a:ea charset="0" panose="020F0502020204030204" pitchFamily="34" typeface="Calibri"/>
                <a:cs charset="0" panose="020B0604020202020204" pitchFamily="34" typeface="Arial"/>
              </a:rPr>
              <a:t>We’ve met with other local authorities to learn from their experience of developing directories</a:t>
            </a:r>
            <a:endParaRPr lang="en-GB" sz="2000">
              <a:effectLst/>
              <a:latin charset="0" panose="020F0502020204030204" pitchFamily="34" typeface="Calibri"/>
              <a:ea charset="0" panose="020F0502020204030204" pitchFamily="34" typeface="Calibri"/>
              <a:cs charset="0" panose="020B0604020202020204" pitchFamily="34" typeface="Arial"/>
            </a:endParaRPr>
          </a:p>
          <a:p>
            <a:pPr indent="-342900" lvl="0" marL="342900">
              <a:lnSpc>
                <a:spcPct val="107000"/>
              </a:lnSpc>
              <a:buFont typeface="+mj-lt"/>
              <a:buAutoNum type="arabicPeriod"/>
            </a:pPr>
            <a:r>
              <a:rPr lang="en-US" sz="2000">
                <a:effectLst/>
                <a:latin charset="0" panose="020F0502020204030204" pitchFamily="34" typeface="Calibri"/>
                <a:ea charset="0" panose="020F0502020204030204" pitchFamily="34" typeface="Calibri"/>
                <a:cs charset="0" panose="020B0604020202020204" pitchFamily="34" typeface="Arial"/>
              </a:rPr>
              <a:t>We understand the legal and technical constraints of the project</a:t>
            </a:r>
            <a:endParaRPr lang="en-GB" sz="2000">
              <a:effectLst/>
              <a:latin charset="0" panose="020F0502020204030204" pitchFamily="34" typeface="Calibri"/>
              <a:ea charset="0" panose="020F0502020204030204" pitchFamily="34" typeface="Calibri"/>
              <a:cs charset="0" panose="020B0604020202020204" pitchFamily="34" typeface="Arial"/>
            </a:endParaRPr>
          </a:p>
          <a:p>
            <a:pPr indent="-342900" lvl="0" marL="342900">
              <a:lnSpc>
                <a:spcPct val="107000"/>
              </a:lnSpc>
              <a:buFont typeface="+mj-lt"/>
              <a:buAutoNum type="arabicPeriod"/>
            </a:pPr>
            <a:r>
              <a:rPr lang="en-US" sz="2000">
                <a:effectLst/>
                <a:latin charset="0" panose="020F0502020204030204" pitchFamily="34" typeface="Calibri"/>
                <a:ea charset="0" panose="020F0502020204030204" pitchFamily="34" typeface="Calibri"/>
                <a:cs charset="0" panose="020B0604020202020204" pitchFamily="34" typeface="Arial"/>
              </a:rPr>
              <a:t>We understand what Scout, Outpost, </a:t>
            </a:r>
            <a:r>
              <a:rPr err="1" lang="en-US" sz="2000">
                <a:effectLst/>
                <a:latin charset="0" panose="020F0502020204030204" pitchFamily="34" typeface="Calibri"/>
                <a:ea charset="0" panose="020F0502020204030204" pitchFamily="34" typeface="Calibri"/>
                <a:cs charset="0" panose="020B0604020202020204" pitchFamily="34" typeface="Arial"/>
              </a:rPr>
              <a:t>LocalGov</a:t>
            </a:r>
            <a:r>
              <a:rPr lang="en-US" sz="2000">
                <a:effectLst/>
                <a:latin charset="0" panose="020F0502020204030204" pitchFamily="34" typeface="Calibri"/>
                <a:ea charset="0" panose="020F0502020204030204" pitchFamily="34" typeface="Calibri"/>
                <a:cs charset="0" panose="020B0604020202020204" pitchFamily="34" typeface="Arial"/>
              </a:rPr>
              <a:t> Drupal and Open Referral UK are</a:t>
            </a:r>
            <a:endParaRPr lang="en-GB" sz="2000">
              <a:effectLst/>
              <a:latin charset="0" panose="020F0502020204030204" pitchFamily="34" typeface="Calibri"/>
              <a:ea charset="0" panose="020F0502020204030204" pitchFamily="34" typeface="Calibri"/>
              <a:cs charset="0" panose="020B0604020202020204" pitchFamily="34" typeface="Arial"/>
            </a:endParaRPr>
          </a:p>
          <a:p>
            <a:pPr indent="-342900" lvl="0" marL="342900">
              <a:lnSpc>
                <a:spcPct val="107000"/>
              </a:lnSpc>
              <a:buFont typeface="+mj-lt"/>
              <a:buAutoNum type="arabicPeriod"/>
            </a:pPr>
            <a:r>
              <a:rPr lang="en-US" sz="2000">
                <a:effectLst/>
                <a:latin charset="0" panose="020F0502020204030204" pitchFamily="34" typeface="Calibri"/>
                <a:ea charset="0" panose="020F0502020204030204" pitchFamily="34" typeface="Calibri"/>
                <a:cs charset="0" panose="020B0604020202020204" pitchFamily="34" typeface="Arial"/>
              </a:rPr>
              <a:t>We’ve prioritised the services for further exploration</a:t>
            </a:r>
            <a:endParaRPr lang="en-GB" sz="2000">
              <a:effectLst/>
              <a:latin charset="0" panose="020F0502020204030204" pitchFamily="34" typeface="Calibri"/>
              <a:ea charset="0" panose="020F0502020204030204" pitchFamily="34" typeface="Calibri"/>
              <a:cs charset="0" panose="020B0604020202020204" pitchFamily="34" typeface="Arial"/>
            </a:endParaRPr>
          </a:p>
          <a:p>
            <a:pPr indent="-342900" lvl="0" marL="342900">
              <a:lnSpc>
                <a:spcPct val="107000"/>
              </a:lnSpc>
              <a:spcAft>
                <a:spcPts val="800"/>
              </a:spcAft>
              <a:buFont typeface="+mj-lt"/>
              <a:buAutoNum type="arabicPeriod"/>
            </a:pPr>
            <a:r>
              <a:rPr lang="en-US" sz="2000">
                <a:effectLst/>
                <a:latin charset="0" panose="020F0502020204030204" pitchFamily="34" typeface="Calibri"/>
                <a:ea charset="0" panose="020F0502020204030204" pitchFamily="34" typeface="Calibri"/>
                <a:cs charset="0" panose="020B0604020202020204" pitchFamily="34" typeface="Arial"/>
              </a:rPr>
              <a:t>We’ve written our objectives for what to do next</a:t>
            </a:r>
            <a:endParaRPr lang="en-GB" sz="2000">
              <a:effectLst/>
              <a:latin charset="0" panose="020F0502020204030204" pitchFamily="34" typeface="Calibri"/>
              <a:ea charset="0" panose="020F0502020204030204" pitchFamily="34" typeface="Calibri"/>
              <a:cs charset="0" panose="020B0604020202020204" pitchFamily="34" typeface="Arial"/>
            </a:endParaRPr>
          </a:p>
        </p:txBody>
      </p:sp>
      <p:sp>
        <p:nvSpPr>
          <p:cNvPr id="9" name="Rectangle 8">
            <a:extLst>
              <a:ext uri="{FF2B5EF4-FFF2-40B4-BE49-F238E27FC236}">
                <a16:creationId xmlns:a16="http://schemas.microsoft.com/office/drawing/2014/main" id="{3EFF18DC-FEEC-4D67-B0E8-9B8563137543}"/>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400">
              <a:highlight>
                <a:srgbClr val="800000"/>
              </a:highlight>
            </a:endParaRPr>
          </a:p>
        </p:txBody>
      </p:sp>
      <p:pic>
        <p:nvPicPr>
          <p:cNvPr id="11" name="Picture 5">
            <a:extLst>
              <a:ext uri="{FF2B5EF4-FFF2-40B4-BE49-F238E27FC236}">
                <a16:creationId xmlns:a16="http://schemas.microsoft.com/office/drawing/2014/main" id="{6D02C530-A389-4D9B-8931-53B3BD2F2B2F}"/>
              </a:ext>
            </a:extLst>
          </p:cNvPr>
          <p:cNvPicPr>
            <a:picLocks noChangeAspect="1"/>
          </p:cNvPicPr>
          <p:nvPr/>
        </p:nvPicPr>
        <p:blipFill>
          <a:blip r:embed="rId4"/>
          <a:stretch>
            <a:fillRect/>
          </a:stretch>
        </p:blipFill>
        <p:spPr>
          <a:xfrm>
            <a:off x="11034445" y="6208134"/>
            <a:ext cx="970909" cy="469239"/>
          </a:xfrm>
          <a:prstGeom prst="rect">
            <a:avLst/>
          </a:prstGeom>
        </p:spPr>
      </p:pic>
      <p:sp>
        <p:nvSpPr>
          <p:cNvPr id="12" name="TextBox 11">
            <a:extLst>
              <a:ext uri="{FF2B5EF4-FFF2-40B4-BE49-F238E27FC236}">
                <a16:creationId xmlns:a16="http://schemas.microsoft.com/office/drawing/2014/main" id="{CE8A129B-6643-1B4A-8A2E-FE14B3345C18}"/>
              </a:ext>
            </a:extLst>
          </p:cNvPr>
          <p:cNvSpPr txBox="1"/>
          <p:nvPr/>
        </p:nvSpPr>
        <p:spPr>
          <a:xfrm>
            <a:off x="433137" y="366295"/>
            <a:ext cx="9534127" cy="556627"/>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lvl="0">
              <a:lnSpc>
                <a:spcPct val="115000"/>
              </a:lnSpc>
              <a:spcBef>
                <a:spcPts val="1000"/>
              </a:spcBef>
              <a:defRPr/>
            </a:pPr>
            <a:r>
              <a:rPr b="1" lang="en-US" sz="2800">
                <a:solidFill>
                  <a:srgbClr val="008080"/>
                </a:solidFill>
                <a:latin typeface="Open Sans"/>
                <a:ea typeface="Open Sans ExtraBold"/>
                <a:cs typeface="Open Sans ExtraBold"/>
              </a:rPr>
              <a:t>We started with 6 weeks of </a:t>
            </a:r>
            <a:r>
              <a:rPr b="1" lang="en-US" sz="2800" u="sng">
                <a:solidFill>
                  <a:srgbClr val="008080"/>
                </a:solidFill>
                <a:latin typeface="Open Sans"/>
                <a:ea typeface="Open Sans ExtraBold"/>
                <a:cs typeface="Open Sans ExtraBold"/>
              </a:rPr>
              <a:t>broad research</a:t>
            </a:r>
            <a:endParaRPr b="1" lang="en-GB" sz="2800" u="sng">
              <a:solidFill>
                <a:srgbClr val="008080"/>
              </a:solidFill>
              <a:latin typeface="Open Sans"/>
              <a:ea typeface="Open Sans ExtraBold"/>
              <a:cs typeface="Open Sans ExtraBold"/>
            </a:endParaRPr>
          </a:p>
        </p:txBody>
      </p:sp>
    </p:spTree>
    <p:extLst>
      <p:ext uri="{BB962C8B-B14F-4D97-AF65-F5344CB8AC3E}">
        <p14:creationId xmlns:p14="http://schemas.microsoft.com/office/powerpoint/2010/main" val="1807197217"/>
      </p:ext>
    </p:extLst>
  </p:cSld>
  <p:clrMapOvr>
    <a:masterClrMapping/>
  </p:clrMapOvr>
  <p:extLst>
    <p:ext uri="{6950BFC3-D8DA-4A85-94F7-54DA5524770B}">
      <p188:commentRel xmlns:p188="http://schemas.microsoft.com/office/powerpoint/2018/8/main" r:id="rId3"/>
    </p:ext>
  </p:extLst>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3424" y="1"/>
            <a:ext cx="5397059" cy="685885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400"/>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4"/>
          <a:stretch>
            <a:fillRect/>
          </a:stretch>
        </p:blipFill>
        <p:spPr>
          <a:xfrm>
            <a:off x="11034446" y="6208134"/>
            <a:ext cx="970909" cy="469239"/>
          </a:xfrm>
          <a:prstGeom prst="rect">
            <a:avLst/>
          </a:prstGeom>
        </p:spPr>
      </p:pic>
      <p:sp>
        <p:nvSpPr>
          <p:cNvPr id="10" name="TextBox 9">
            <a:extLst>
              <a:ext uri="{FF2B5EF4-FFF2-40B4-BE49-F238E27FC236}">
                <a16:creationId xmlns:a16="http://schemas.microsoft.com/office/drawing/2014/main" id="{A14CB1AC-4F45-ED4D-B36E-D8375566BF8E}"/>
              </a:ext>
            </a:extLst>
          </p:cNvPr>
          <p:cNvSpPr txBox="1"/>
          <p:nvPr/>
        </p:nvSpPr>
        <p:spPr>
          <a:xfrm>
            <a:off x="519216" y="1491610"/>
            <a:ext cx="4351778" cy="3874779"/>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nSpc>
                <a:spcPct val="115000"/>
              </a:lnSpc>
              <a:spcBef>
                <a:spcPts val="1000"/>
              </a:spcBef>
            </a:pPr>
            <a:r>
              <a:rPr b="1" lang="en-US" sz="3600">
                <a:solidFill>
                  <a:schemeClr val="bg1"/>
                </a:solidFill>
                <a:latin typeface="Open Sans"/>
                <a:ea typeface="Open Sans ExtraBold"/>
                <a:cs typeface="Open Sans ExtraBold"/>
              </a:rPr>
              <a:t>Taking time to pause, share and reflect, so we can decide </a:t>
            </a:r>
            <a:r>
              <a:rPr b="1" lang="en-US" sz="3600" u="sng">
                <a:solidFill>
                  <a:schemeClr val="bg1"/>
                </a:solidFill>
                <a:latin typeface="Open Sans"/>
                <a:ea typeface="Open Sans ExtraBold"/>
                <a:cs typeface="Open Sans ExtraBold"/>
              </a:rPr>
              <a:t>where to begin our focused Discovery</a:t>
            </a:r>
            <a:endParaRPr b="1" lang="en-GB" sz="3600" u="sng">
              <a:solidFill>
                <a:schemeClr val="bg1"/>
              </a:solidFill>
              <a:latin typeface="Open Sans"/>
              <a:ea typeface="Open Sans ExtraBold"/>
              <a:cs typeface="Open Sans ExtraBold"/>
            </a:endParaRPr>
          </a:p>
        </p:txBody>
      </p:sp>
      <p:pic>
        <p:nvPicPr>
          <p:cNvPr descr="Logo&#10;&#10;Description automatically generated" id="15" name="Picture 2">
            <a:extLst>
              <a:ext uri="{FF2B5EF4-FFF2-40B4-BE49-F238E27FC236}">
                <a16:creationId xmlns:a16="http://schemas.microsoft.com/office/drawing/2014/main" id="{01D5A384-5DC3-B848-9379-D1E7EB411FC3}"/>
              </a:ext>
            </a:extLst>
          </p:cNvPr>
          <p:cNvPicPr>
            <a:picLocks noChangeAspect="1"/>
          </p:cNvPicPr>
          <p:nvPr/>
        </p:nvPicPr>
        <p:blipFill rotWithShape="1">
          <a:blip r:embed="rId5"/>
          <a:srcRect b="138" r="-63"/>
          <a:stretch/>
        </p:blipFill>
        <p:spPr>
          <a:xfrm>
            <a:off x="10848713" y="6185561"/>
            <a:ext cx="1344201" cy="588104"/>
          </a:xfrm>
          <a:prstGeom prst="rect">
            <a:avLst/>
          </a:prstGeom>
        </p:spPr>
      </p:pic>
      <p:pic>
        <p:nvPicPr>
          <p:cNvPr descr="January flat daily calendar icon date Royalty Free Vector" id="1026" name="Picture 2">
            <a:extLst>
              <a:ext uri="{FF2B5EF4-FFF2-40B4-BE49-F238E27FC236}">
                <a16:creationId xmlns:a16="http://schemas.microsoft.com/office/drawing/2014/main" id="{0558AD27-883A-4642-B862-DC6CEBCB42CB}"/>
              </a:ext>
            </a:extLst>
          </p:cNvPr>
          <p:cNvPicPr>
            <a:picLocks noChangeArrowheads="1" noChangeAspect="1"/>
          </p:cNvPicPr>
          <p:nvPr/>
        </p:nvPicPr>
        <p:blipFill rotWithShape="1">
          <a:blip r:embed="rId6">
            <a:extLst>
              <a:ext uri="{28A0092B-C50C-407E-A947-70E740481C1C}">
                <a14:useLocalDpi xmlns:a14="http://schemas.microsoft.com/office/drawing/2010/main" val="0"/>
              </a:ext>
            </a:extLst>
          </a:blip>
          <a:srcRect b="17" r="51"/>
          <a:stretch/>
        </p:blipFill>
        <p:spPr bwMode="auto">
          <a:xfrm>
            <a:off x="6271946" y="1193800"/>
            <a:ext cx="47625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129871"/>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5435CD-F5D3-E443-BC45-BDC6DFDD65A1}"/>
              </a:ext>
            </a:extLst>
          </p:cNvPr>
          <p:cNvSpPr/>
          <p:nvPr/>
        </p:nvSpPr>
        <p:spPr>
          <a:xfrm>
            <a:off x="0" y="0"/>
            <a:ext cx="5397059" cy="685885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 name="Picture 6" descr="Text&#10;&#10;Description automatically generated">
            <a:extLst>
              <a:ext uri="{FF2B5EF4-FFF2-40B4-BE49-F238E27FC236}">
                <a16:creationId xmlns:a16="http://schemas.microsoft.com/office/drawing/2014/main" id="{66929E62-C625-1247-90A1-AD2BF4C2C256}"/>
              </a:ext>
            </a:extLst>
          </p:cNvPr>
          <p:cNvPicPr>
            <a:picLocks noChangeAspect="1"/>
          </p:cNvPicPr>
          <p:nvPr/>
        </p:nvPicPr>
        <p:blipFill>
          <a:blip r:embed="rId4"/>
          <a:stretch>
            <a:fillRect/>
          </a:stretch>
        </p:blipFill>
        <p:spPr>
          <a:xfrm>
            <a:off x="5687440" y="1666188"/>
            <a:ext cx="6155141" cy="4385537"/>
          </a:xfrm>
          <a:prstGeom prst="rect">
            <a:avLst/>
          </a:prstGeom>
        </p:spPr>
      </p:pic>
      <p:sp>
        <p:nvSpPr>
          <p:cNvPr id="4" name="Content Placeholder 2">
            <a:extLst>
              <a:ext uri="{FF2B5EF4-FFF2-40B4-BE49-F238E27FC236}">
                <a16:creationId xmlns:a16="http://schemas.microsoft.com/office/drawing/2014/main" id="{AAD318E5-C0CB-F141-8C54-8B6E28EF69D6}"/>
              </a:ext>
            </a:extLst>
          </p:cNvPr>
          <p:cNvSpPr txBox="1">
            <a:spLocks/>
          </p:cNvSpPr>
          <p:nvPr/>
        </p:nvSpPr>
        <p:spPr>
          <a:xfrm>
            <a:off x="349418" y="1666188"/>
            <a:ext cx="4855627" cy="50156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Opportunity to share and evaluate initial broad discovery research</a:t>
            </a:r>
          </a:p>
          <a:p>
            <a:pPr marL="0" indent="0">
              <a:buFont typeface="Arial" panose="020B0604020202020204" pitchFamily="34" charset="0"/>
              <a:buNone/>
            </a:pP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5 Workstream lightning talks covering objectives, what we did, findings, observations and reflections:</a:t>
            </a:r>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Users</a:t>
            </a:r>
          </a:p>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Content and Services </a:t>
            </a:r>
          </a:p>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Technical </a:t>
            </a:r>
          </a:p>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Constraints</a:t>
            </a:r>
          </a:p>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Learning from other Local Authorities</a:t>
            </a:r>
          </a:p>
          <a:p>
            <a:pPr marL="0" indent="0">
              <a:buNone/>
            </a:pPr>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Cards on the table / Thinking out loud session</a:t>
            </a:r>
          </a:p>
        </p:txBody>
      </p:sp>
      <p:sp>
        <p:nvSpPr>
          <p:cNvPr id="6" name="TextBox 5">
            <a:extLst>
              <a:ext uri="{FF2B5EF4-FFF2-40B4-BE49-F238E27FC236}">
                <a16:creationId xmlns:a16="http://schemas.microsoft.com/office/drawing/2014/main" id="{C7D04C0B-E4B5-AD4B-AE0C-DEE8D598B350}"/>
              </a:ext>
            </a:extLst>
          </p:cNvPr>
          <p:cNvSpPr txBox="1"/>
          <p:nvPr/>
        </p:nvSpPr>
        <p:spPr>
          <a:xfrm>
            <a:off x="349419" y="512816"/>
            <a:ext cx="10734024" cy="535531"/>
          </a:xfrm>
          <a:prstGeom prst="rect">
            <a:avLst/>
          </a:prstGeom>
          <a:noFill/>
        </p:spPr>
        <p:txBody>
          <a:bodyPr wrap="square" lIns="91440" tIns="45720" rIns="91440" bIns="45720" rtlCol="0" anchor="t">
            <a:spAutoFit/>
          </a:bodyPr>
          <a:lstStyle/>
          <a:p>
            <a:r>
              <a:rPr lang="en-US" sz="2800" b="1">
                <a:solidFill>
                  <a:schemeClr val="bg1"/>
                </a:solidFill>
                <a:latin typeface="Open Sans"/>
                <a:ea typeface="Open Sans"/>
                <a:cs typeface="Open Sans"/>
              </a:rPr>
              <a:t>Structure of Playback day </a:t>
            </a:r>
          </a:p>
        </p:txBody>
      </p:sp>
    </p:spTree>
    <p:extLst>
      <p:ext uri="{BB962C8B-B14F-4D97-AF65-F5344CB8AC3E}">
        <p14:creationId xmlns:p14="http://schemas.microsoft.com/office/powerpoint/2010/main" val="1583859122"/>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8D79BE-B650-4367-A435-D17DCF573479}"/>
              </a:ext>
            </a:extLst>
          </p:cNvPr>
          <p:cNvSpPr>
            <a:spLocks noGrp="1"/>
          </p:cNvSpPr>
          <p:nvPr>
            <p:ph idx="1"/>
          </p:nvPr>
        </p:nvSpPr>
        <p:spPr>
          <a:xfrm>
            <a:off x="838200" y="1825625"/>
            <a:ext cx="10515600" cy="3956197"/>
          </a:xfrm>
        </p:spPr>
        <p:txBody>
          <a:bodyPr vert="horz" lIns="91440" tIns="45720" rIns="91440" bIns="45720" rtlCol="0" anchor="t">
            <a:normAutofit/>
          </a:bodyPr>
          <a:lstStyle/>
          <a:p>
            <a:pPr>
              <a:lnSpc>
                <a:spcPct val="100000"/>
              </a:lnSpc>
            </a:pPr>
            <a:r>
              <a:rPr lang="en-US" sz="2400">
                <a:latin typeface="Open Sans" panose="020B0606030504020204" pitchFamily="34" charset="0"/>
                <a:ea typeface="Open Sans" panose="020B0606030504020204" pitchFamily="34" charset="0"/>
                <a:cs typeface="Open Sans" panose="020B0606030504020204" pitchFamily="34" charset="0"/>
              </a:rPr>
              <a:t>First playback day a few of us had taken part in – new way of working</a:t>
            </a:r>
          </a:p>
          <a:p>
            <a:pPr>
              <a:lnSpc>
                <a:spcPct val="100000"/>
              </a:lnSpc>
            </a:pPr>
            <a:r>
              <a:rPr lang="en-US" sz="2400">
                <a:latin typeface="Open Sans" panose="020B0606030504020204" pitchFamily="34" charset="0"/>
                <a:ea typeface="Open Sans" panose="020B0606030504020204" pitchFamily="34" charset="0"/>
                <a:cs typeface="Open Sans" panose="020B0606030504020204" pitchFamily="34" charset="0"/>
              </a:rPr>
              <a:t>Such a big team – nice to come together for a whole day to share what we’ve all been working on</a:t>
            </a:r>
          </a:p>
          <a:p>
            <a:pPr>
              <a:lnSpc>
                <a:spcPct val="100000"/>
              </a:lnSpc>
            </a:pPr>
            <a:r>
              <a:rPr lang="en-US" sz="2400">
                <a:latin typeface="Open Sans" panose="020B0606030504020204" pitchFamily="34" charset="0"/>
                <a:ea typeface="Open Sans" panose="020B0606030504020204" pitchFamily="34" charset="0"/>
                <a:cs typeface="Open Sans" panose="020B0606030504020204" pitchFamily="34" charset="0"/>
              </a:rPr>
              <a:t>Great opportunity to brainstorm as a team and talk through ideas – dedicated time to be creative and innovative</a:t>
            </a:r>
          </a:p>
          <a:p>
            <a:pPr>
              <a:lnSpc>
                <a:spcPct val="100000"/>
              </a:lnSpc>
            </a:pPr>
            <a:r>
              <a:rPr lang="en-US" sz="2400">
                <a:latin typeface="Open Sans" panose="020B0606030504020204" pitchFamily="34" charset="0"/>
                <a:ea typeface="Open Sans" panose="020B0606030504020204" pitchFamily="34" charset="0"/>
                <a:cs typeface="Open Sans" panose="020B0606030504020204" pitchFamily="34" charset="0"/>
              </a:rPr>
              <a:t>Felt 100% comfortable to share anything on your mind – safe and non-judgmental space</a:t>
            </a:r>
          </a:p>
        </p:txBody>
      </p:sp>
      <p:sp>
        <p:nvSpPr>
          <p:cNvPr id="4" name="TextBox 3">
            <a:extLst>
              <a:ext uri="{FF2B5EF4-FFF2-40B4-BE49-F238E27FC236}">
                <a16:creationId xmlns:a16="http://schemas.microsoft.com/office/drawing/2014/main" id="{BEFD5AB1-274C-E04B-A77D-71F623DB5CEA}"/>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Playback day ways of working reflection </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B7C48EA7-B789-B54E-984D-A935D96E930F}"/>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4D232AD-AC2D-B647-BAFB-C0B5B24B72A1}"/>
              </a:ext>
            </a:extLst>
          </p:cNvPr>
          <p:cNvPicPr>
            <a:picLocks noChangeAspect="1"/>
          </p:cNvPicPr>
          <p:nvPr/>
        </p:nvPicPr>
        <p:blipFill>
          <a:blip r:embed="rId4"/>
          <a:stretch>
            <a:fillRect/>
          </a:stretch>
        </p:blipFill>
        <p:spPr>
          <a:xfrm>
            <a:off x="11034445" y="6208132"/>
            <a:ext cx="970909" cy="469239"/>
          </a:xfrm>
          <a:prstGeom prst="rect">
            <a:avLst/>
          </a:prstGeom>
        </p:spPr>
      </p:pic>
    </p:spTree>
    <p:extLst>
      <p:ext uri="{BB962C8B-B14F-4D97-AF65-F5344CB8AC3E}">
        <p14:creationId xmlns:p14="http://schemas.microsoft.com/office/powerpoint/2010/main" val="3431117907"/>
      </p:ext>
    </p:extLst>
  </p:cSld>
  <p:clrMapOvr>
    <a:masterClrMapping/>
  </p:clrMapOvr>
  <p:extLst>
    <p:ext uri="{6950BFC3-D8DA-4A85-94F7-54DA5524770B}">
      <p188:commentRel xmlns:p188="http://schemas.microsoft.com/office/powerpoint/2018/8/main" r:id="rId3"/>
    </p:ext>
  </p:extLst>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45BDB1-8929-B34F-8394-078B26F5A3F5}"/>
              </a:ext>
            </a:extLst>
          </p:cNvPr>
          <p:cNvSpPr txBox="1"/>
          <p:nvPr/>
        </p:nvSpPr>
        <p:spPr>
          <a:xfrm>
            <a:off x="567250" y="458324"/>
            <a:ext cx="10734024" cy="523220"/>
          </a:xfrm>
          <a:prstGeom prst="rect">
            <a:avLst/>
          </a:prstGeom>
          <a:noFill/>
        </p:spPr>
        <p:txBody>
          <a:bodyPr anchor="t" bIns="45720" lIns="91440" rIns="91440" rtlCol="0" tIns="45720" wrap="square">
            <a:spAutoFit/>
          </a:bodyPr>
          <a:lstStyle/>
          <a:p>
            <a:r>
              <a:rPr b="1" lang="en-US" sz="2800">
                <a:solidFill>
                  <a:srgbClr val="008080"/>
                </a:solidFill>
                <a:latin typeface="Open Sans"/>
                <a:ea typeface="Open Sans"/>
                <a:cs typeface="Open Sans"/>
              </a:rPr>
              <a:t>Playback day reflections – 'All cards on the table' session</a:t>
            </a:r>
            <a:endParaRPr b="1" lang="en-US" sz="2800">
              <a:solidFill>
                <a:srgbClr val="008080"/>
              </a:solidFill>
              <a:latin charset="0" panose="020B0606030504020204" pitchFamily="34" typeface="Open Sans"/>
              <a:ea charset="0" panose="020B0606030504020204" pitchFamily="34" typeface="Open Sans"/>
              <a:cs charset="0" panose="020B0606030504020204" pitchFamily="34" typeface="Open Sans"/>
            </a:endParaRPr>
          </a:p>
        </p:txBody>
      </p:sp>
      <p:sp>
        <p:nvSpPr>
          <p:cNvPr id="5" name="Rectangle 4">
            <a:extLst>
              <a:ext uri="{FF2B5EF4-FFF2-40B4-BE49-F238E27FC236}">
                <a16:creationId xmlns:a16="http://schemas.microsoft.com/office/drawing/2014/main" id="{1F51D978-B4B8-3D41-A895-28D373EC9C04}"/>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6" name="Picture 5">
            <a:extLst>
              <a:ext uri="{FF2B5EF4-FFF2-40B4-BE49-F238E27FC236}">
                <a16:creationId xmlns:a16="http://schemas.microsoft.com/office/drawing/2014/main" id="{2CB482AD-E0FC-D547-B372-AB1441DF6989}"/>
              </a:ext>
            </a:extLst>
          </p:cNvPr>
          <p:cNvPicPr>
            <a:picLocks noChangeAspect="1"/>
          </p:cNvPicPr>
          <p:nvPr/>
        </p:nvPicPr>
        <p:blipFill>
          <a:blip r:embed="rId3"/>
          <a:stretch>
            <a:fillRect/>
          </a:stretch>
        </p:blipFill>
        <p:spPr>
          <a:xfrm>
            <a:off x="11034445" y="6208132"/>
            <a:ext cx="970909" cy="469239"/>
          </a:xfrm>
          <a:prstGeom prst="rect">
            <a:avLst/>
          </a:prstGeom>
        </p:spPr>
      </p:pic>
      <p:pic>
        <p:nvPicPr>
          <p:cNvPr descr="Graphical user interface, application&#10;&#10;Description automatically generated" id="2" name="Picture 6">
            <a:extLst>
              <a:ext uri="{FF2B5EF4-FFF2-40B4-BE49-F238E27FC236}">
                <a16:creationId xmlns:a16="http://schemas.microsoft.com/office/drawing/2014/main" id="{5AC82690-DA12-4888-B31E-9A7A12580350}"/>
              </a:ext>
            </a:extLst>
          </p:cNvPr>
          <p:cNvPicPr>
            <a:picLocks noChangeAspect="1"/>
          </p:cNvPicPr>
          <p:nvPr/>
        </p:nvPicPr>
        <p:blipFill rotWithShape="1">
          <a:blip r:embed="rId4"/>
          <a:srcRect b="-8" r="21"/>
          <a:stretch/>
        </p:blipFill>
        <p:spPr>
          <a:xfrm>
            <a:off x="4485501" y="1713271"/>
            <a:ext cx="7519767" cy="3439848"/>
          </a:xfrm>
          <a:prstGeom prst="rect">
            <a:avLst/>
          </a:prstGeom>
        </p:spPr>
      </p:pic>
      <p:sp>
        <p:nvSpPr>
          <p:cNvPr id="9" name="TextBox 8">
            <a:extLst>
              <a:ext uri="{FF2B5EF4-FFF2-40B4-BE49-F238E27FC236}">
                <a16:creationId xmlns:a16="http://schemas.microsoft.com/office/drawing/2014/main" id="{FF509ABA-306C-4A1C-843B-25E765DE82E0}"/>
              </a:ext>
            </a:extLst>
          </p:cNvPr>
          <p:cNvSpPr txBox="1"/>
          <p:nvPr/>
        </p:nvSpPr>
        <p:spPr>
          <a:xfrm>
            <a:off x="570271" y="1713271"/>
            <a:ext cx="3763296" cy="3693319"/>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indent="-285750" marL="285750">
              <a:buFont charset="0" panose="020B0604020202020204" pitchFamily="34" typeface="Arial"/>
              <a:buChar char="•"/>
            </a:pPr>
            <a:r>
              <a:rPr lang="en-US">
                <a:latin charset="0" panose="020B0606030504020204" pitchFamily="34" typeface="Open Sans"/>
                <a:ea charset="0" panose="020B0606030504020204" pitchFamily="34" typeface="Open Sans"/>
                <a:cs charset="0" panose="020B0606030504020204" pitchFamily="34" typeface="Open Sans"/>
              </a:rPr>
              <a:t>What are you excited about? </a:t>
            </a:r>
          </a:p>
          <a:p>
            <a:pPr indent="-285750" marL="285750">
              <a:buFont charset="0" panose="020B0604020202020204" pitchFamily="34" typeface="Arial"/>
              <a:buChar char="•"/>
            </a:pPr>
            <a:r>
              <a:rPr lang="en-US">
                <a:latin charset="0" panose="020B0606030504020204" pitchFamily="34" typeface="Open Sans"/>
                <a:ea charset="0" panose="020B0606030504020204" pitchFamily="34" typeface="Open Sans"/>
                <a:cs charset="0" panose="020B0606030504020204" pitchFamily="34" typeface="Open Sans"/>
              </a:rPr>
              <a:t>What are you nervous/worried about? </a:t>
            </a:r>
          </a:p>
          <a:p>
            <a:pPr indent="-285750" marL="285750">
              <a:buFont charset="0" panose="020B0604020202020204" pitchFamily="34" typeface="Arial"/>
              <a:buChar char="•"/>
            </a:pPr>
            <a:r>
              <a:rPr lang="en-US">
                <a:latin charset="0" panose="020B0606030504020204" pitchFamily="34" typeface="Open Sans"/>
                <a:ea charset="0" panose="020B0606030504020204" pitchFamily="34" typeface="Open Sans"/>
                <a:cs charset="0" panose="020B0606030504020204" pitchFamily="34" typeface="Open Sans"/>
              </a:rPr>
              <a:t>Is there anything you are unsure about or want clarity on?</a:t>
            </a:r>
          </a:p>
          <a:p>
            <a:pPr indent="-285750" marL="285750">
              <a:buFont charset="0" panose="020B0604020202020204" pitchFamily="34" typeface="Arial"/>
              <a:buChar char="•"/>
            </a:pPr>
            <a:r>
              <a:rPr lang="en-US">
                <a:latin charset="0" panose="020B0606030504020204" pitchFamily="34" typeface="Open Sans"/>
                <a:ea charset="0" panose="020B0606030504020204" pitchFamily="34" typeface="Open Sans"/>
                <a:cs charset="0" panose="020B0606030504020204" pitchFamily="34" typeface="Open Sans"/>
              </a:rPr>
              <a:t>What might some of our learnings from today mean - for the GCD? For our project? </a:t>
            </a:r>
          </a:p>
          <a:p>
            <a:pPr indent="-285750" marL="285750">
              <a:buFont charset="0" panose="020B0604020202020204" pitchFamily="34" typeface="Arial"/>
              <a:buChar char="•"/>
            </a:pPr>
            <a:r>
              <a:rPr lang="en-US">
                <a:latin charset="0" panose="020B0606030504020204" pitchFamily="34" typeface="Open Sans"/>
                <a:ea charset="0" panose="020B0606030504020204" pitchFamily="34" typeface="Open Sans"/>
                <a:cs charset="0" panose="020B0606030504020204" pitchFamily="34" typeface="Open Sans"/>
              </a:rPr>
              <a:t>What assumptions might we be holding? </a:t>
            </a:r>
          </a:p>
          <a:p>
            <a:pPr indent="-285750" marL="285750">
              <a:buFont charset="0" panose="020B0604020202020204" pitchFamily="34" typeface="Arial"/>
              <a:buChar char="•"/>
            </a:pPr>
            <a:r>
              <a:rPr lang="en-US">
                <a:latin charset="0" panose="020B0606030504020204" pitchFamily="34" typeface="Open Sans"/>
                <a:ea charset="0" panose="020B0606030504020204" pitchFamily="34" typeface="Open Sans"/>
                <a:cs charset="0" panose="020B0606030504020204" pitchFamily="34" typeface="Open Sans"/>
              </a:rPr>
              <a:t>Are there things you think we still need to explore? </a:t>
            </a:r>
          </a:p>
        </p:txBody>
      </p:sp>
    </p:spTree>
    <p:extLst>
      <p:ext uri="{BB962C8B-B14F-4D97-AF65-F5344CB8AC3E}">
        <p14:creationId xmlns:p14="http://schemas.microsoft.com/office/powerpoint/2010/main" val="1903237811"/>
      </p:ext>
    </p:extLst>
  </p:cSld>
  <p:clrMapOvr>
    <a:masterClrMapping/>
  </p:clrMapOvr>
  <p:extLst>
    <p:ext uri="{6950BFC3-D8DA-4A85-94F7-54DA5524770B}">
      <p188:commentRel xmlns:p188="http://schemas.microsoft.com/office/powerpoint/2018/8/main" r:id="rId2"/>
    </p:ext>
  </p:extLst>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810DC79-D05E-47B8-BCF3-082E4A75D2F7}"/>
              </a:ext>
            </a:extLst>
          </p:cNvPr>
          <p:cNvPicPr>
            <a:picLocks noChangeAspect="1"/>
          </p:cNvPicPr>
          <p:nvPr/>
        </p:nvPicPr>
        <p:blipFill rotWithShape="1">
          <a:blip r:embed="rId3"/>
          <a:srcRect b="-101" r="-149"/>
          <a:stretch/>
        </p:blipFill>
        <p:spPr>
          <a:xfrm>
            <a:off x="562821" y="1494180"/>
            <a:ext cx="1927210" cy="1868721"/>
          </a:xfrm>
          <a:prstGeom prst="rect">
            <a:avLst/>
          </a:prstGeom>
        </p:spPr>
      </p:pic>
      <p:pic>
        <p:nvPicPr>
          <p:cNvPr descr="Graphical user interface, application, PowerPoint&#10;&#10;Description automatically generated" id="5" name="Picture 5">
            <a:extLst>
              <a:ext uri="{FF2B5EF4-FFF2-40B4-BE49-F238E27FC236}">
                <a16:creationId xmlns:a16="http://schemas.microsoft.com/office/drawing/2014/main" id="{BC38A026-8C66-4A16-86B6-D2ED0A4D582F}"/>
              </a:ext>
            </a:extLst>
          </p:cNvPr>
          <p:cNvPicPr>
            <a:picLocks noChangeAspect="1"/>
          </p:cNvPicPr>
          <p:nvPr/>
        </p:nvPicPr>
        <p:blipFill rotWithShape="1">
          <a:blip r:embed="rId4"/>
          <a:srcRect b="16" r="40"/>
          <a:stretch/>
        </p:blipFill>
        <p:spPr>
          <a:xfrm>
            <a:off x="4852473" y="1522003"/>
            <a:ext cx="1844513" cy="1839552"/>
          </a:xfrm>
          <a:prstGeom prst="rect">
            <a:avLst/>
          </a:prstGeom>
        </p:spPr>
      </p:pic>
      <p:pic>
        <p:nvPicPr>
          <p:cNvPr id="6" name="Picture 6">
            <a:extLst>
              <a:ext uri="{FF2B5EF4-FFF2-40B4-BE49-F238E27FC236}">
                <a16:creationId xmlns:a16="http://schemas.microsoft.com/office/drawing/2014/main" id="{B4282812-2137-49ED-BC1C-76346D6739BF}"/>
              </a:ext>
            </a:extLst>
          </p:cNvPr>
          <p:cNvPicPr>
            <a:picLocks noChangeAspect="1"/>
          </p:cNvPicPr>
          <p:nvPr/>
        </p:nvPicPr>
        <p:blipFill rotWithShape="1">
          <a:blip r:embed="rId5"/>
          <a:srcRect b="-141" r="30"/>
          <a:stretch/>
        </p:blipFill>
        <p:spPr>
          <a:xfrm>
            <a:off x="1100488" y="3875533"/>
            <a:ext cx="2186082" cy="2102053"/>
          </a:xfrm>
          <a:prstGeom prst="rect">
            <a:avLst/>
          </a:prstGeom>
        </p:spPr>
      </p:pic>
      <p:pic>
        <p:nvPicPr>
          <p:cNvPr descr="Graphical user interface, text, application, Word&#10;&#10;Description automatically generated" id="9" name="Picture 9">
            <a:extLst>
              <a:ext uri="{FF2B5EF4-FFF2-40B4-BE49-F238E27FC236}">
                <a16:creationId xmlns:a16="http://schemas.microsoft.com/office/drawing/2014/main" id="{C3187613-EB35-4C97-BD41-CC59AE6C8CAD}"/>
              </a:ext>
            </a:extLst>
          </p:cNvPr>
          <p:cNvPicPr>
            <a:picLocks noChangeAspect="1"/>
          </p:cNvPicPr>
          <p:nvPr/>
        </p:nvPicPr>
        <p:blipFill rotWithShape="1">
          <a:blip r:embed="rId6"/>
          <a:srcRect b="84" r="49"/>
          <a:stretch/>
        </p:blipFill>
        <p:spPr>
          <a:xfrm>
            <a:off x="2677986" y="1494179"/>
            <a:ext cx="2005346" cy="1868719"/>
          </a:xfrm>
          <a:prstGeom prst="rect">
            <a:avLst/>
          </a:prstGeom>
        </p:spPr>
      </p:pic>
      <p:pic>
        <p:nvPicPr>
          <p:cNvPr descr="A picture containing graphical user interface&#10;&#10;Description automatically generated" id="8" name="Picture 8">
            <a:extLst>
              <a:ext uri="{FF2B5EF4-FFF2-40B4-BE49-F238E27FC236}">
                <a16:creationId xmlns:a16="http://schemas.microsoft.com/office/drawing/2014/main" id="{81069B38-1942-4CFD-B5A0-076FCCA5D37F}"/>
              </a:ext>
            </a:extLst>
          </p:cNvPr>
          <p:cNvPicPr>
            <a:picLocks noChangeAspect="1"/>
          </p:cNvPicPr>
          <p:nvPr/>
        </p:nvPicPr>
        <p:blipFill rotWithShape="1">
          <a:blip r:embed="rId7"/>
          <a:srcRect b="-173" r="118"/>
          <a:stretch/>
        </p:blipFill>
        <p:spPr>
          <a:xfrm>
            <a:off x="3473696" y="3879512"/>
            <a:ext cx="2238943" cy="2094093"/>
          </a:xfrm>
          <a:prstGeom prst="rect">
            <a:avLst/>
          </a:prstGeom>
        </p:spPr>
      </p:pic>
      <p:pic>
        <p:nvPicPr>
          <p:cNvPr descr="Graphical user interface, application, PowerPoint&#10;&#10;Description automatically generated" id="10" name="Picture 10">
            <a:extLst>
              <a:ext uri="{FF2B5EF4-FFF2-40B4-BE49-F238E27FC236}">
                <a16:creationId xmlns:a16="http://schemas.microsoft.com/office/drawing/2014/main" id="{CDF69807-AF4F-4954-A555-FC83E132260C}"/>
              </a:ext>
            </a:extLst>
          </p:cNvPr>
          <p:cNvPicPr>
            <a:picLocks noChangeAspect="1"/>
          </p:cNvPicPr>
          <p:nvPr/>
        </p:nvPicPr>
        <p:blipFill rotWithShape="1">
          <a:blip r:embed="rId8"/>
          <a:srcRect b="76" r="116"/>
          <a:stretch/>
        </p:blipFill>
        <p:spPr>
          <a:xfrm>
            <a:off x="6854749" y="1522986"/>
            <a:ext cx="2002469" cy="1839516"/>
          </a:xfrm>
          <a:prstGeom prst="rect">
            <a:avLst/>
          </a:prstGeom>
        </p:spPr>
      </p:pic>
      <p:pic>
        <p:nvPicPr>
          <p:cNvPr descr="Graphical user interface, application&#10;&#10;Description automatically generated" id="11" name="Picture 11">
            <a:extLst>
              <a:ext uri="{FF2B5EF4-FFF2-40B4-BE49-F238E27FC236}">
                <a16:creationId xmlns:a16="http://schemas.microsoft.com/office/drawing/2014/main" id="{5361468D-7729-4125-8857-FF508C28BAB6}"/>
              </a:ext>
            </a:extLst>
          </p:cNvPr>
          <p:cNvPicPr>
            <a:picLocks noChangeAspect="1"/>
          </p:cNvPicPr>
          <p:nvPr/>
        </p:nvPicPr>
        <p:blipFill rotWithShape="1">
          <a:blip r:embed="rId9"/>
          <a:srcRect b="77" r="-62"/>
          <a:stretch/>
        </p:blipFill>
        <p:spPr>
          <a:xfrm>
            <a:off x="9101618" y="1512595"/>
            <a:ext cx="1867394" cy="1868719"/>
          </a:xfrm>
          <a:prstGeom prst="rect">
            <a:avLst/>
          </a:prstGeom>
        </p:spPr>
      </p:pic>
      <p:pic>
        <p:nvPicPr>
          <p:cNvPr descr="A picture containing application&#10;&#10;Description automatically generated" id="12" name="Picture 12">
            <a:extLst>
              <a:ext uri="{FF2B5EF4-FFF2-40B4-BE49-F238E27FC236}">
                <a16:creationId xmlns:a16="http://schemas.microsoft.com/office/drawing/2014/main" id="{EE139626-717A-49D6-802F-9DA5B4642285}"/>
              </a:ext>
            </a:extLst>
          </p:cNvPr>
          <p:cNvPicPr>
            <a:picLocks noChangeAspect="1"/>
          </p:cNvPicPr>
          <p:nvPr/>
        </p:nvPicPr>
        <p:blipFill rotWithShape="1">
          <a:blip r:embed="rId10"/>
          <a:srcRect b="181" r="96"/>
          <a:stretch/>
        </p:blipFill>
        <p:spPr>
          <a:xfrm>
            <a:off x="5936074" y="3882956"/>
            <a:ext cx="2155864" cy="2100056"/>
          </a:xfrm>
          <a:prstGeom prst="rect">
            <a:avLst/>
          </a:prstGeom>
        </p:spPr>
      </p:pic>
      <p:sp>
        <p:nvSpPr>
          <p:cNvPr id="13" name="TextBox 12">
            <a:extLst>
              <a:ext uri="{FF2B5EF4-FFF2-40B4-BE49-F238E27FC236}">
                <a16:creationId xmlns:a16="http://schemas.microsoft.com/office/drawing/2014/main" id="{62CAFF5C-7B4C-0A41-817F-D0BCCD965B61}"/>
              </a:ext>
            </a:extLst>
          </p:cNvPr>
          <p:cNvSpPr txBox="1"/>
          <p:nvPr/>
        </p:nvSpPr>
        <p:spPr>
          <a:xfrm>
            <a:off x="567250" y="458324"/>
            <a:ext cx="10734024" cy="523220"/>
          </a:xfrm>
          <a:prstGeom prst="rect">
            <a:avLst/>
          </a:prstGeom>
          <a:noFill/>
        </p:spPr>
        <p:txBody>
          <a:bodyPr anchor="t" bIns="45720" lIns="91440" rIns="91440" rtlCol="0" tIns="45720" wrap="square">
            <a:spAutoFit/>
          </a:bodyPr>
          <a:lstStyle/>
          <a:p>
            <a:r>
              <a:rPr b="1" lang="en-US" sz="2800">
                <a:solidFill>
                  <a:srgbClr val="008080"/>
                </a:solidFill>
                <a:latin typeface="Open Sans"/>
                <a:ea typeface="Open Sans"/>
                <a:cs typeface="Open Sans"/>
              </a:rPr>
              <a:t>Playback day reflections – Unanswered questions</a:t>
            </a:r>
            <a:endParaRPr b="1" lang="en-US" sz="2800">
              <a:solidFill>
                <a:srgbClr val="008080"/>
              </a:solidFill>
              <a:latin charset="0" panose="020B0606030504020204" pitchFamily="34" typeface="Open Sans"/>
              <a:ea charset="0" panose="020B0606030504020204" pitchFamily="34" typeface="Open Sans"/>
              <a:cs charset="0" panose="020B0606030504020204" pitchFamily="34" typeface="Open Sans"/>
            </a:endParaRPr>
          </a:p>
        </p:txBody>
      </p:sp>
      <p:pic>
        <p:nvPicPr>
          <p:cNvPr descr="Graphical user interface, application, PowerPoint&#10;&#10;Description automatically generated" id="3" name="Picture 13">
            <a:extLst>
              <a:ext uri="{FF2B5EF4-FFF2-40B4-BE49-F238E27FC236}">
                <a16:creationId xmlns:a16="http://schemas.microsoft.com/office/drawing/2014/main" id="{8D640589-5E3D-48C8-9A66-B93933EF6CD0}"/>
              </a:ext>
            </a:extLst>
          </p:cNvPr>
          <p:cNvPicPr>
            <a:picLocks noChangeAspect="1"/>
          </p:cNvPicPr>
          <p:nvPr/>
        </p:nvPicPr>
        <p:blipFill rotWithShape="1">
          <a:blip r:embed="rId11"/>
          <a:srcRect b="20" r="160"/>
          <a:stretch/>
        </p:blipFill>
        <p:spPr>
          <a:xfrm>
            <a:off x="8320550" y="3880498"/>
            <a:ext cx="1976460" cy="2089805"/>
          </a:xfrm>
          <a:prstGeom prst="rect">
            <a:avLst/>
          </a:prstGeom>
        </p:spPr>
      </p:pic>
    </p:spTree>
    <p:extLst>
      <p:ext uri="{BB962C8B-B14F-4D97-AF65-F5344CB8AC3E}">
        <p14:creationId xmlns:p14="http://schemas.microsoft.com/office/powerpoint/2010/main" val="3805192892"/>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965570" y="1905093"/>
            <a:ext cx="10554330" cy="30008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300" b="1" i="0" u="none" strike="noStrike" kern="1200" cap="none" spc="0" normalizeH="0" baseline="0" noProof="0">
                <a:ln>
                  <a:noFill/>
                </a:ln>
                <a:solidFill>
                  <a:prstClr val="white"/>
                </a:solidFill>
                <a:effectLst/>
                <a:uLnTx/>
                <a:uFillTx/>
                <a:latin typeface="Open Sans"/>
                <a:ea typeface="Open Sans"/>
                <a:cs typeface="Open Sans"/>
              </a:rPr>
              <a:t>Before we go any further let’s answer the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300" b="1">
              <a:solidFill>
                <a:prstClr val="white"/>
              </a:solidFill>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white"/>
                </a:solidFill>
                <a:effectLst/>
                <a:uLnTx/>
                <a:uFillTx/>
                <a:latin typeface="Open Sans"/>
                <a:ea typeface="Open Sans"/>
                <a:cs typeface="Open Sans"/>
              </a:rPr>
              <a:t>What is a Show and Tell?</a:t>
            </a:r>
            <a:endParaRPr kumimoji="0" lang="en-US" sz="6000" b="0" i="0" u="none" strike="noStrike" kern="1200" cap="none" spc="0" normalizeH="0" baseline="0" noProof="0">
              <a:ln>
                <a:noFill/>
              </a:ln>
              <a:solidFill>
                <a:prstClr val="white"/>
              </a:solidFill>
              <a:effectLst/>
              <a:uLnTx/>
              <a:uFillTx/>
              <a:latin typeface="Open Sans"/>
              <a:ea typeface="Open Sans"/>
              <a:cs typeface="Open Sans"/>
            </a:endParaRPr>
          </a:p>
        </p:txBody>
      </p:sp>
    </p:spTree>
    <p:extLst>
      <p:ext uri="{BB962C8B-B14F-4D97-AF65-F5344CB8AC3E}">
        <p14:creationId xmlns:p14="http://schemas.microsoft.com/office/powerpoint/2010/main" val="1581824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A2F182-1968-4851-A746-101DE665A844}"/>
              </a:ext>
            </a:extLst>
          </p:cNvPr>
          <p:cNvSpPr>
            <a:spLocks noGrp="1"/>
          </p:cNvSpPr>
          <p:nvPr>
            <p:ph idx="1"/>
          </p:nvPr>
        </p:nvSpPr>
        <p:spPr/>
        <p:txBody>
          <a:bodyPr vert="horz" lIns="91440" tIns="45720" rIns="91440" bIns="45720" rtlCol="0" anchor="t">
            <a:normAutofit/>
          </a:bodyPr>
          <a:lstStyle/>
          <a:p>
            <a:r>
              <a:rPr lang="en-US">
                <a:latin typeface="Open Sans" panose="020B0606030504020204" pitchFamily="34" charset="0"/>
                <a:ea typeface="Open Sans" panose="020B0606030504020204" pitchFamily="34" charset="0"/>
                <a:cs typeface="Open Sans" panose="020B0606030504020204" pitchFamily="34" charset="0"/>
              </a:rPr>
              <a:t>Any thoughts so far? </a:t>
            </a:r>
            <a:br>
              <a:rPr lang="en-US">
                <a:latin typeface="Open Sans" panose="020B0606030504020204" pitchFamily="34" charset="0"/>
                <a:ea typeface="Open Sans" panose="020B0606030504020204" pitchFamily="34" charset="0"/>
                <a:cs typeface="Open Sans" panose="020B0606030504020204" pitchFamily="34" charset="0"/>
              </a:rPr>
            </a:br>
            <a:endParaRPr lang="en-US">
              <a:latin typeface="Open Sans" panose="020B0606030504020204" pitchFamily="34" charset="0"/>
              <a:ea typeface="Open Sans" panose="020B0606030504020204" pitchFamily="34" charset="0"/>
              <a:cs typeface="Open Sans" panose="020B0606030504020204" pitchFamily="34" charset="0"/>
            </a:endParaRPr>
          </a:p>
          <a:p>
            <a:r>
              <a:rPr lang="en-US">
                <a:latin typeface="Open Sans" panose="020B0606030504020204" pitchFamily="34" charset="0"/>
                <a:ea typeface="Open Sans" panose="020B0606030504020204" pitchFamily="34" charset="0"/>
                <a:cs typeface="Open Sans" panose="020B0606030504020204" pitchFamily="34" charset="0"/>
              </a:rPr>
              <a:t>Has anything surprised you? </a:t>
            </a:r>
            <a:br>
              <a:rPr lang="en-US">
                <a:latin typeface="Open Sans" panose="020B0606030504020204" pitchFamily="34" charset="0"/>
                <a:ea typeface="Open Sans" panose="020B0606030504020204" pitchFamily="34" charset="0"/>
                <a:cs typeface="Open Sans" panose="020B0606030504020204" pitchFamily="34" charset="0"/>
              </a:rPr>
            </a:br>
            <a:endParaRPr lang="en-US">
              <a:latin typeface="Open Sans" panose="020B0606030504020204" pitchFamily="34" charset="0"/>
              <a:ea typeface="Open Sans" panose="020B0606030504020204" pitchFamily="34" charset="0"/>
              <a:cs typeface="Open Sans" panose="020B0606030504020204" pitchFamily="34" charset="0"/>
            </a:endParaRPr>
          </a:p>
          <a:p>
            <a:r>
              <a:rPr lang="en-US">
                <a:latin typeface="Open Sans" panose="020B0606030504020204" pitchFamily="34" charset="0"/>
                <a:ea typeface="Open Sans" panose="020B0606030504020204" pitchFamily="34" charset="0"/>
                <a:cs typeface="Open Sans" panose="020B0606030504020204" pitchFamily="34" charset="0"/>
              </a:rPr>
              <a:t>Does any of this relate to your work? </a:t>
            </a:r>
          </a:p>
        </p:txBody>
      </p:sp>
      <p:sp>
        <p:nvSpPr>
          <p:cNvPr id="4" name="TextBox 3">
            <a:extLst>
              <a:ext uri="{FF2B5EF4-FFF2-40B4-BE49-F238E27FC236}">
                <a16:creationId xmlns:a16="http://schemas.microsoft.com/office/drawing/2014/main" id="{581A3123-5A24-414D-A8F8-155FDD29AA83}"/>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Over to the audience </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5076EA50-D931-7A4A-A2BF-3BA849A0C2DC}"/>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FCFAB1F-C906-CD40-B775-0D77D001E914}"/>
              </a:ext>
            </a:extLst>
          </p:cNvPr>
          <p:cNvPicPr>
            <a:picLocks noChangeAspect="1"/>
          </p:cNvPicPr>
          <p:nvPr/>
        </p:nvPicPr>
        <p:blipFill>
          <a:blip r:embed="rId3"/>
          <a:stretch>
            <a:fillRect/>
          </a:stretch>
        </p:blipFill>
        <p:spPr>
          <a:xfrm>
            <a:off x="11034445" y="6208132"/>
            <a:ext cx="970909" cy="469239"/>
          </a:xfrm>
          <a:prstGeom prst="rect">
            <a:avLst/>
          </a:prstGeom>
        </p:spPr>
      </p:pic>
      <p:pic>
        <p:nvPicPr>
          <p:cNvPr id="7" name="Picture 6">
            <a:extLst>
              <a:ext uri="{FF2B5EF4-FFF2-40B4-BE49-F238E27FC236}">
                <a16:creationId xmlns:a16="http://schemas.microsoft.com/office/drawing/2014/main" id="{87FEB058-C533-714D-B213-57903AAFD5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2555" y="3308021"/>
            <a:ext cx="2680542" cy="2680542"/>
          </a:xfrm>
          <a:prstGeom prst="rect">
            <a:avLst/>
          </a:prstGeom>
        </p:spPr>
      </p:pic>
    </p:spTree>
    <p:extLst>
      <p:ext uri="{BB962C8B-B14F-4D97-AF65-F5344CB8AC3E}">
        <p14:creationId xmlns:p14="http://schemas.microsoft.com/office/powerpoint/2010/main" val="3164804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3"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4"/>
          <a:stretch>
            <a:fillRect/>
          </a:stretch>
        </p:blipFill>
        <p:spPr>
          <a:xfrm>
            <a:off x="11034446" y="6208134"/>
            <a:ext cx="970909" cy="469239"/>
          </a:xfrm>
          <a:prstGeom prst="rect">
            <a:avLst/>
          </a:prstGeom>
        </p:spPr>
      </p:pic>
      <p:sp>
        <p:nvSpPr>
          <p:cNvPr id="2" name="TextBox 1">
            <a:extLst>
              <a:ext uri="{FF2B5EF4-FFF2-40B4-BE49-F238E27FC236}">
                <a16:creationId xmlns:a16="http://schemas.microsoft.com/office/drawing/2014/main" id="{A115BE0C-66FB-458E-AB3A-87DB7CEF6E25}"/>
              </a:ext>
            </a:extLst>
          </p:cNvPr>
          <p:cNvSpPr txBox="1"/>
          <p:nvPr/>
        </p:nvSpPr>
        <p:spPr>
          <a:xfrm>
            <a:off x="1056037" y="2692378"/>
            <a:ext cx="9034943" cy="1015663"/>
          </a:xfrm>
          <a:prstGeom prst="rect">
            <a:avLst/>
          </a:prstGeom>
          <a:noFill/>
        </p:spPr>
        <p:txBody>
          <a:bodyPr wrap="square" lIns="91440" tIns="45720" rIns="91440" bIns="45720" rtlCol="0" anchor="t">
            <a:spAutoFit/>
          </a:bodyPr>
          <a:lstStyle/>
          <a:p>
            <a:r>
              <a:rPr lang="en-GB" sz="6000" b="1">
                <a:solidFill>
                  <a:schemeClr val="bg1"/>
                </a:solidFill>
                <a:cs typeface="Calibri"/>
              </a:rPr>
              <a:t>Where are we now?</a:t>
            </a:r>
            <a:endParaRPr lang="en-GB" sz="6000" b="1">
              <a:solidFill>
                <a:schemeClr val="bg1"/>
              </a:solidFill>
            </a:endParaRPr>
          </a:p>
        </p:txBody>
      </p:sp>
    </p:spTree>
    <p:extLst>
      <p:ext uri="{BB962C8B-B14F-4D97-AF65-F5344CB8AC3E}">
        <p14:creationId xmlns:p14="http://schemas.microsoft.com/office/powerpoint/2010/main" val="663554522"/>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01E421-9D0D-4DC6-8DE0-93105A2B6E41}"/>
              </a:ext>
            </a:extLst>
          </p:cNvPr>
          <p:cNvSpPr/>
          <p:nvPr/>
        </p:nvSpPr>
        <p:spPr>
          <a:xfrm>
            <a:off x="-3424" y="1"/>
            <a:ext cx="6099424" cy="685885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 name="TextBox 10">
            <a:extLst>
              <a:ext uri="{FF2B5EF4-FFF2-40B4-BE49-F238E27FC236}">
                <a16:creationId xmlns:a16="http://schemas.microsoft.com/office/drawing/2014/main" id="{5B9D32CB-161B-4698-BF78-6BE02CECFA99}"/>
              </a:ext>
            </a:extLst>
          </p:cNvPr>
          <p:cNvSpPr txBox="1"/>
          <p:nvPr/>
        </p:nvSpPr>
        <p:spPr>
          <a:xfrm>
            <a:off x="481483" y="1635400"/>
            <a:ext cx="5129610" cy="358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5000"/>
              </a:lnSpc>
              <a:spcBef>
                <a:spcPts val="1000"/>
              </a:spcBef>
            </a:pPr>
            <a:r>
              <a:rPr lang="en-US" sz="4000" b="1">
                <a:solidFill>
                  <a:schemeClr val="bg1"/>
                </a:solidFill>
                <a:latin typeface="Open Sans"/>
                <a:ea typeface="Open Sans ExtraBold"/>
                <a:cs typeface="Open Sans ExtraBold"/>
              </a:rPr>
              <a:t>We thought after our playback day it would be clear what we should do next…</a:t>
            </a:r>
            <a:endParaRPr lang="en-GB" sz="4000" b="1" u="sng">
              <a:solidFill>
                <a:schemeClr val="bg1"/>
              </a:solidFill>
              <a:latin typeface="Open Sans"/>
              <a:ea typeface="Open Sans ExtraBold"/>
              <a:cs typeface="Open Sans ExtraBold"/>
            </a:endParaRPr>
          </a:p>
        </p:txBody>
      </p:sp>
      <p:sp>
        <p:nvSpPr>
          <p:cNvPr id="12" name="TextBox 11">
            <a:extLst>
              <a:ext uri="{FF2B5EF4-FFF2-40B4-BE49-F238E27FC236}">
                <a16:creationId xmlns:a16="http://schemas.microsoft.com/office/drawing/2014/main" id="{2C4454CD-0C7F-4CAD-AF24-D39CA9FA8C41}"/>
              </a:ext>
            </a:extLst>
          </p:cNvPr>
          <p:cNvSpPr txBox="1"/>
          <p:nvPr/>
        </p:nvSpPr>
        <p:spPr>
          <a:xfrm>
            <a:off x="5962919" y="2697229"/>
            <a:ext cx="5105400" cy="1463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5000"/>
              </a:lnSpc>
              <a:spcBef>
                <a:spcPts val="1000"/>
              </a:spcBef>
            </a:pPr>
            <a:r>
              <a:rPr lang="en-US" sz="4000" b="1">
                <a:solidFill>
                  <a:srgbClr val="008080"/>
                </a:solidFill>
                <a:latin typeface="Open Sans"/>
                <a:ea typeface="Open Sans ExtraBold"/>
                <a:cs typeface="Open Sans ExtraBold"/>
              </a:rPr>
              <a:t>… but things still felt complex!</a:t>
            </a:r>
            <a:endParaRPr lang="en-GB" sz="4000" b="1" u="sng">
              <a:solidFill>
                <a:srgbClr val="008080"/>
              </a:solidFill>
              <a:latin typeface="Open Sans"/>
              <a:ea typeface="Open Sans ExtraBold"/>
              <a:cs typeface="Open Sans ExtraBold"/>
            </a:endParaRPr>
          </a:p>
        </p:txBody>
      </p:sp>
    </p:spTree>
    <p:extLst>
      <p:ext uri="{BB962C8B-B14F-4D97-AF65-F5344CB8AC3E}">
        <p14:creationId xmlns:p14="http://schemas.microsoft.com/office/powerpoint/2010/main" val="3816564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3"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2" name="TextBox 1">
            <a:extLst>
              <a:ext uri="{FF2B5EF4-FFF2-40B4-BE49-F238E27FC236}">
                <a16:creationId xmlns:a16="http://schemas.microsoft.com/office/drawing/2014/main" id="{A115BE0C-66FB-458E-AB3A-87DB7CEF6E25}"/>
              </a:ext>
            </a:extLst>
          </p:cNvPr>
          <p:cNvSpPr txBox="1"/>
          <p:nvPr/>
        </p:nvSpPr>
        <p:spPr>
          <a:xfrm>
            <a:off x="1057828" y="2920755"/>
            <a:ext cx="9034943" cy="1015663"/>
          </a:xfrm>
          <a:prstGeom prst="rect">
            <a:avLst/>
          </a:prstGeom>
          <a:noFill/>
        </p:spPr>
        <p:txBody>
          <a:bodyPr wrap="square" lIns="91440" tIns="45720" rIns="91440" bIns="45720" rtlCol="0" anchor="t">
            <a:spAutoFit/>
          </a:bodyPr>
          <a:lstStyle/>
          <a:p>
            <a:r>
              <a:rPr lang="en-US" sz="6000" b="1">
                <a:solidFill>
                  <a:schemeClr val="bg1"/>
                </a:solidFill>
              </a:rPr>
              <a:t>Navigating the complexity</a:t>
            </a:r>
            <a:endParaRPr lang="en-US" sz="6000" b="1">
              <a:solidFill>
                <a:schemeClr val="bg1"/>
              </a:solidFill>
              <a:cs typeface="Calibri"/>
            </a:endParaRPr>
          </a:p>
        </p:txBody>
      </p:sp>
    </p:spTree>
    <p:extLst>
      <p:ext uri="{BB962C8B-B14F-4D97-AF65-F5344CB8AC3E}">
        <p14:creationId xmlns:p14="http://schemas.microsoft.com/office/powerpoint/2010/main" val="1472665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6558E7-92D9-D944-8DEB-1D7546C891D6}"/>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D56BD02F-DF99-4949-B6FC-572171E60190}"/>
              </a:ext>
            </a:extLst>
          </p:cNvPr>
          <p:cNvPicPr>
            <a:picLocks noChangeAspect="1"/>
          </p:cNvPicPr>
          <p:nvPr/>
        </p:nvPicPr>
        <p:blipFill>
          <a:blip r:embed="rId3"/>
          <a:stretch>
            <a:fillRect/>
          </a:stretch>
        </p:blipFill>
        <p:spPr>
          <a:xfrm>
            <a:off x="11034445" y="6208132"/>
            <a:ext cx="970909" cy="469239"/>
          </a:xfrm>
          <a:prstGeom prst="rect">
            <a:avLst/>
          </a:prstGeom>
        </p:spPr>
      </p:pic>
      <p:pic>
        <p:nvPicPr>
          <p:cNvPr id="7" name="Picture 6">
            <a:extLst>
              <a:ext uri="{FF2B5EF4-FFF2-40B4-BE49-F238E27FC236}">
                <a16:creationId xmlns:a16="http://schemas.microsoft.com/office/drawing/2014/main" id="{D0EA99D1-30BE-49B5-BE72-3A9CC6310614}"/>
              </a:ext>
            </a:extLst>
          </p:cNvPr>
          <p:cNvPicPr>
            <a:picLocks noChangeAspect="1"/>
          </p:cNvPicPr>
          <p:nvPr/>
        </p:nvPicPr>
        <p:blipFill>
          <a:blip r:embed="rId4"/>
          <a:stretch>
            <a:fillRect/>
          </a:stretch>
        </p:blipFill>
        <p:spPr>
          <a:xfrm>
            <a:off x="701584" y="1305085"/>
            <a:ext cx="4819050" cy="2148920"/>
          </a:xfrm>
          <a:prstGeom prst="rect">
            <a:avLst/>
          </a:prstGeom>
        </p:spPr>
      </p:pic>
      <p:pic>
        <p:nvPicPr>
          <p:cNvPr id="9" name="Picture 8">
            <a:extLst>
              <a:ext uri="{FF2B5EF4-FFF2-40B4-BE49-F238E27FC236}">
                <a16:creationId xmlns:a16="http://schemas.microsoft.com/office/drawing/2014/main" id="{29D0A324-853B-46FF-B496-81A1BE6653A6}"/>
              </a:ext>
            </a:extLst>
          </p:cNvPr>
          <p:cNvPicPr>
            <a:picLocks noChangeAspect="1"/>
          </p:cNvPicPr>
          <p:nvPr/>
        </p:nvPicPr>
        <p:blipFill>
          <a:blip r:embed="rId5"/>
          <a:stretch>
            <a:fillRect/>
          </a:stretch>
        </p:blipFill>
        <p:spPr>
          <a:xfrm>
            <a:off x="6237929" y="2272517"/>
            <a:ext cx="4948326" cy="2835512"/>
          </a:xfrm>
          <a:prstGeom prst="rect">
            <a:avLst/>
          </a:prstGeom>
        </p:spPr>
      </p:pic>
      <p:pic>
        <p:nvPicPr>
          <p:cNvPr id="11" name="Picture 10">
            <a:extLst>
              <a:ext uri="{FF2B5EF4-FFF2-40B4-BE49-F238E27FC236}">
                <a16:creationId xmlns:a16="http://schemas.microsoft.com/office/drawing/2014/main" id="{AED18BAB-B8AF-4105-989C-C9840FE08F9A}"/>
              </a:ext>
            </a:extLst>
          </p:cNvPr>
          <p:cNvPicPr>
            <a:picLocks noChangeAspect="1"/>
          </p:cNvPicPr>
          <p:nvPr/>
        </p:nvPicPr>
        <p:blipFill>
          <a:blip r:embed="rId6"/>
          <a:stretch>
            <a:fillRect/>
          </a:stretch>
        </p:blipFill>
        <p:spPr>
          <a:xfrm>
            <a:off x="1438043" y="3681281"/>
            <a:ext cx="4321689" cy="2153196"/>
          </a:xfrm>
          <a:prstGeom prst="rect">
            <a:avLst/>
          </a:prstGeom>
        </p:spPr>
      </p:pic>
      <p:sp>
        <p:nvSpPr>
          <p:cNvPr id="13" name="Arrow: Bent 12">
            <a:extLst>
              <a:ext uri="{FF2B5EF4-FFF2-40B4-BE49-F238E27FC236}">
                <a16:creationId xmlns:a16="http://schemas.microsoft.com/office/drawing/2014/main" id="{D33C0C94-78D7-48A3-A131-208E837C0C3E}"/>
              </a:ext>
            </a:extLst>
          </p:cNvPr>
          <p:cNvSpPr/>
          <p:nvPr/>
        </p:nvSpPr>
        <p:spPr>
          <a:xfrm rot="5400000">
            <a:off x="5929103" y="1181084"/>
            <a:ext cx="470948" cy="1031485"/>
          </a:xfrm>
          <a:prstGeom prst="bent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Bent 13">
            <a:extLst>
              <a:ext uri="{FF2B5EF4-FFF2-40B4-BE49-F238E27FC236}">
                <a16:creationId xmlns:a16="http://schemas.microsoft.com/office/drawing/2014/main" id="{5207D4FF-9859-4AC9-A6A1-EDA36CC7D66E}"/>
              </a:ext>
            </a:extLst>
          </p:cNvPr>
          <p:cNvSpPr/>
          <p:nvPr/>
        </p:nvSpPr>
        <p:spPr>
          <a:xfrm rot="10800000">
            <a:off x="5648836" y="5009278"/>
            <a:ext cx="931264" cy="599995"/>
          </a:xfrm>
          <a:prstGeom prst="bent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54184587-03A8-43E6-9BE6-DE07DD534AF2}"/>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We quickly produced 4 options for our next steps</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15852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6558E7-92D9-D944-8DEB-1D7546C891D6}"/>
              </a:ext>
            </a:extLst>
          </p:cNvPr>
          <p:cNvSpPr/>
          <p:nvPr/>
        </p:nvSpPr>
        <p:spPr>
          <a:xfrm>
            <a:off x="3" y="6065720"/>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D56BD02F-DF99-4949-B6FC-572171E60190}"/>
              </a:ext>
            </a:extLst>
          </p:cNvPr>
          <p:cNvPicPr>
            <a:picLocks noChangeAspect="1"/>
          </p:cNvPicPr>
          <p:nvPr/>
        </p:nvPicPr>
        <p:blipFill>
          <a:blip r:embed="rId3"/>
          <a:stretch>
            <a:fillRect/>
          </a:stretch>
        </p:blipFill>
        <p:spPr>
          <a:xfrm>
            <a:off x="11034445" y="6208132"/>
            <a:ext cx="970909" cy="469239"/>
          </a:xfrm>
          <a:prstGeom prst="rect">
            <a:avLst/>
          </a:prstGeom>
        </p:spPr>
      </p:pic>
      <p:pic>
        <p:nvPicPr>
          <p:cNvPr id="7" name="Picture 6">
            <a:extLst>
              <a:ext uri="{FF2B5EF4-FFF2-40B4-BE49-F238E27FC236}">
                <a16:creationId xmlns:a16="http://schemas.microsoft.com/office/drawing/2014/main" id="{D0EA99D1-30BE-49B5-BE72-3A9CC6310614}"/>
              </a:ext>
            </a:extLst>
          </p:cNvPr>
          <p:cNvPicPr>
            <a:picLocks noChangeAspect="1"/>
          </p:cNvPicPr>
          <p:nvPr/>
        </p:nvPicPr>
        <p:blipFill>
          <a:blip r:embed="rId4"/>
          <a:stretch>
            <a:fillRect/>
          </a:stretch>
        </p:blipFill>
        <p:spPr>
          <a:xfrm>
            <a:off x="701584" y="1305085"/>
            <a:ext cx="4819050" cy="2148920"/>
          </a:xfrm>
          <a:prstGeom prst="rect">
            <a:avLst/>
          </a:prstGeom>
        </p:spPr>
      </p:pic>
      <p:pic>
        <p:nvPicPr>
          <p:cNvPr id="9" name="Picture 8">
            <a:extLst>
              <a:ext uri="{FF2B5EF4-FFF2-40B4-BE49-F238E27FC236}">
                <a16:creationId xmlns:a16="http://schemas.microsoft.com/office/drawing/2014/main" id="{29D0A324-853B-46FF-B496-81A1BE6653A6}"/>
              </a:ext>
            </a:extLst>
          </p:cNvPr>
          <p:cNvPicPr>
            <a:picLocks noChangeAspect="1"/>
          </p:cNvPicPr>
          <p:nvPr/>
        </p:nvPicPr>
        <p:blipFill>
          <a:blip r:embed="rId5"/>
          <a:stretch>
            <a:fillRect/>
          </a:stretch>
        </p:blipFill>
        <p:spPr>
          <a:xfrm>
            <a:off x="6237929" y="2157499"/>
            <a:ext cx="5063345" cy="2950530"/>
          </a:xfrm>
          <a:prstGeom prst="rect">
            <a:avLst/>
          </a:prstGeom>
        </p:spPr>
      </p:pic>
      <p:pic>
        <p:nvPicPr>
          <p:cNvPr id="11" name="Picture 10">
            <a:extLst>
              <a:ext uri="{FF2B5EF4-FFF2-40B4-BE49-F238E27FC236}">
                <a16:creationId xmlns:a16="http://schemas.microsoft.com/office/drawing/2014/main" id="{AED18BAB-B8AF-4105-989C-C9840FE08F9A}"/>
              </a:ext>
            </a:extLst>
          </p:cNvPr>
          <p:cNvPicPr>
            <a:picLocks noChangeAspect="1"/>
          </p:cNvPicPr>
          <p:nvPr/>
        </p:nvPicPr>
        <p:blipFill>
          <a:blip r:embed="rId6"/>
          <a:stretch>
            <a:fillRect/>
          </a:stretch>
        </p:blipFill>
        <p:spPr>
          <a:xfrm>
            <a:off x="1438043" y="3681281"/>
            <a:ext cx="4321689" cy="2153196"/>
          </a:xfrm>
          <a:prstGeom prst="rect">
            <a:avLst/>
          </a:prstGeom>
        </p:spPr>
      </p:pic>
      <p:sp>
        <p:nvSpPr>
          <p:cNvPr id="13" name="Arrow: Bent 12">
            <a:extLst>
              <a:ext uri="{FF2B5EF4-FFF2-40B4-BE49-F238E27FC236}">
                <a16:creationId xmlns:a16="http://schemas.microsoft.com/office/drawing/2014/main" id="{D33C0C94-78D7-48A3-A131-208E837C0C3E}"/>
              </a:ext>
            </a:extLst>
          </p:cNvPr>
          <p:cNvSpPr/>
          <p:nvPr/>
        </p:nvSpPr>
        <p:spPr>
          <a:xfrm rot="5400000">
            <a:off x="5929103" y="1181084"/>
            <a:ext cx="470948" cy="1031485"/>
          </a:xfrm>
          <a:prstGeom prst="bent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Bent 13">
            <a:extLst>
              <a:ext uri="{FF2B5EF4-FFF2-40B4-BE49-F238E27FC236}">
                <a16:creationId xmlns:a16="http://schemas.microsoft.com/office/drawing/2014/main" id="{5207D4FF-9859-4AC9-A6A1-EDA36CC7D66E}"/>
              </a:ext>
            </a:extLst>
          </p:cNvPr>
          <p:cNvSpPr/>
          <p:nvPr/>
        </p:nvSpPr>
        <p:spPr>
          <a:xfrm rot="10800000">
            <a:off x="5648836" y="5009278"/>
            <a:ext cx="931264" cy="599995"/>
          </a:xfrm>
          <a:prstGeom prst="bent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54184587-03A8-43E6-9BE6-DE07DD534AF2}"/>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We quickly produced 4 options for our next steps</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7EBE50F9-77DA-4742-B17A-7CA9822A0E98}"/>
              </a:ext>
            </a:extLst>
          </p:cNvPr>
          <p:cNvSpPr/>
          <p:nvPr/>
        </p:nvSpPr>
        <p:spPr>
          <a:xfrm>
            <a:off x="7297395" y="1401731"/>
            <a:ext cx="3865673" cy="4243802"/>
          </a:xfrm>
          <a:prstGeom prst="rect">
            <a:avLst/>
          </a:prstGeom>
          <a:solidFill>
            <a:srgbClr val="008080">
              <a:alpha val="926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764D2CC-7CDE-4C2B-AE64-28448BABF3FA}"/>
              </a:ext>
            </a:extLst>
          </p:cNvPr>
          <p:cNvSpPr txBox="1"/>
          <p:nvPr/>
        </p:nvSpPr>
        <p:spPr>
          <a:xfrm>
            <a:off x="7474014" y="1632328"/>
            <a:ext cx="3408566" cy="3785652"/>
          </a:xfrm>
          <a:prstGeom prst="rect">
            <a:avLst/>
          </a:prstGeom>
          <a:noFill/>
        </p:spPr>
        <p:txBody>
          <a:bodyPr wrap="square" rtlCol="0">
            <a:spAutoFit/>
          </a:bodyPr>
          <a:lstStyle/>
          <a:p>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Our options were to focus on:</a:t>
            </a:r>
          </a:p>
          <a:p>
            <a:endPar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rPr>
              <a:t>A top-level category of the GCD (e.g. Adults and Older People)</a:t>
            </a:r>
            <a:br>
              <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rPr>
              <a:t>A specific user need or service (e.g. I need to find a childminder)</a:t>
            </a:r>
            <a:br>
              <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rPr>
              <a:t>The SEND Local Offer</a:t>
            </a:r>
            <a:br>
              <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rPr>
              <a:t>The common problem of collecting service information from local service providers</a:t>
            </a:r>
            <a:endParaRPr lang="en-GB" sz="16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35523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E4188C-7974-42B9-B0CB-DE7E54E08358}"/>
              </a:ext>
            </a:extLst>
          </p:cNvPr>
          <p:cNvSpPr>
            <a:spLocks noGrp="1"/>
          </p:cNvSpPr>
          <p:nvPr>
            <p:ph idx="1"/>
          </p:nvPr>
        </p:nvSpPr>
        <p:spPr>
          <a:xfrm>
            <a:off x="672373" y="1529786"/>
            <a:ext cx="10847526" cy="4351338"/>
          </a:xfrm>
        </p:spPr>
        <p:txBody>
          <a:bodyPr vert="horz" lIns="91440" tIns="45720" rIns="91440" bIns="45720" rtlCol="0" anchor="t">
            <a:normAutofit/>
          </a:bodyPr>
          <a:lstStyle/>
          <a:p>
            <a:pPr marL="514350" indent="-514350">
              <a:lnSpc>
                <a:spcPct val="100000"/>
              </a:lnSpc>
              <a:buFont typeface="+mj-lt"/>
              <a:buAutoNum type="arabicPeriod"/>
            </a:pPr>
            <a:r>
              <a:rPr lang="en-GB" sz="2400">
                <a:latin typeface="Open Sans" panose="020B0606030504020204" pitchFamily="34" charset="0"/>
                <a:ea typeface="Open Sans" panose="020B0606030504020204" pitchFamily="34" charset="0"/>
                <a:cs typeface="Open Sans" panose="020B0606030504020204" pitchFamily="34" charset="0"/>
              </a:rPr>
              <a:t>We were focusing on </a:t>
            </a:r>
            <a:r>
              <a:rPr lang="en-GB" sz="2400" b="1">
                <a:latin typeface="Open Sans" panose="020B0606030504020204" pitchFamily="34" charset="0"/>
                <a:ea typeface="Open Sans" panose="020B0606030504020204" pitchFamily="34" charset="0"/>
                <a:cs typeface="Open Sans" panose="020B0606030504020204" pitchFamily="34" charset="0"/>
              </a:rPr>
              <a:t>logistics rather than learning</a:t>
            </a:r>
            <a:br>
              <a:rPr lang="en-GB" sz="2400" b="1">
                <a:latin typeface="Open Sans" panose="020B0606030504020204" pitchFamily="34" charset="0"/>
                <a:ea typeface="Open Sans" panose="020B0606030504020204" pitchFamily="34" charset="0"/>
                <a:cs typeface="Open Sans" panose="020B0606030504020204" pitchFamily="34" charset="0"/>
              </a:rPr>
            </a:br>
            <a:endParaRPr lang="en-GB" sz="2400" b="1">
              <a:latin typeface="Open Sans" panose="020B0606030504020204" pitchFamily="34" charset="0"/>
              <a:ea typeface="Open Sans" panose="020B0606030504020204" pitchFamily="34" charset="0"/>
              <a:cs typeface="Open Sans" panose="020B0606030504020204" pitchFamily="34" charset="0"/>
            </a:endParaRPr>
          </a:p>
          <a:p>
            <a:pPr marL="514350" indent="-514350">
              <a:lnSpc>
                <a:spcPct val="100000"/>
              </a:lnSpc>
              <a:buFont typeface="+mj-lt"/>
              <a:buAutoNum type="arabicPeriod"/>
            </a:pPr>
            <a:r>
              <a:rPr lang="en-GB" sz="2400">
                <a:latin typeface="Open Sans" panose="020B0606030504020204" pitchFamily="34" charset="0"/>
                <a:ea typeface="Open Sans" panose="020B0606030504020204" pitchFamily="34" charset="0"/>
                <a:cs typeface="Open Sans" panose="020B0606030504020204" pitchFamily="34" charset="0"/>
              </a:rPr>
              <a:t>We didn’t have </a:t>
            </a:r>
            <a:r>
              <a:rPr lang="en-GB" sz="2400" b="1">
                <a:latin typeface="Open Sans" panose="020B0606030504020204" pitchFamily="34" charset="0"/>
                <a:ea typeface="Open Sans" panose="020B0606030504020204" pitchFamily="34" charset="0"/>
                <a:cs typeface="Open Sans" panose="020B0606030504020204" pitchFamily="34" charset="0"/>
              </a:rPr>
              <a:t>a common language </a:t>
            </a:r>
            <a:r>
              <a:rPr lang="en-GB" sz="2400">
                <a:latin typeface="Open Sans" panose="020B0606030504020204" pitchFamily="34" charset="0"/>
                <a:ea typeface="Open Sans" panose="020B0606030504020204" pitchFamily="34" charset="0"/>
                <a:cs typeface="Open Sans" panose="020B0606030504020204" pitchFamily="34" charset="0"/>
              </a:rPr>
              <a:t>in the team</a:t>
            </a:r>
            <a:br>
              <a:rPr lang="en-GB" sz="2400">
                <a:latin typeface="Open Sans" panose="020B0606030504020204" pitchFamily="34" charset="0"/>
                <a:ea typeface="Open Sans" panose="020B0606030504020204" pitchFamily="34" charset="0"/>
                <a:cs typeface="Open Sans" panose="020B0606030504020204" pitchFamily="34" charset="0"/>
              </a:rPr>
            </a:br>
            <a:endParaRPr lang="en-GB" sz="2400">
              <a:latin typeface="Open Sans" panose="020B0606030504020204" pitchFamily="34" charset="0"/>
              <a:ea typeface="Open Sans" panose="020B0606030504020204" pitchFamily="34" charset="0"/>
              <a:cs typeface="Open Sans" panose="020B0606030504020204" pitchFamily="34" charset="0"/>
            </a:endParaRPr>
          </a:p>
          <a:p>
            <a:pPr marL="514350" indent="-514350">
              <a:lnSpc>
                <a:spcPct val="100000"/>
              </a:lnSpc>
              <a:buFont typeface="+mj-lt"/>
              <a:buAutoNum type="arabicPeriod"/>
            </a:pPr>
            <a:r>
              <a:rPr lang="en-GB" sz="2400">
                <a:latin typeface="Open Sans" panose="020B0606030504020204" pitchFamily="34" charset="0"/>
                <a:ea typeface="Open Sans" panose="020B0606030504020204" pitchFamily="34" charset="0"/>
                <a:cs typeface="Open Sans" panose="020B0606030504020204" pitchFamily="34" charset="0"/>
              </a:rPr>
              <a:t>We didn’t know enough about </a:t>
            </a:r>
            <a:r>
              <a:rPr lang="en-GB" sz="2400" b="1">
                <a:latin typeface="Open Sans" panose="020B0606030504020204" pitchFamily="34" charset="0"/>
                <a:ea typeface="Open Sans" panose="020B0606030504020204" pitchFamily="34" charset="0"/>
                <a:cs typeface="Open Sans" panose="020B0606030504020204" pitchFamily="34" charset="0"/>
              </a:rPr>
              <a:t>other directories </a:t>
            </a:r>
            <a:r>
              <a:rPr lang="en-GB" sz="2400">
                <a:latin typeface="Open Sans" panose="020B0606030504020204" pitchFamily="34" charset="0"/>
                <a:ea typeface="Open Sans" panose="020B0606030504020204" pitchFamily="34" charset="0"/>
                <a:cs typeface="Open Sans" panose="020B0606030504020204" pitchFamily="34" charset="0"/>
              </a:rPr>
              <a:t>in Greenwich</a:t>
            </a:r>
            <a:br>
              <a:rPr lang="en-GB" sz="2400">
                <a:latin typeface="Open Sans" panose="020B0606030504020204" pitchFamily="34" charset="0"/>
                <a:ea typeface="Open Sans" panose="020B0606030504020204" pitchFamily="34" charset="0"/>
                <a:cs typeface="Open Sans" panose="020B0606030504020204" pitchFamily="34" charset="0"/>
              </a:rPr>
            </a:br>
            <a:endParaRPr lang="en-GB" sz="2400">
              <a:latin typeface="Open Sans" panose="020B0606030504020204" pitchFamily="34" charset="0"/>
              <a:ea typeface="Open Sans" panose="020B0606030504020204" pitchFamily="34" charset="0"/>
              <a:cs typeface="Open Sans" panose="020B0606030504020204" pitchFamily="34" charset="0"/>
            </a:endParaRPr>
          </a:p>
          <a:p>
            <a:pPr marL="514350" indent="-514350">
              <a:lnSpc>
                <a:spcPct val="100000"/>
              </a:lnSpc>
              <a:buFont typeface="+mj-lt"/>
              <a:buAutoNum type="arabicPeriod"/>
            </a:pPr>
            <a:r>
              <a:rPr lang="en-GB" sz="2400">
                <a:latin typeface="Open Sans" panose="020B0606030504020204" pitchFamily="34" charset="0"/>
                <a:ea typeface="Open Sans" panose="020B0606030504020204" pitchFamily="34" charset="0"/>
                <a:cs typeface="Open Sans" panose="020B0606030504020204" pitchFamily="34" charset="0"/>
              </a:rPr>
              <a:t>We were making a lot of </a:t>
            </a:r>
            <a:r>
              <a:rPr lang="en-GB" sz="2400" b="1">
                <a:latin typeface="Open Sans" panose="020B0606030504020204" pitchFamily="34" charset="0"/>
                <a:ea typeface="Open Sans" panose="020B0606030504020204" pitchFamily="34" charset="0"/>
                <a:cs typeface="Open Sans" panose="020B0606030504020204" pitchFamily="34" charset="0"/>
              </a:rPr>
              <a:t>assumptions</a:t>
            </a:r>
          </a:p>
        </p:txBody>
      </p:sp>
      <p:sp>
        <p:nvSpPr>
          <p:cNvPr id="6" name="TextBox 5">
            <a:extLst>
              <a:ext uri="{FF2B5EF4-FFF2-40B4-BE49-F238E27FC236}">
                <a16:creationId xmlns:a16="http://schemas.microsoft.com/office/drawing/2014/main" id="{1476B2CE-3E9C-D648-85E9-EB1F9DE91004}"/>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But when we spoke through our options, we realised….</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2D2592F3-E93C-704E-9DC2-8D3F50CA6187}"/>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a:extLst>
              <a:ext uri="{FF2B5EF4-FFF2-40B4-BE49-F238E27FC236}">
                <a16:creationId xmlns:a16="http://schemas.microsoft.com/office/drawing/2014/main" id="{55281C7E-1DCF-C944-A3BA-CE77E988A4E8}"/>
              </a:ext>
            </a:extLst>
          </p:cNvPr>
          <p:cNvPicPr>
            <a:picLocks noChangeAspect="1"/>
          </p:cNvPicPr>
          <p:nvPr/>
        </p:nvPicPr>
        <p:blipFill>
          <a:blip r:embed="rId3"/>
          <a:stretch>
            <a:fillRect/>
          </a:stretch>
        </p:blipFill>
        <p:spPr>
          <a:xfrm>
            <a:off x="11034445" y="6208132"/>
            <a:ext cx="970909" cy="469239"/>
          </a:xfrm>
          <a:prstGeom prst="rect">
            <a:avLst/>
          </a:prstGeom>
        </p:spPr>
      </p:pic>
    </p:spTree>
    <p:extLst>
      <p:ext uri="{BB962C8B-B14F-4D97-AF65-F5344CB8AC3E}">
        <p14:creationId xmlns:p14="http://schemas.microsoft.com/office/powerpoint/2010/main" val="792607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928B87-177E-464E-8AAE-81620BD8683C}"/>
              </a:ext>
            </a:extLst>
          </p:cNvPr>
          <p:cNvSpPr>
            <a:spLocks noGrp="1"/>
          </p:cNvSpPr>
          <p:nvPr>
            <p:ph idx="1"/>
          </p:nvPr>
        </p:nvSpPr>
        <p:spPr>
          <a:xfrm>
            <a:off x="674914" y="1226911"/>
            <a:ext cx="10515600" cy="4062541"/>
          </a:xfrm>
        </p:spPr>
        <p:txBody>
          <a:bodyPr vert="horz" lIns="91440" tIns="45720" rIns="91440" bIns="45720" rtlCol="0" anchor="t">
            <a:noAutofit/>
          </a:bodyPr>
          <a:lstStyle/>
          <a:p>
            <a:pPr marL="0" indent="0">
              <a:lnSpc>
                <a:spcPct val="100000"/>
              </a:lnSpc>
              <a:buNone/>
            </a:pPr>
            <a:r>
              <a:rPr lang="en-US" sz="2000">
                <a:latin typeface="Open Sans"/>
                <a:ea typeface="Open Sans"/>
                <a:cs typeface="Open Sans"/>
              </a:rPr>
              <a:t>Defining our most used terms will help us learn in the fastest possible way. </a:t>
            </a:r>
            <a:endParaRPr lang="en-US" sz="2000">
              <a:latin typeface="Open Sans"/>
              <a:ea typeface="Open Sans"/>
              <a:cs typeface="Calibri" panose="020F0502020204030204"/>
            </a:endParaRPr>
          </a:p>
          <a:p>
            <a:pPr marL="0" indent="0">
              <a:lnSpc>
                <a:spcPct val="100000"/>
              </a:lnSpc>
              <a:buNone/>
            </a:pPr>
            <a:r>
              <a:rPr lang="en-US" sz="2000">
                <a:latin typeface="Open Sans"/>
                <a:ea typeface="Open Sans"/>
                <a:cs typeface="Calibri" panose="020F0502020204030204"/>
              </a:rPr>
              <a:t>We've refined what we mean by a: </a:t>
            </a:r>
            <a:br>
              <a:rPr lang="en-US" sz="2000">
                <a:latin typeface="Open Sans"/>
                <a:ea typeface="Open Sans"/>
                <a:cs typeface="Calibri" panose="020F0502020204030204"/>
              </a:rPr>
            </a:br>
            <a:endParaRPr lang="en-US" sz="2000">
              <a:latin typeface="Open Sans"/>
              <a:ea typeface="Open Sans"/>
              <a:cs typeface="Calibri" panose="020F0502020204030204"/>
            </a:endParaRPr>
          </a:p>
          <a:p>
            <a:pPr marL="285750" indent="-285750">
              <a:lnSpc>
                <a:spcPct val="100000"/>
              </a:lnSpc>
            </a:pPr>
            <a:r>
              <a:rPr lang="en-US" sz="2000" b="1">
                <a:solidFill>
                  <a:srgbClr val="C00000"/>
                </a:solidFill>
                <a:latin typeface="Open Sans"/>
                <a:ea typeface="Open Sans"/>
                <a:cs typeface="Calibri" panose="020F0502020204030204"/>
              </a:rPr>
              <a:t>'Services' </a:t>
            </a:r>
            <a:r>
              <a:rPr lang="en-US" sz="2000" b="1">
                <a:latin typeface="Open Sans"/>
                <a:ea typeface="Open Sans"/>
                <a:cs typeface="Calibri" panose="020F0502020204030204"/>
              </a:rPr>
              <a:t>- </a:t>
            </a:r>
            <a:r>
              <a:rPr lang="en-US" sz="2000">
                <a:latin typeface="Open Sans"/>
                <a:ea typeface="Open Sans"/>
                <a:cs typeface="Calibri" panose="020F0502020204030204"/>
              </a:rPr>
              <a:t>what's on offer, and something that </a:t>
            </a:r>
            <a:r>
              <a:rPr lang="en-US" sz="2000">
                <a:solidFill>
                  <a:srgbClr val="000000"/>
                </a:solidFill>
                <a:latin typeface="Open Sans"/>
                <a:ea typeface="Open Sans"/>
                <a:cs typeface="Calibri" panose="020F0502020204030204"/>
              </a:rPr>
              <a:t>helps</a:t>
            </a:r>
            <a:r>
              <a:rPr lang="en-US" sz="2000">
                <a:latin typeface="Open Sans"/>
                <a:ea typeface="Open Sans"/>
                <a:cs typeface="Calibri" panose="020F0502020204030204"/>
              </a:rPr>
              <a:t> users do / achieve.</a:t>
            </a:r>
            <a:endParaRPr lang="en-US" sz="2000" i="1">
              <a:latin typeface="Open Sans"/>
              <a:ea typeface="Open Sans"/>
              <a:cs typeface="Calibri" panose="020F0502020204030204"/>
            </a:endParaRPr>
          </a:p>
          <a:p>
            <a:pPr marL="285750" indent="-285750">
              <a:lnSpc>
                <a:spcPct val="100000"/>
              </a:lnSpc>
            </a:pPr>
            <a:endParaRPr lang="en-US" sz="2000">
              <a:solidFill>
                <a:srgbClr val="000000"/>
              </a:solidFill>
              <a:latin typeface="Open Sans"/>
              <a:ea typeface="Open Sans"/>
              <a:cs typeface="Calibri" panose="020F0502020204030204"/>
            </a:endParaRPr>
          </a:p>
          <a:p>
            <a:pPr marL="285750" indent="-285750">
              <a:lnSpc>
                <a:spcPct val="100000"/>
              </a:lnSpc>
            </a:pPr>
            <a:r>
              <a:rPr lang="en-US" sz="2000" b="1">
                <a:solidFill>
                  <a:srgbClr val="C00000"/>
                </a:solidFill>
                <a:latin typeface="Open Sans"/>
                <a:ea typeface="Open Sans"/>
                <a:cs typeface="Calibri" panose="020F0502020204030204"/>
              </a:rPr>
              <a:t>'Needs' </a:t>
            </a:r>
            <a:r>
              <a:rPr lang="en-US" sz="2000">
                <a:latin typeface="Open Sans"/>
                <a:ea typeface="Open Sans"/>
                <a:cs typeface="Calibri" panose="020F0502020204030204"/>
              </a:rPr>
              <a:t>are personal requirements that can be met with a service.</a:t>
            </a:r>
          </a:p>
          <a:p>
            <a:pPr marL="742950" lvl="1">
              <a:lnSpc>
                <a:spcPct val="100000"/>
              </a:lnSpc>
            </a:pPr>
            <a:r>
              <a:rPr lang="en-US" sz="1800">
                <a:latin typeface="Open Sans"/>
                <a:ea typeface="Open Sans"/>
                <a:cs typeface="Calibri" panose="020F0502020204030204"/>
              </a:rPr>
              <a:t>You</a:t>
            </a:r>
            <a:r>
              <a:rPr lang="en-US" sz="1800">
                <a:solidFill>
                  <a:srgbClr val="000000"/>
                </a:solidFill>
                <a:latin typeface="Open Sans"/>
                <a:ea typeface="Open Sans"/>
                <a:cs typeface="Calibri" panose="020F0502020204030204"/>
              </a:rPr>
              <a:t> may know you need help, but be unsure exactly what you need and when.</a:t>
            </a:r>
          </a:p>
          <a:p>
            <a:pPr marL="742950" lvl="1">
              <a:lnSpc>
                <a:spcPct val="100000"/>
              </a:lnSpc>
            </a:pPr>
            <a:endParaRPr lang="en-US" sz="1800">
              <a:solidFill>
                <a:srgbClr val="000000"/>
              </a:solidFill>
              <a:latin typeface="Open Sans"/>
              <a:ea typeface="Open Sans"/>
              <a:cs typeface="Calibri" panose="020F0502020204030204"/>
            </a:endParaRPr>
          </a:p>
          <a:p>
            <a:pPr marL="285750" indent="-285750">
              <a:lnSpc>
                <a:spcPct val="100000"/>
              </a:lnSpc>
            </a:pPr>
            <a:r>
              <a:rPr lang="en-US" sz="2000" b="1">
                <a:solidFill>
                  <a:srgbClr val="C00000"/>
                </a:solidFill>
                <a:latin typeface="Open Sans"/>
                <a:ea typeface="Open Sans"/>
                <a:cs typeface="Calibri" panose="020F0502020204030204"/>
              </a:rPr>
              <a:t>'Life event' </a:t>
            </a:r>
            <a:r>
              <a:rPr lang="en-US" sz="2000">
                <a:latin typeface="Open Sans"/>
                <a:ea typeface="Open Sans"/>
                <a:cs typeface="Calibri" panose="020F0502020204030204"/>
              </a:rPr>
              <a:t>are things that trigger a need e.g. having a baby, retiring, losing a loved one.</a:t>
            </a:r>
          </a:p>
          <a:p>
            <a:pPr marL="285750" indent="-285750">
              <a:lnSpc>
                <a:spcPct val="100000"/>
              </a:lnSpc>
            </a:pPr>
            <a:endParaRPr lang="en-US" sz="2000">
              <a:latin typeface="Open Sans"/>
              <a:ea typeface="Open Sans"/>
              <a:cs typeface="Calibri" panose="020F0502020204030204"/>
            </a:endParaRPr>
          </a:p>
        </p:txBody>
      </p:sp>
      <p:sp>
        <p:nvSpPr>
          <p:cNvPr id="6" name="TextBox 5">
            <a:extLst>
              <a:ext uri="{FF2B5EF4-FFF2-40B4-BE49-F238E27FC236}">
                <a16:creationId xmlns:a16="http://schemas.microsoft.com/office/drawing/2014/main" id="{E16B22F5-45CE-A34E-A461-1DDE4B40A285}"/>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Creating a common language </a:t>
            </a:r>
          </a:p>
        </p:txBody>
      </p:sp>
      <p:sp>
        <p:nvSpPr>
          <p:cNvPr id="4" name="Rectangle 3">
            <a:extLst>
              <a:ext uri="{FF2B5EF4-FFF2-40B4-BE49-F238E27FC236}">
                <a16:creationId xmlns:a16="http://schemas.microsoft.com/office/drawing/2014/main" id="{24049FD9-933D-644B-8A67-0616CF166003}"/>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a:extLst>
              <a:ext uri="{FF2B5EF4-FFF2-40B4-BE49-F238E27FC236}">
                <a16:creationId xmlns:a16="http://schemas.microsoft.com/office/drawing/2014/main" id="{2B4EEEFC-5D8A-7A4A-A497-0F5FE339761B}"/>
              </a:ext>
            </a:extLst>
          </p:cNvPr>
          <p:cNvPicPr>
            <a:picLocks noChangeAspect="1"/>
          </p:cNvPicPr>
          <p:nvPr/>
        </p:nvPicPr>
        <p:blipFill>
          <a:blip r:embed="rId4"/>
          <a:stretch>
            <a:fillRect/>
          </a:stretch>
        </p:blipFill>
        <p:spPr>
          <a:xfrm>
            <a:off x="11034445" y="6208132"/>
            <a:ext cx="970909" cy="469239"/>
          </a:xfrm>
          <a:prstGeom prst="rect">
            <a:avLst/>
          </a:prstGeom>
        </p:spPr>
      </p:pic>
    </p:spTree>
    <p:extLst>
      <p:ext uri="{BB962C8B-B14F-4D97-AF65-F5344CB8AC3E}">
        <p14:creationId xmlns:p14="http://schemas.microsoft.com/office/powerpoint/2010/main" val="3232141242"/>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928B87-177E-464E-8AAE-81620BD8683C}"/>
              </a:ext>
            </a:extLst>
          </p:cNvPr>
          <p:cNvSpPr>
            <a:spLocks noGrp="1"/>
          </p:cNvSpPr>
          <p:nvPr>
            <p:ph idx="1"/>
          </p:nvPr>
        </p:nvSpPr>
        <p:spPr>
          <a:xfrm>
            <a:off x="676462" y="1490378"/>
            <a:ext cx="10515600" cy="3017007"/>
          </a:xfrm>
        </p:spPr>
        <p:txBody>
          <a:bodyPr vert="horz" lIns="91440" tIns="45720" rIns="91440" bIns="45720" rtlCol="0" anchor="t">
            <a:noAutofit/>
          </a:bodyPr>
          <a:lstStyle/>
          <a:p>
            <a:pPr marL="0" indent="0">
              <a:lnSpc>
                <a:spcPct val="100000"/>
              </a:lnSpc>
              <a:buNone/>
            </a:pPr>
            <a:r>
              <a:rPr lang="en-GB" sz="1800">
                <a:latin typeface="Open Sans"/>
                <a:ea typeface="Open Sans"/>
                <a:cs typeface="Open Sans"/>
              </a:rPr>
              <a:t>There is the team who </a:t>
            </a:r>
            <a:r>
              <a:rPr lang="en-GB" sz="1800" u="sng">
                <a:latin typeface="Open Sans"/>
                <a:ea typeface="Open Sans"/>
                <a:cs typeface="Open Sans"/>
              </a:rPr>
              <a:t>delivers</a:t>
            </a:r>
            <a:r>
              <a:rPr lang="en-GB" sz="1800">
                <a:latin typeface="Open Sans"/>
                <a:ea typeface="Open Sans"/>
                <a:cs typeface="Open Sans"/>
              </a:rPr>
              <a:t> a service, like HAS</a:t>
            </a:r>
            <a:r>
              <a:rPr lang="en-GB" sz="1800">
                <a:solidFill>
                  <a:srgbClr val="C00000"/>
                </a:solidFill>
                <a:latin typeface="Open Sans"/>
                <a:ea typeface="Open Sans"/>
                <a:cs typeface="Open Sans"/>
              </a:rPr>
              <a:t> (</a:t>
            </a:r>
            <a:r>
              <a:rPr lang="en-GB" sz="1800" b="1">
                <a:solidFill>
                  <a:srgbClr val="C00000"/>
                </a:solidFill>
                <a:latin typeface="Open Sans"/>
                <a:ea typeface="Open Sans"/>
                <a:cs typeface="Open Sans"/>
              </a:rPr>
              <a:t>council team</a:t>
            </a:r>
            <a:r>
              <a:rPr lang="en-GB" sz="1800">
                <a:solidFill>
                  <a:srgbClr val="C00000"/>
                </a:solidFill>
                <a:latin typeface="Open Sans"/>
                <a:ea typeface="Open Sans"/>
                <a:cs typeface="Open Sans"/>
              </a:rPr>
              <a:t>). </a:t>
            </a:r>
            <a:endParaRPr lang="en-US" sz="1800">
              <a:solidFill>
                <a:srgbClr val="C00000"/>
              </a:solidFill>
              <a:latin typeface="Open Sans"/>
              <a:ea typeface="Open Sans"/>
              <a:cs typeface="Open Sans"/>
            </a:endParaRPr>
          </a:p>
          <a:p>
            <a:pPr marL="0" indent="0">
              <a:lnSpc>
                <a:spcPct val="100000"/>
              </a:lnSpc>
              <a:buNone/>
            </a:pPr>
            <a:endParaRPr lang="en-GB" sz="180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GB" sz="1800">
                <a:latin typeface="Open Sans"/>
                <a:ea typeface="Open Sans"/>
                <a:cs typeface="Open Sans"/>
              </a:rPr>
              <a:t>Something offered to satisfy a need, like 'Get an adult social care assessment' </a:t>
            </a:r>
            <a:r>
              <a:rPr lang="en-GB" sz="1800">
                <a:solidFill>
                  <a:srgbClr val="C00000"/>
                </a:solidFill>
                <a:latin typeface="Open Sans"/>
                <a:ea typeface="+mn-lt"/>
                <a:cs typeface="+mn-lt"/>
              </a:rPr>
              <a:t>(</a:t>
            </a:r>
            <a:r>
              <a:rPr lang="en-GB" sz="1800" b="1">
                <a:solidFill>
                  <a:srgbClr val="C00000"/>
                </a:solidFill>
                <a:latin typeface="Open Sans"/>
                <a:ea typeface="+mn-lt"/>
                <a:cs typeface="+mn-lt"/>
              </a:rPr>
              <a:t>service</a:t>
            </a:r>
            <a:r>
              <a:rPr lang="en-GB" sz="1800">
                <a:solidFill>
                  <a:srgbClr val="C00000"/>
                </a:solidFill>
                <a:latin typeface="Open Sans"/>
                <a:ea typeface="+mn-lt"/>
                <a:cs typeface="+mn-lt"/>
              </a:rPr>
              <a:t>). </a:t>
            </a:r>
            <a:endParaRPr lang="en-US" sz="1800">
              <a:latin typeface="Open Sans"/>
              <a:ea typeface="Open Sans"/>
              <a:cs typeface="Open Sans"/>
            </a:endParaRPr>
          </a:p>
          <a:p>
            <a:pPr marL="0" indent="0">
              <a:lnSpc>
                <a:spcPct val="100000"/>
              </a:lnSpc>
              <a:buNone/>
            </a:pPr>
            <a:endParaRPr lang="en-GB" sz="1800">
              <a:solidFill>
                <a:srgbClr val="C00000"/>
              </a:solidFill>
              <a:latin typeface="Calibri"/>
              <a:ea typeface="Open Sans"/>
              <a:cs typeface="Calibri"/>
            </a:endParaRPr>
          </a:p>
          <a:p>
            <a:pPr marL="0" indent="0">
              <a:lnSpc>
                <a:spcPct val="100000"/>
              </a:lnSpc>
              <a:buNone/>
            </a:pPr>
            <a:r>
              <a:rPr lang="en-GB" sz="1800">
                <a:latin typeface="Open Sans"/>
                <a:ea typeface="Open Sans"/>
                <a:cs typeface="Open Sans"/>
              </a:rPr>
              <a:t>The need itself prompts you to use a service, like 'additional help at home'</a:t>
            </a:r>
            <a:r>
              <a:rPr lang="en-GB" sz="1800">
                <a:latin typeface="Calibri"/>
                <a:ea typeface="Open Sans"/>
                <a:cs typeface="Calibri"/>
              </a:rPr>
              <a:t> </a:t>
            </a:r>
            <a:r>
              <a:rPr lang="en-GB" sz="1800">
                <a:solidFill>
                  <a:srgbClr val="C00000"/>
                </a:solidFill>
                <a:latin typeface="Open Sans"/>
                <a:ea typeface="+mn-lt"/>
                <a:cs typeface="+mn-lt"/>
              </a:rPr>
              <a:t>(</a:t>
            </a:r>
            <a:r>
              <a:rPr lang="en-GB" sz="1800" b="1">
                <a:solidFill>
                  <a:srgbClr val="C00000"/>
                </a:solidFill>
                <a:latin typeface="Open Sans"/>
                <a:ea typeface="+mn-lt"/>
                <a:cs typeface="+mn-lt"/>
              </a:rPr>
              <a:t>need</a:t>
            </a:r>
            <a:r>
              <a:rPr lang="en-GB" sz="1800">
                <a:solidFill>
                  <a:srgbClr val="C00000"/>
                </a:solidFill>
                <a:latin typeface="Open Sans"/>
                <a:ea typeface="+mn-lt"/>
                <a:cs typeface="+mn-lt"/>
              </a:rPr>
              <a:t>).</a:t>
            </a:r>
            <a:endParaRPr lang="en-GB" sz="1800">
              <a:latin typeface="Open Sans"/>
              <a:ea typeface="Open Sans"/>
              <a:cs typeface="Open Sans"/>
            </a:endParaRPr>
          </a:p>
          <a:p>
            <a:pPr marL="0" indent="0">
              <a:lnSpc>
                <a:spcPct val="100000"/>
              </a:lnSpc>
              <a:buNone/>
            </a:pPr>
            <a:endParaRPr lang="en-GB" sz="180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GB" sz="1800">
                <a:latin typeface="Open Sans"/>
                <a:ea typeface="Open Sans"/>
                <a:cs typeface="Open Sans"/>
              </a:rPr>
              <a:t>The prompt that triggered the need like 'I've been diagnosed with dementia' </a:t>
            </a:r>
            <a:r>
              <a:rPr lang="en-GB" sz="1800">
                <a:latin typeface="Open Sans"/>
                <a:ea typeface="+mn-lt"/>
                <a:cs typeface="+mn-lt"/>
              </a:rPr>
              <a:t> </a:t>
            </a:r>
            <a:r>
              <a:rPr lang="en-GB" sz="1800">
                <a:solidFill>
                  <a:srgbClr val="C00000"/>
                </a:solidFill>
                <a:latin typeface="Open Sans"/>
                <a:ea typeface="+mn-lt"/>
                <a:cs typeface="+mn-lt"/>
              </a:rPr>
              <a:t>(</a:t>
            </a:r>
            <a:r>
              <a:rPr lang="en-GB" sz="1800" b="1">
                <a:solidFill>
                  <a:srgbClr val="C00000"/>
                </a:solidFill>
                <a:latin typeface="Open Sans"/>
                <a:ea typeface="+mn-lt"/>
                <a:cs typeface="+mn-lt"/>
              </a:rPr>
              <a:t>life event</a:t>
            </a:r>
            <a:r>
              <a:rPr lang="en-GB" sz="1800">
                <a:solidFill>
                  <a:srgbClr val="C00000"/>
                </a:solidFill>
                <a:latin typeface="Open Sans"/>
                <a:ea typeface="+mn-lt"/>
                <a:cs typeface="+mn-lt"/>
              </a:rPr>
              <a:t>). </a:t>
            </a:r>
            <a:endParaRPr lang="en-US" sz="1800">
              <a:latin typeface="Open Sans"/>
              <a:ea typeface="Open Sans"/>
              <a:cs typeface="Open Sans"/>
            </a:endParaRPr>
          </a:p>
          <a:p>
            <a:pPr marL="0" indent="0">
              <a:lnSpc>
                <a:spcPct val="100000"/>
              </a:lnSpc>
              <a:buNone/>
            </a:pPr>
            <a:endParaRPr lang="en-GB" sz="1800">
              <a:solidFill>
                <a:srgbClr val="C00000"/>
              </a:solidFill>
              <a:latin typeface="Open Sans"/>
              <a:ea typeface="Open Sans" panose="020B0606030504020204" pitchFamily="34" charset="0"/>
              <a:cs typeface="Calibri"/>
            </a:endParaRPr>
          </a:p>
          <a:p>
            <a:pPr>
              <a:lnSpc>
                <a:spcPct val="100000"/>
              </a:lnSpc>
              <a:buNone/>
            </a:pPr>
            <a:endParaRPr lang="en-US" sz="1800" b="1">
              <a:latin typeface="Calibri"/>
              <a:ea typeface="Open Sans" panose="020B0606030504020204" pitchFamily="34" charset="0"/>
              <a:cs typeface="Calibri"/>
            </a:endParaRPr>
          </a:p>
        </p:txBody>
      </p:sp>
      <p:sp>
        <p:nvSpPr>
          <p:cNvPr id="6" name="TextBox 5">
            <a:extLst>
              <a:ext uri="{FF2B5EF4-FFF2-40B4-BE49-F238E27FC236}">
                <a16:creationId xmlns:a16="http://schemas.microsoft.com/office/drawing/2014/main" id="{E16B22F5-45CE-A34E-A461-1DDE4B40A285}"/>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For example, in the adult social care context...</a:t>
            </a:r>
            <a:endParaRPr lang="en-US">
              <a:cs typeface="Calibri" panose="020F0502020204030204"/>
            </a:endParaRPr>
          </a:p>
        </p:txBody>
      </p:sp>
      <p:sp>
        <p:nvSpPr>
          <p:cNvPr id="4" name="Rectangle 3">
            <a:extLst>
              <a:ext uri="{FF2B5EF4-FFF2-40B4-BE49-F238E27FC236}">
                <a16:creationId xmlns:a16="http://schemas.microsoft.com/office/drawing/2014/main" id="{24049FD9-933D-644B-8A67-0616CF166003}"/>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a:extLst>
              <a:ext uri="{FF2B5EF4-FFF2-40B4-BE49-F238E27FC236}">
                <a16:creationId xmlns:a16="http://schemas.microsoft.com/office/drawing/2014/main" id="{2B4EEEFC-5D8A-7A4A-A497-0F5FE339761B}"/>
              </a:ext>
            </a:extLst>
          </p:cNvPr>
          <p:cNvPicPr>
            <a:picLocks noChangeAspect="1"/>
          </p:cNvPicPr>
          <p:nvPr/>
        </p:nvPicPr>
        <p:blipFill>
          <a:blip r:embed="rId4"/>
          <a:stretch>
            <a:fillRect/>
          </a:stretch>
        </p:blipFill>
        <p:spPr>
          <a:xfrm>
            <a:off x="11034445" y="6208132"/>
            <a:ext cx="970909" cy="469239"/>
          </a:xfrm>
          <a:prstGeom prst="rect">
            <a:avLst/>
          </a:prstGeom>
        </p:spPr>
      </p:pic>
      <p:sp>
        <p:nvSpPr>
          <p:cNvPr id="2" name="TextBox 1">
            <a:extLst>
              <a:ext uri="{FF2B5EF4-FFF2-40B4-BE49-F238E27FC236}">
                <a16:creationId xmlns:a16="http://schemas.microsoft.com/office/drawing/2014/main" id="{D3126776-0893-4A32-A32C-6FF10B246250}"/>
              </a:ext>
            </a:extLst>
          </p:cNvPr>
          <p:cNvSpPr txBox="1"/>
          <p:nvPr/>
        </p:nvSpPr>
        <p:spPr>
          <a:xfrm>
            <a:off x="676462" y="4721291"/>
            <a:ext cx="114530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8080"/>
                </a:solidFill>
                <a:latin typeface="Open Sans"/>
              </a:rPr>
              <a:t>These definitions are our own internal team language to help us find common examples of each service, need and life event, which will lead us to start prototyping ideas. </a:t>
            </a:r>
            <a:endParaRPr lang="en-GB">
              <a:solidFill>
                <a:srgbClr val="008080"/>
              </a:solidFill>
              <a:cs typeface="Calibri" panose="020F0502020204030204"/>
            </a:endParaRPr>
          </a:p>
        </p:txBody>
      </p:sp>
    </p:spTree>
    <p:extLst>
      <p:ext uri="{BB962C8B-B14F-4D97-AF65-F5344CB8AC3E}">
        <p14:creationId xmlns:p14="http://schemas.microsoft.com/office/powerpoint/2010/main" val="1892126774"/>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7E9FAB-3187-458E-B975-DF0EE1388A9F}"/>
              </a:ext>
            </a:extLst>
          </p:cNvPr>
          <p:cNvSpPr>
            <a:spLocks noGrp="1"/>
          </p:cNvSpPr>
          <p:nvPr>
            <p:ph idx="1"/>
          </p:nvPr>
        </p:nvSpPr>
        <p:spPr/>
        <p:txBody>
          <a:bodyPr vert="horz" lIns="91440" tIns="45720" rIns="91440" bIns="45720" rtlCol="0" anchor="t">
            <a:normAutofit/>
          </a:bodyPr>
          <a:lstStyle/>
          <a:p>
            <a:r>
              <a:rPr lang="en-US">
                <a:cs typeface="Calibri"/>
              </a:rPr>
              <a:t>Sharon's map of relationships to the GCD </a:t>
            </a:r>
            <a:endParaRPr lang="en-US"/>
          </a:p>
          <a:p>
            <a:r>
              <a:rPr lang="en-US">
                <a:cs typeface="Calibri"/>
              </a:rPr>
              <a:t>Sharon's map/diagram of product ecosystem </a:t>
            </a:r>
          </a:p>
          <a:p>
            <a:endParaRPr lang="en-US">
              <a:cs typeface="Calibri"/>
            </a:endParaRPr>
          </a:p>
        </p:txBody>
      </p:sp>
      <p:sp>
        <p:nvSpPr>
          <p:cNvPr id="4" name="TextBox 3">
            <a:extLst>
              <a:ext uri="{FF2B5EF4-FFF2-40B4-BE49-F238E27FC236}">
                <a16:creationId xmlns:a16="http://schemas.microsoft.com/office/drawing/2014/main" id="{AC1AF567-4896-7B49-92DC-42494E708BB7}"/>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Look into the ecosystem of GCD</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4EC5BC5-8EB9-4E49-9ADC-A6FBCC12D5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5948" y="981544"/>
            <a:ext cx="11008802" cy="5876456"/>
          </a:xfrm>
          <a:prstGeom prst="rect">
            <a:avLst/>
          </a:prstGeom>
        </p:spPr>
      </p:pic>
    </p:spTree>
    <p:extLst>
      <p:ext uri="{BB962C8B-B14F-4D97-AF65-F5344CB8AC3E}">
        <p14:creationId xmlns:p14="http://schemas.microsoft.com/office/powerpoint/2010/main" val="3960929188"/>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2" name="TextBox 1">
            <a:extLst>
              <a:ext uri="{FF2B5EF4-FFF2-40B4-BE49-F238E27FC236}">
                <a16:creationId xmlns:a16="http://schemas.microsoft.com/office/drawing/2014/main" id="{8F747869-C795-463B-9319-A55FF32BC361}"/>
              </a:ext>
            </a:extLst>
          </p:cNvPr>
          <p:cNvSpPr txBox="1"/>
          <p:nvPr/>
        </p:nvSpPr>
        <p:spPr>
          <a:xfrm>
            <a:off x="433137" y="366295"/>
            <a:ext cx="953412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008080"/>
                </a:solidFill>
                <a:latin typeface="Open Sans"/>
                <a:ea typeface="Open Sans"/>
                <a:cs typeface="Open Sans"/>
              </a:rPr>
              <a:t>A Show &amp; Tell is a regular event where...</a:t>
            </a:r>
          </a:p>
        </p:txBody>
      </p:sp>
      <p:sp>
        <p:nvSpPr>
          <p:cNvPr id="8" name="TextBox 1">
            <a:extLst>
              <a:ext uri="{FF2B5EF4-FFF2-40B4-BE49-F238E27FC236}">
                <a16:creationId xmlns:a16="http://schemas.microsoft.com/office/drawing/2014/main" id="{6105F9B7-D2D6-496E-8830-6C34365CD8AE}"/>
              </a:ext>
            </a:extLst>
          </p:cNvPr>
          <p:cNvSpPr txBox="1"/>
          <p:nvPr/>
        </p:nvSpPr>
        <p:spPr>
          <a:xfrm>
            <a:off x="807605" y="1641405"/>
            <a:ext cx="3770360" cy="24795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500" b="1">
                <a:latin typeface="Open Sans"/>
                <a:ea typeface="Open Sans"/>
                <a:cs typeface="Open Sans"/>
              </a:rPr>
              <a:t>We "show”</a:t>
            </a:r>
            <a:br>
              <a:rPr lang="en-GB" sz="2500" b="1">
                <a:latin typeface="Open Sans"/>
                <a:ea typeface="Open Sans"/>
                <a:cs typeface="Open Sans"/>
              </a:rPr>
            </a:br>
            <a:r>
              <a:rPr lang="en-GB" sz="2500">
                <a:latin typeface="Open Sans"/>
                <a:ea typeface="Open Sans"/>
                <a:cs typeface="Open Sans"/>
              </a:rPr>
              <a:t> </a:t>
            </a:r>
            <a:endParaRPr lang="en-GB" sz="250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Share approach and rationale</a:t>
            </a:r>
          </a:p>
          <a:p>
            <a:pPr marL="342900" indent="-342900">
              <a:lnSpc>
                <a:spcPct val="150000"/>
              </a:lnSpc>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Demo ongoing work</a:t>
            </a:r>
          </a:p>
          <a:p>
            <a:pPr marL="342900" indent="-342900">
              <a:lnSpc>
                <a:spcPct val="150000"/>
              </a:lnSpc>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Share insights gathered</a:t>
            </a:r>
          </a:p>
          <a:p>
            <a:pPr marL="342900" indent="-342900">
              <a:lnSpc>
                <a:spcPct val="150000"/>
              </a:lnSpc>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2">
            <a:extLst>
              <a:ext uri="{FF2B5EF4-FFF2-40B4-BE49-F238E27FC236}">
                <a16:creationId xmlns:a16="http://schemas.microsoft.com/office/drawing/2014/main" id="{33A5EC5C-4630-43D8-A40E-ECF280DBC33D}"/>
              </a:ext>
            </a:extLst>
          </p:cNvPr>
          <p:cNvSpPr txBox="1"/>
          <p:nvPr/>
        </p:nvSpPr>
        <p:spPr>
          <a:xfrm>
            <a:off x="6096000" y="1416311"/>
            <a:ext cx="4922720" cy="566315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GB" sz="2500" b="1">
                <a:latin typeface="Open Sans"/>
                <a:ea typeface="Open Sans"/>
                <a:cs typeface="Open Sans"/>
              </a:rPr>
              <a:t>You "tell”</a:t>
            </a:r>
            <a:br>
              <a:rPr lang="en-GB" b="1">
                <a:latin typeface="Open Sans"/>
                <a:ea typeface="Open Sans"/>
                <a:cs typeface="Open Sans"/>
              </a:rPr>
            </a:br>
            <a:endParaRPr lang="en-GB" b="1">
              <a:latin typeface="Open Sans"/>
              <a:ea typeface="Open Sans"/>
              <a:cs typeface="Open Sans"/>
            </a:endParaRPr>
          </a:p>
          <a:p>
            <a:pPr>
              <a:lnSpc>
                <a:spcPct val="150000"/>
              </a:lnSpc>
            </a:pPr>
            <a:r>
              <a:rPr lang="en-GB">
                <a:latin typeface="Open Sans" panose="020B0606030504020204" pitchFamily="34" charset="0"/>
                <a:ea typeface="Open Sans" panose="020B0606030504020204" pitchFamily="34" charset="0"/>
                <a:cs typeface="Open Sans" panose="020B0606030504020204" pitchFamily="34" charset="0"/>
              </a:rPr>
              <a:t>Tell us what you think:</a:t>
            </a:r>
          </a:p>
          <a:p>
            <a:pPr marL="285750" indent="-285750">
              <a:lnSpc>
                <a:spcPct val="150000"/>
              </a:lnSpc>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Things we may have missed</a:t>
            </a:r>
          </a:p>
          <a:p>
            <a:pPr marL="285750" indent="-285750">
              <a:lnSpc>
                <a:spcPct val="150000"/>
              </a:lnSpc>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Offer knowledge we may not have</a:t>
            </a:r>
          </a:p>
          <a:p>
            <a:pPr marL="285750" indent="-285750">
              <a:lnSpc>
                <a:spcPct val="150000"/>
              </a:lnSpc>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Support areas we are struggling with</a:t>
            </a:r>
          </a:p>
          <a:p>
            <a:pPr marL="285750" indent="-285750">
              <a:lnSpc>
                <a:spcPct val="150000"/>
              </a:lnSpc>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GB">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GB" sz="2500" b="1">
              <a:latin typeface="Open Sans"/>
              <a:ea typeface="Open Sans"/>
              <a:cs typeface="Open Sans"/>
            </a:endParaRPr>
          </a:p>
          <a:p>
            <a:pPr>
              <a:lnSpc>
                <a:spcPct val="150000"/>
              </a:lnSpc>
            </a:pPr>
            <a:endParaRPr lang="en-US"/>
          </a:p>
          <a:p>
            <a:pPr>
              <a:lnSpc>
                <a:spcPct val="150000"/>
              </a:lnSpc>
            </a:pPr>
            <a:endParaRPr lang="en-GB" sz="250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GB" sz="2500">
              <a:latin typeface="Open Sans" panose="020B0606030504020204" pitchFamily="34" charset="0"/>
              <a:ea typeface="Open Sans" panose="020B0606030504020204" pitchFamily="34" charset="0"/>
              <a:cs typeface="Open Sans" panose="020B0606030504020204" pitchFamily="34" charset="0"/>
            </a:endParaRPr>
          </a:p>
        </p:txBody>
      </p:sp>
      <p:cxnSp>
        <p:nvCxnSpPr>
          <p:cNvPr id="10" name="Straight Connector 9">
            <a:extLst>
              <a:ext uri="{FF2B5EF4-FFF2-40B4-BE49-F238E27FC236}">
                <a16:creationId xmlns:a16="http://schemas.microsoft.com/office/drawing/2014/main" id="{B420C641-14F6-48AA-A336-ADB6E4C2A927}"/>
              </a:ext>
            </a:extLst>
          </p:cNvPr>
          <p:cNvCxnSpPr/>
          <p:nvPr/>
        </p:nvCxnSpPr>
        <p:spPr>
          <a:xfrm>
            <a:off x="5229032" y="1870159"/>
            <a:ext cx="0" cy="3484367"/>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67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1AF567-4896-7B49-92DC-42494E708BB7}"/>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Put the GCD in the context of other tools</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5">
            <a:extLst>
              <a:ext uri="{FF2B5EF4-FFF2-40B4-BE49-F238E27FC236}">
                <a16:creationId xmlns:a16="http://schemas.microsoft.com/office/drawing/2014/main" id="{F652E552-D8A9-D84F-ABA3-DCE4E4440172}"/>
              </a:ext>
            </a:extLst>
          </p:cNvPr>
          <p:cNvPicPr>
            <a:picLocks noChangeAspect="1"/>
          </p:cNvPicPr>
          <p:nvPr/>
        </p:nvPicPr>
        <p:blipFill>
          <a:blip r:embed="rId3"/>
          <a:stretch>
            <a:fillRect/>
          </a:stretch>
        </p:blipFill>
        <p:spPr>
          <a:xfrm>
            <a:off x="11034445" y="6208132"/>
            <a:ext cx="970909" cy="469239"/>
          </a:xfrm>
          <a:prstGeom prst="rect">
            <a:avLst/>
          </a:prstGeom>
        </p:spPr>
      </p:pic>
      <p:graphicFrame>
        <p:nvGraphicFramePr>
          <p:cNvPr id="2" name="Table 2">
            <a:extLst>
              <a:ext uri="{FF2B5EF4-FFF2-40B4-BE49-F238E27FC236}">
                <a16:creationId xmlns:a16="http://schemas.microsoft.com/office/drawing/2014/main" id="{6517029A-FECA-6649-A244-2C25DD074A0F}"/>
              </a:ext>
            </a:extLst>
          </p:cNvPr>
          <p:cNvGraphicFramePr>
            <a:graphicFrameLocks noGrp="1"/>
          </p:cNvGraphicFramePr>
          <p:nvPr>
            <p:extLst>
              <p:ext uri="{D42A27DB-BD31-4B8C-83A1-F6EECF244321}">
                <p14:modId xmlns:p14="http://schemas.microsoft.com/office/powerpoint/2010/main" val="1377759287"/>
              </p:ext>
            </p:extLst>
          </p:nvPr>
        </p:nvGraphicFramePr>
        <p:xfrm>
          <a:off x="434074" y="1822854"/>
          <a:ext cx="11323852" cy="3472506"/>
        </p:xfrm>
        <a:graphic>
          <a:graphicData uri="http://schemas.openxmlformats.org/drawingml/2006/table">
            <a:tbl>
              <a:tblPr firstRow="1" bandRow="1">
                <a:tableStyleId>{5940675A-B579-460E-94D1-54222C63F5DA}</a:tableStyleId>
              </a:tblPr>
              <a:tblGrid>
                <a:gridCol w="2830963">
                  <a:extLst>
                    <a:ext uri="{9D8B030D-6E8A-4147-A177-3AD203B41FA5}">
                      <a16:colId xmlns:a16="http://schemas.microsoft.com/office/drawing/2014/main" val="123741156"/>
                    </a:ext>
                  </a:extLst>
                </a:gridCol>
                <a:gridCol w="2830963">
                  <a:extLst>
                    <a:ext uri="{9D8B030D-6E8A-4147-A177-3AD203B41FA5}">
                      <a16:colId xmlns:a16="http://schemas.microsoft.com/office/drawing/2014/main" val="1149157375"/>
                    </a:ext>
                  </a:extLst>
                </a:gridCol>
                <a:gridCol w="2830963">
                  <a:extLst>
                    <a:ext uri="{9D8B030D-6E8A-4147-A177-3AD203B41FA5}">
                      <a16:colId xmlns:a16="http://schemas.microsoft.com/office/drawing/2014/main" val="625561277"/>
                    </a:ext>
                  </a:extLst>
                </a:gridCol>
                <a:gridCol w="2830963">
                  <a:extLst>
                    <a:ext uri="{9D8B030D-6E8A-4147-A177-3AD203B41FA5}">
                      <a16:colId xmlns:a16="http://schemas.microsoft.com/office/drawing/2014/main" val="950856295"/>
                    </a:ext>
                  </a:extLst>
                </a:gridCol>
              </a:tblGrid>
              <a:tr h="527453">
                <a:tc>
                  <a:txBody>
                    <a:bodyPr/>
                    <a:lstStyle/>
                    <a:p>
                      <a:pPr algn="ctr"/>
                      <a:r>
                        <a:rPr lang="en-US" b="1">
                          <a:solidFill>
                            <a:schemeClr val="bg1"/>
                          </a:solidFill>
                        </a:rPr>
                        <a:t>GCD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pPr algn="ctr"/>
                      <a:r>
                        <a:rPr lang="en-US" b="1"/>
                        <a:t>Live Well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b="1">
                          <a:solidFill>
                            <a:schemeClr val="bg1"/>
                          </a:solidFill>
                        </a:rPr>
                        <a:t>Simply Connect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080"/>
                    </a:solidFill>
                  </a:tcPr>
                </a:tc>
                <a:tc>
                  <a:txBody>
                    <a:bodyPr/>
                    <a:lstStyle/>
                    <a:p>
                      <a:pPr algn="ctr"/>
                      <a:r>
                        <a:rPr lang="en-US" b="1"/>
                        <a:t>Greenwich Get Active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4CDD4"/>
                    </a:solidFill>
                  </a:tcPr>
                </a:tc>
                <a:extLst>
                  <a:ext uri="{0D108BD9-81ED-4DB2-BD59-A6C34878D82A}">
                    <a16:rowId xmlns:a16="http://schemas.microsoft.com/office/drawing/2014/main" val="1501204901"/>
                  </a:ext>
                </a:extLst>
              </a:tr>
              <a:tr h="2030653">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85165174"/>
                  </a:ext>
                </a:extLst>
              </a:tr>
              <a:tr h="780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atin typeface="Open Sans" panose="020B0606030504020204" pitchFamily="34" charset="0"/>
                          <a:ea typeface="Open Sans" panose="020B0606030504020204" pitchFamily="34" charset="0"/>
                          <a:cs typeface="Open Sans" panose="020B0606030504020204" pitchFamily="34" charset="0"/>
                        </a:rPr>
                        <a:t>Provide a comprehensive list of services in Greenwich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atin typeface="Open Sans" panose="020B0606030504020204" pitchFamily="34" charset="0"/>
                          <a:ea typeface="Open Sans" panose="020B0606030504020204" pitchFamily="34" charset="0"/>
                          <a:cs typeface="Open Sans" panose="020B0606030504020204" pitchFamily="34" charset="0"/>
                        </a:rPr>
                        <a:t>Provide public health related information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atin typeface="Open Sans" panose="020B0606030504020204" pitchFamily="34" charset="0"/>
                          <a:ea typeface="Open Sans" panose="020B0606030504020204" pitchFamily="34" charset="0"/>
                          <a:cs typeface="Open Sans" panose="020B0606030504020204" pitchFamily="34" charset="0"/>
                        </a:rPr>
                        <a:t>Support social prescribing across the UK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atin typeface="Open Sans" panose="020B0606030504020204" pitchFamily="34" charset="0"/>
                          <a:ea typeface="Open Sans" panose="020B0606030504020204" pitchFamily="34" charset="0"/>
                          <a:cs typeface="Open Sans" panose="020B0606030504020204" pitchFamily="34" charset="0"/>
                        </a:rPr>
                        <a:t>Provide different ways for people to stay active in Greenwich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11630744"/>
                  </a:ext>
                </a:extLst>
              </a:tr>
            </a:tbl>
          </a:graphicData>
        </a:graphic>
      </p:graphicFrame>
      <p:pic>
        <p:nvPicPr>
          <p:cNvPr id="9" name="Picture 8" descr="Graphical user interface, application&#10;&#10;Description automatically generated">
            <a:extLst>
              <a:ext uri="{FF2B5EF4-FFF2-40B4-BE49-F238E27FC236}">
                <a16:creationId xmlns:a16="http://schemas.microsoft.com/office/drawing/2014/main" id="{FEF9C16E-A889-484E-94C9-8975D91E4BF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299651" y="2559006"/>
            <a:ext cx="2725883" cy="1709413"/>
          </a:xfrm>
          <a:prstGeom prst="rect">
            <a:avLst/>
          </a:prstGeom>
        </p:spPr>
      </p:pic>
      <p:pic>
        <p:nvPicPr>
          <p:cNvPr id="12" name="Picture 11">
            <a:extLst>
              <a:ext uri="{FF2B5EF4-FFF2-40B4-BE49-F238E27FC236}">
                <a16:creationId xmlns:a16="http://schemas.microsoft.com/office/drawing/2014/main" id="{C0BE05E0-7B8F-B243-A801-3AC6FA9107E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131006" y="2559006"/>
            <a:ext cx="2735061" cy="1709413"/>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0D4D86EE-028A-A44B-8D88-F849152D62E5}"/>
              </a:ext>
            </a:extLst>
          </p:cNvPr>
          <p:cNvPicPr>
            <a:picLocks noChangeAspect="1"/>
          </p:cNvPicPr>
          <p:nvPr/>
        </p:nvPicPr>
        <p:blipFill rotWithShape="1">
          <a:blip r:embed="rId6">
            <a:extLst>
              <a:ext uri="{28A0092B-C50C-407E-A947-70E740481C1C}">
                <a14:useLocalDpi xmlns:a14="http://schemas.microsoft.com/office/drawing/2010/main" val="0"/>
              </a:ext>
            </a:extLst>
          </a:blip>
          <a:srcRect b="29847"/>
          <a:stretch/>
        </p:blipFill>
        <p:spPr>
          <a:xfrm>
            <a:off x="539998" y="2559006"/>
            <a:ext cx="2653972" cy="1709413"/>
          </a:xfrm>
          <a:prstGeom prst="rect">
            <a:avLst/>
          </a:prstGeom>
        </p:spPr>
      </p:pic>
      <p:pic>
        <p:nvPicPr>
          <p:cNvPr id="15" name="Picture 14">
            <a:extLst>
              <a:ext uri="{FF2B5EF4-FFF2-40B4-BE49-F238E27FC236}">
                <a16:creationId xmlns:a16="http://schemas.microsoft.com/office/drawing/2014/main" id="{AACC9C63-ABD4-CC43-A603-54EAF9D12C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1539" y="2559006"/>
            <a:ext cx="2735061" cy="1709413"/>
          </a:xfrm>
          <a:prstGeom prst="rect">
            <a:avLst/>
          </a:prstGeom>
        </p:spPr>
      </p:pic>
      <p:pic>
        <p:nvPicPr>
          <p:cNvPr id="17" name="Picture 16">
            <a:extLst>
              <a:ext uri="{FF2B5EF4-FFF2-40B4-BE49-F238E27FC236}">
                <a16:creationId xmlns:a16="http://schemas.microsoft.com/office/drawing/2014/main" id="{801EF0FC-4C75-7845-9DA8-D3E97F712DA0}"/>
              </a:ext>
            </a:extLst>
          </p:cNvPr>
          <p:cNvPicPr>
            <a:picLocks noChangeAspect="1"/>
          </p:cNvPicPr>
          <p:nvPr/>
        </p:nvPicPr>
        <p:blipFill>
          <a:blip r:embed="rId3"/>
          <a:stretch>
            <a:fillRect/>
          </a:stretch>
        </p:blipFill>
        <p:spPr>
          <a:xfrm>
            <a:off x="11186845" y="6360532"/>
            <a:ext cx="970909" cy="469239"/>
          </a:xfrm>
          <a:prstGeom prst="rect">
            <a:avLst/>
          </a:prstGeom>
        </p:spPr>
      </p:pic>
      <p:sp>
        <p:nvSpPr>
          <p:cNvPr id="18" name="Rectangle 17">
            <a:extLst>
              <a:ext uri="{FF2B5EF4-FFF2-40B4-BE49-F238E27FC236}">
                <a16:creationId xmlns:a16="http://schemas.microsoft.com/office/drawing/2014/main" id="{6C84AA7E-57AB-CF4D-925D-7D5F1FFD1C0C}"/>
              </a:ext>
            </a:extLst>
          </p:cNvPr>
          <p:cNvSpPr/>
          <p:nvPr/>
        </p:nvSpPr>
        <p:spPr>
          <a:xfrm>
            <a:off x="3" y="6136670"/>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5">
            <a:extLst>
              <a:ext uri="{FF2B5EF4-FFF2-40B4-BE49-F238E27FC236}">
                <a16:creationId xmlns:a16="http://schemas.microsoft.com/office/drawing/2014/main" id="{DBA0A2D1-3651-FA4D-A567-8508C72128C1}"/>
              </a:ext>
            </a:extLst>
          </p:cNvPr>
          <p:cNvPicPr>
            <a:picLocks noChangeAspect="1"/>
          </p:cNvPicPr>
          <p:nvPr/>
        </p:nvPicPr>
        <p:blipFill>
          <a:blip r:embed="rId3"/>
          <a:stretch>
            <a:fillRect/>
          </a:stretch>
        </p:blipFill>
        <p:spPr>
          <a:xfrm>
            <a:off x="11034445" y="6283049"/>
            <a:ext cx="970909" cy="469239"/>
          </a:xfrm>
          <a:prstGeom prst="rect">
            <a:avLst/>
          </a:prstGeom>
        </p:spPr>
      </p:pic>
    </p:spTree>
    <p:extLst>
      <p:ext uri="{BB962C8B-B14F-4D97-AF65-F5344CB8AC3E}">
        <p14:creationId xmlns:p14="http://schemas.microsoft.com/office/powerpoint/2010/main" val="203379012"/>
      </p:ext>
    </p:extLst>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1AF567-4896-7B49-92DC-42494E708BB7}"/>
              </a:ext>
            </a:extLst>
          </p:cNvPr>
          <p:cNvSpPr txBox="1"/>
          <p:nvPr/>
        </p:nvSpPr>
        <p:spPr>
          <a:xfrm>
            <a:off x="567250" y="458324"/>
            <a:ext cx="10734024" cy="523220"/>
          </a:xfrm>
          <a:prstGeom prst="rect">
            <a:avLst/>
          </a:prstGeom>
          <a:noFill/>
        </p:spPr>
        <p:txBody>
          <a:bodyPr anchor="t" bIns="45720" lIns="91440" rIns="91440" rtlCol="0" tIns="45720" wrap="square">
            <a:spAutoFit/>
          </a:bodyPr>
          <a:lstStyle/>
          <a:p>
            <a:r>
              <a:rPr b="1" lang="en-US" sz="2800">
                <a:solidFill>
                  <a:srgbClr val="008080"/>
                </a:solidFill>
                <a:latin typeface="Open Sans"/>
                <a:ea typeface="Open Sans"/>
                <a:cs typeface="Open Sans"/>
              </a:rPr>
              <a:t>Put the GCD in the context of other tools</a:t>
            </a:r>
            <a:endParaRPr b="1" lang="en-US" sz="2800">
              <a:solidFill>
                <a:srgbClr val="008080"/>
              </a:solidFill>
              <a:latin charset="0" panose="020B0606030504020204" pitchFamily="34" typeface="Open Sans"/>
              <a:ea charset="0" panose="020B0606030504020204" pitchFamily="34" typeface="Open Sans"/>
              <a:cs charset="0" panose="020B0606030504020204" pitchFamily="34" typeface="Open Sans"/>
            </a:endParaRPr>
          </a:p>
        </p:txBody>
      </p:sp>
      <p:pic>
        <p:nvPicPr>
          <p:cNvPr id="7" name="Picture 5">
            <a:extLst>
              <a:ext uri="{FF2B5EF4-FFF2-40B4-BE49-F238E27FC236}">
                <a16:creationId xmlns:a16="http://schemas.microsoft.com/office/drawing/2014/main" id="{F652E552-D8A9-D84F-ABA3-DCE4E4440172}"/>
              </a:ext>
            </a:extLst>
          </p:cNvPr>
          <p:cNvPicPr>
            <a:picLocks noChangeAspect="1"/>
          </p:cNvPicPr>
          <p:nvPr/>
        </p:nvPicPr>
        <p:blipFill>
          <a:blip r:embed="rId3"/>
          <a:stretch>
            <a:fillRect/>
          </a:stretch>
        </p:blipFill>
        <p:spPr>
          <a:xfrm>
            <a:off x="11034445" y="6208132"/>
            <a:ext cx="970909" cy="469239"/>
          </a:xfrm>
          <a:prstGeom prst="rect">
            <a:avLst/>
          </a:prstGeom>
        </p:spPr>
      </p:pic>
      <p:pic>
        <p:nvPicPr>
          <p:cNvPr id="10" name="Picture 9">
            <a:extLst>
              <a:ext uri="{FF2B5EF4-FFF2-40B4-BE49-F238E27FC236}">
                <a16:creationId xmlns:a16="http://schemas.microsoft.com/office/drawing/2014/main" id="{CF6C2DBF-0C61-2248-AC95-DFDFD26DF740}"/>
              </a:ext>
            </a:extLst>
          </p:cNvPr>
          <p:cNvPicPr>
            <a:picLocks noChangeAspect="1"/>
          </p:cNvPicPr>
          <p:nvPr/>
        </p:nvPicPr>
        <p:blipFill>
          <a:blip r:embed="rId4">
            <a:extLst>
              <a:ext uri="{28A0092B-C50C-407E-A947-70E740481C1C}">
                <a14:useLocalDpi xmlns:a14="http://schemas.microsoft.com/office/drawing/2010/main" val="0"/>
              </a:ext>
            </a:extLst>
          </a:blip>
          <a:srcRect r="4"/>
          <a:stretch/>
        </p:blipFill>
        <p:spPr>
          <a:xfrm>
            <a:off x="495050" y="973510"/>
            <a:ext cx="11075649" cy="5410879"/>
          </a:xfrm>
          <a:prstGeom prst="rect">
            <a:avLst/>
          </a:prstGeom>
        </p:spPr>
      </p:pic>
      <p:sp>
        <p:nvSpPr>
          <p:cNvPr id="5" name="Rectangle 4">
            <a:extLst>
              <a:ext uri="{FF2B5EF4-FFF2-40B4-BE49-F238E27FC236}">
                <a16:creationId xmlns:a16="http://schemas.microsoft.com/office/drawing/2014/main" id="{8FA5F11B-1BAF-074D-9D96-B57BD4A40244}"/>
              </a:ext>
            </a:extLst>
          </p:cNvPr>
          <p:cNvSpPr/>
          <p:nvPr/>
        </p:nvSpPr>
        <p:spPr>
          <a:xfrm>
            <a:off x="3" y="6113241"/>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6" name="Picture 5">
            <a:extLst>
              <a:ext uri="{FF2B5EF4-FFF2-40B4-BE49-F238E27FC236}">
                <a16:creationId xmlns:a16="http://schemas.microsoft.com/office/drawing/2014/main" id="{ED7446C6-169E-604B-B078-4673FF2C9CBC}"/>
              </a:ext>
            </a:extLst>
          </p:cNvPr>
          <p:cNvPicPr>
            <a:picLocks noChangeAspect="1"/>
          </p:cNvPicPr>
          <p:nvPr/>
        </p:nvPicPr>
        <p:blipFill>
          <a:blip r:embed="rId3"/>
          <a:stretch>
            <a:fillRect/>
          </a:stretch>
        </p:blipFill>
        <p:spPr>
          <a:xfrm>
            <a:off x="11034445" y="6259620"/>
            <a:ext cx="970909" cy="469239"/>
          </a:xfrm>
          <a:prstGeom prst="rect">
            <a:avLst/>
          </a:prstGeom>
        </p:spPr>
      </p:pic>
    </p:spTree>
    <p:extLst>
      <p:ext uri="{BB962C8B-B14F-4D97-AF65-F5344CB8AC3E}">
        <p14:creationId xmlns:p14="http://schemas.microsoft.com/office/powerpoint/2010/main" val="2743003086"/>
      </p:ext>
    </p:extLst>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682153-8585-B844-AD0F-4C76FB6609D4}"/>
              </a:ext>
            </a:extLst>
          </p:cNvPr>
          <p:cNvSpPr txBox="1"/>
          <p:nvPr/>
        </p:nvSpPr>
        <p:spPr>
          <a:xfrm>
            <a:off x="567250" y="458324"/>
            <a:ext cx="10734024" cy="523220"/>
          </a:xfrm>
          <a:prstGeom prst="rect">
            <a:avLst/>
          </a:prstGeom>
          <a:noFill/>
        </p:spPr>
        <p:txBody>
          <a:bodyPr anchor="t" bIns="45720" lIns="91440" rIns="91440" rtlCol="0" tIns="45720" wrap="square">
            <a:spAutoFit/>
          </a:bodyPr>
          <a:lstStyle/>
          <a:p>
            <a:r>
              <a:rPr b="1" lang="en-US" sz="2800">
                <a:solidFill>
                  <a:srgbClr val="008080"/>
                </a:solidFill>
                <a:latin typeface="Open Sans"/>
                <a:ea typeface="Open Sans"/>
                <a:cs typeface="Open Sans"/>
              </a:rPr>
              <a:t>Explore our assumptions </a:t>
            </a:r>
            <a:endParaRPr b="1" lang="en-US" sz="2800">
              <a:solidFill>
                <a:srgbClr val="008080"/>
              </a:solidFill>
              <a:latin charset="0" panose="020B0606030504020204" pitchFamily="34" typeface="Open Sans"/>
              <a:ea charset="0" panose="020B0606030504020204" pitchFamily="34" typeface="Open Sans"/>
              <a:cs charset="0" panose="020B0606030504020204" pitchFamily="34" typeface="Open Sans"/>
            </a:endParaRPr>
          </a:p>
        </p:txBody>
      </p:sp>
      <p:sp>
        <p:nvSpPr>
          <p:cNvPr id="5" name="Rectangle 4">
            <a:extLst>
              <a:ext uri="{FF2B5EF4-FFF2-40B4-BE49-F238E27FC236}">
                <a16:creationId xmlns:a16="http://schemas.microsoft.com/office/drawing/2014/main" id="{F28A8742-7B87-2E45-ADD1-3773CD4AFF85}"/>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6" name="Picture 5">
            <a:extLst>
              <a:ext uri="{FF2B5EF4-FFF2-40B4-BE49-F238E27FC236}">
                <a16:creationId xmlns:a16="http://schemas.microsoft.com/office/drawing/2014/main" id="{E29B66D5-A256-4443-9E18-A2BC1E4FBA76}"/>
              </a:ext>
            </a:extLst>
          </p:cNvPr>
          <p:cNvPicPr>
            <a:picLocks noChangeAspect="1"/>
          </p:cNvPicPr>
          <p:nvPr/>
        </p:nvPicPr>
        <p:blipFill>
          <a:blip r:embed="rId4"/>
          <a:stretch>
            <a:fillRect/>
          </a:stretch>
        </p:blipFill>
        <p:spPr>
          <a:xfrm>
            <a:off x="11034445" y="6208132"/>
            <a:ext cx="970909" cy="469239"/>
          </a:xfrm>
          <a:prstGeom prst="rect">
            <a:avLst/>
          </a:prstGeom>
        </p:spPr>
      </p:pic>
      <p:pic>
        <p:nvPicPr>
          <p:cNvPr descr="Table&#10;&#10;Description automatically generated" id="8" name="Picture 7">
            <a:extLst>
              <a:ext uri="{FF2B5EF4-FFF2-40B4-BE49-F238E27FC236}">
                <a16:creationId xmlns:a16="http://schemas.microsoft.com/office/drawing/2014/main" id="{7C10B7D9-54BE-6E46-8BFC-8A5B8E2D4E71}"/>
              </a:ext>
            </a:extLst>
          </p:cNvPr>
          <p:cNvPicPr>
            <a:picLocks noChangeAspect="1"/>
          </p:cNvPicPr>
          <p:nvPr/>
        </p:nvPicPr>
        <p:blipFill rotWithShape="1">
          <a:blip r:embed="rId5">
            <a:extLst>
              <a:ext uri="{28A0092B-C50C-407E-A947-70E740481C1C}">
                <a14:useLocalDpi xmlns:a14="http://schemas.microsoft.com/office/drawing/2010/main" val="0"/>
              </a:ext>
            </a:extLst>
          </a:blip>
          <a:srcRect b="23" r="-23"/>
          <a:stretch/>
        </p:blipFill>
        <p:spPr>
          <a:xfrm>
            <a:off x="6898642" y="591584"/>
            <a:ext cx="5199699" cy="5089206"/>
          </a:xfrm>
          <a:prstGeom prst="rect">
            <a:avLst/>
          </a:prstGeom>
        </p:spPr>
      </p:pic>
      <p:sp>
        <p:nvSpPr>
          <p:cNvPr id="9" name="Content Placeholder 2">
            <a:extLst>
              <a:ext uri="{FF2B5EF4-FFF2-40B4-BE49-F238E27FC236}">
                <a16:creationId xmlns:a16="http://schemas.microsoft.com/office/drawing/2014/main" id="{7BDAF6D1-1146-AB47-B4D3-C2609EB0FD6F}"/>
              </a:ext>
            </a:extLst>
          </p:cNvPr>
          <p:cNvSpPr>
            <a:spLocks noGrp="1"/>
          </p:cNvSpPr>
          <p:nvPr>
            <p:ph idx="1"/>
          </p:nvPr>
        </p:nvSpPr>
        <p:spPr>
          <a:xfrm>
            <a:off x="567249" y="1345979"/>
            <a:ext cx="5072899" cy="4351338"/>
          </a:xfrm>
        </p:spPr>
        <p:txBody>
          <a:bodyPr anchor="t" bIns="45720" lIns="91440" rIns="91440" rtlCol="0" tIns="45720" vert="horz">
            <a:normAutofit/>
          </a:bodyPr>
          <a:lstStyle/>
          <a:p>
            <a:pPr indent="0" marL="0">
              <a:buNone/>
            </a:pPr>
            <a:r>
              <a:rPr lang="en-GB" sz="2000">
                <a:latin charset="0" panose="020B0606030504020204" pitchFamily="34" typeface="Open Sans"/>
                <a:ea charset="0" panose="020B0606030504020204" pitchFamily="34" typeface="Open Sans"/>
                <a:cs charset="0" panose="020B0606030504020204" pitchFamily="34" typeface="Open Sans"/>
              </a:rPr>
              <a:t>An assumption is an informed </a:t>
            </a:r>
            <a:r>
              <a:rPr b="1" lang="en-GB" sz="2000">
                <a:latin charset="0" panose="020B0606030504020204" pitchFamily="34" typeface="Open Sans"/>
                <a:ea charset="0" panose="020B0606030504020204" pitchFamily="34" typeface="Open Sans"/>
                <a:cs charset="0" panose="020B0606030504020204" pitchFamily="34" typeface="Open Sans"/>
              </a:rPr>
              <a:t>guess or hunch</a:t>
            </a:r>
            <a:r>
              <a:rPr lang="en-GB" sz="2000">
                <a:latin charset="0" panose="020B0606030504020204" pitchFamily="34" typeface="Open Sans"/>
                <a:ea charset="0" panose="020B0606030504020204" pitchFamily="34" typeface="Open Sans"/>
                <a:cs charset="0" panose="020B0606030504020204" pitchFamily="34" typeface="Open Sans"/>
              </a:rPr>
              <a:t> that is </a:t>
            </a:r>
            <a:r>
              <a:rPr b="1" lang="en-GB" sz="2000">
                <a:latin charset="0" panose="020B0606030504020204" pitchFamily="34" typeface="Open Sans"/>
                <a:ea charset="0" panose="020B0606030504020204" pitchFamily="34" typeface="Open Sans"/>
                <a:cs charset="0" panose="020B0606030504020204" pitchFamily="34" typeface="Open Sans"/>
              </a:rPr>
              <a:t>unproven</a:t>
            </a:r>
            <a:r>
              <a:rPr lang="en-GB" sz="2000">
                <a:latin charset="0" panose="020B0606030504020204" pitchFamily="34" typeface="Open Sans"/>
                <a:ea charset="0" panose="020B0606030504020204" pitchFamily="34" typeface="Open Sans"/>
                <a:cs charset="0" panose="020B0606030504020204" pitchFamily="34" typeface="Open Sans"/>
              </a:rPr>
              <a:t>. </a:t>
            </a:r>
          </a:p>
          <a:p>
            <a:pPr indent="0" marL="0">
              <a:buNone/>
            </a:pPr>
            <a:endParaRPr lang="en-GB" sz="2000">
              <a:latin charset="0" panose="020B0606030504020204" pitchFamily="34" typeface="Open Sans"/>
              <a:ea charset="0" panose="020B0606030504020204" pitchFamily="34" typeface="Open Sans"/>
              <a:cs charset="0" panose="020B0606030504020204" pitchFamily="34" typeface="Open Sans"/>
            </a:endParaRPr>
          </a:p>
          <a:p>
            <a:pPr indent="0" marL="0">
              <a:buNone/>
            </a:pPr>
            <a:r>
              <a:rPr lang="en-GB" sz="2000">
                <a:latin charset="0" panose="020B0606030504020204" pitchFamily="34" typeface="Open Sans"/>
                <a:ea charset="0" panose="020B0606030504020204" pitchFamily="34" typeface="Open Sans"/>
                <a:cs charset="0" panose="020B0606030504020204" pitchFamily="34" typeface="Open Sans"/>
              </a:rPr>
              <a:t>Checking assumptions is important because things can fail if they are based on assumptions that haven’t been validated early on.</a:t>
            </a:r>
          </a:p>
          <a:p>
            <a:pPr indent="0" marL="0">
              <a:buNone/>
            </a:pPr>
            <a:endParaRPr lang="en-GB" sz="2000">
              <a:latin charset="0" panose="020B0606030504020204" pitchFamily="34" typeface="Open Sans"/>
              <a:ea charset="0" panose="020B0606030504020204" pitchFamily="34" typeface="Open Sans"/>
              <a:cs charset="0" panose="020B0606030504020204" pitchFamily="34" typeface="Open Sans"/>
            </a:endParaRPr>
          </a:p>
          <a:p>
            <a:pPr indent="0" marL="0">
              <a:buNone/>
            </a:pPr>
            <a:r>
              <a:rPr lang="en-GB" sz="2000">
                <a:latin charset="0" panose="020B0606030504020204" pitchFamily="34" typeface="Open Sans"/>
                <a:ea charset="0" panose="020B0606030504020204" pitchFamily="34" typeface="Open Sans"/>
                <a:cs charset="0" panose="020B0606030504020204" pitchFamily="34" typeface="Open Sans"/>
              </a:rPr>
              <a:t>We held a lot of assumptions and we just needed to get them all down.</a:t>
            </a:r>
          </a:p>
        </p:txBody>
      </p:sp>
      <p:pic>
        <p:nvPicPr>
          <p:cNvPr descr="A picture containing text, sign, screenshot&#10;&#10;Description automatically generated" id="14" name="Picture 13">
            <a:extLst>
              <a:ext uri="{FF2B5EF4-FFF2-40B4-BE49-F238E27FC236}">
                <a16:creationId xmlns:a16="http://schemas.microsoft.com/office/drawing/2014/main" id="{ECAAA97F-7DF8-2340-BA9D-4B5F5572B5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7446" y="1432458"/>
            <a:ext cx="1465425" cy="1415959"/>
          </a:xfrm>
          <a:prstGeom prst="rect">
            <a:avLst/>
          </a:prstGeom>
          <a:ln cap="sq" w="38100">
            <a:solidFill>
              <a:schemeClr val="bg2"/>
            </a:solidFill>
            <a:prstDash val="solid"/>
            <a:miter lim="800000"/>
          </a:ln>
          <a:effectLst>
            <a:outerShdw algn="tl" blurRad="50800" dir="2700000" dist="38100" rotWithShape="0">
              <a:srgbClr val="000000">
                <a:alpha val="43000"/>
              </a:srgbClr>
            </a:outerShdw>
          </a:effectLst>
        </p:spPr>
      </p:pic>
      <p:pic>
        <p:nvPicPr>
          <p:cNvPr descr="Graphical user interface, text, chat or text message&#10;&#10;Description automatically generated" id="16" name="Picture 15">
            <a:extLst>
              <a:ext uri="{FF2B5EF4-FFF2-40B4-BE49-F238E27FC236}">
                <a16:creationId xmlns:a16="http://schemas.microsoft.com/office/drawing/2014/main" id="{0B120A4A-584B-9D42-9DBE-33BB9F77FA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3054410"/>
            <a:ext cx="1508707" cy="1490158"/>
          </a:xfrm>
          <a:prstGeom prst="rect">
            <a:avLst/>
          </a:prstGeom>
          <a:ln cap="sq" w="38100">
            <a:solidFill>
              <a:schemeClr val="bg2"/>
            </a:solidFill>
            <a:prstDash val="solid"/>
            <a:miter lim="800000"/>
          </a:ln>
          <a:effectLst>
            <a:outerShdw algn="tl" blurRad="50800" dir="2700000" dist="38100" rotWithShape="0">
              <a:srgbClr val="000000">
                <a:alpha val="43000"/>
              </a:srgbClr>
            </a:outerShdw>
          </a:effectLst>
        </p:spPr>
      </p:pic>
    </p:spTree>
    <p:extLst>
      <p:ext uri="{BB962C8B-B14F-4D97-AF65-F5344CB8AC3E}">
        <p14:creationId xmlns:p14="http://schemas.microsoft.com/office/powerpoint/2010/main" val="3814701864"/>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FA93BB-7B43-4942-B13A-F4324C045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986" y="817827"/>
            <a:ext cx="3533859" cy="2663361"/>
          </a:xfrm>
          <a:prstGeom prst="rect">
            <a:avLst/>
          </a:prstGeom>
        </p:spPr>
      </p:pic>
      <p:sp>
        <p:nvSpPr>
          <p:cNvPr id="3" name="Content Placeholder 2">
            <a:extLst>
              <a:ext uri="{FF2B5EF4-FFF2-40B4-BE49-F238E27FC236}">
                <a16:creationId xmlns:a16="http://schemas.microsoft.com/office/drawing/2014/main" id="{572461A5-5B85-491B-B23F-9E3BF56D70E7}"/>
              </a:ext>
            </a:extLst>
          </p:cNvPr>
          <p:cNvSpPr>
            <a:spLocks noGrp="1"/>
          </p:cNvSpPr>
          <p:nvPr>
            <p:ph idx="1"/>
          </p:nvPr>
        </p:nvSpPr>
        <p:spPr>
          <a:xfrm>
            <a:off x="567249" y="1305519"/>
            <a:ext cx="4627837" cy="4351338"/>
          </a:xfrm>
        </p:spPr>
        <p:txBody>
          <a:bodyPr vert="horz" lIns="91440" tIns="45720" rIns="91440" bIns="45720" rtlCol="0" anchor="t">
            <a:noAutofit/>
          </a:bodyPr>
          <a:lstStyle/>
          <a:p>
            <a:pPr marL="0" indent="0">
              <a:buNone/>
            </a:pPr>
            <a:r>
              <a:rPr lang="en-GB" sz="2000">
                <a:latin typeface="Open Sans" panose="020B0606030504020204" pitchFamily="34" charset="0"/>
                <a:ea typeface="Open Sans" panose="020B0606030504020204" pitchFamily="34" charset="0"/>
                <a:cs typeface="Open Sans" panose="020B0606030504020204" pitchFamily="34" charset="0"/>
              </a:rPr>
              <a:t>Next we started to map them to explore what our riskiest assumptions are. </a:t>
            </a:r>
            <a:endParaRPr lang="en-US" sz="2000"/>
          </a:p>
          <a:p>
            <a:pPr marL="0" indent="0">
              <a:buNone/>
            </a:pPr>
            <a:endParaRPr lang="en-GB" sz="200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2000">
                <a:latin typeface="Open Sans" panose="020B0606030504020204" pitchFamily="34" charset="0"/>
                <a:ea typeface="Open Sans" panose="020B0606030504020204" pitchFamily="34" charset="0"/>
                <a:cs typeface="Open Sans" panose="020B0606030504020204" pitchFamily="34" charset="0"/>
              </a:rPr>
              <a:t>A </a:t>
            </a:r>
            <a:r>
              <a:rPr lang="en-GB" sz="2000" b="1">
                <a:latin typeface="Open Sans" panose="020B0606030504020204" pitchFamily="34" charset="0"/>
                <a:ea typeface="Open Sans" panose="020B0606030504020204" pitchFamily="34" charset="0"/>
                <a:cs typeface="Open Sans" panose="020B0606030504020204" pitchFamily="34" charset="0"/>
              </a:rPr>
              <a:t>risky assumption </a:t>
            </a:r>
            <a:r>
              <a:rPr lang="en-GB" sz="2000">
                <a:latin typeface="Open Sans" panose="020B0606030504020204" pitchFamily="34" charset="0"/>
                <a:ea typeface="Open Sans" panose="020B0606030504020204" pitchFamily="34" charset="0"/>
                <a:cs typeface="Open Sans" panose="020B0606030504020204" pitchFamily="34" charset="0"/>
              </a:rPr>
              <a:t>is something </a:t>
            </a:r>
            <a:r>
              <a:rPr lang="en-GB" sz="2000" b="1">
                <a:latin typeface="Open Sans" panose="020B0606030504020204" pitchFamily="34" charset="0"/>
                <a:ea typeface="Open Sans" panose="020B0606030504020204" pitchFamily="34" charset="0"/>
                <a:cs typeface="Open Sans" panose="020B0606030504020204" pitchFamily="34" charset="0"/>
              </a:rPr>
              <a:t>we think is true</a:t>
            </a:r>
            <a:r>
              <a:rPr lang="en-GB" sz="2000">
                <a:latin typeface="Open Sans" panose="020B0606030504020204" pitchFamily="34" charset="0"/>
                <a:ea typeface="Open Sans" panose="020B0606030504020204" pitchFamily="34" charset="0"/>
                <a:cs typeface="Open Sans" panose="020B0606030504020204" pitchFamily="34" charset="0"/>
              </a:rPr>
              <a:t>, has a </a:t>
            </a:r>
            <a:r>
              <a:rPr lang="en-GB" sz="2000" b="1">
                <a:latin typeface="Open Sans" panose="020B0606030504020204" pitchFamily="34" charset="0"/>
                <a:ea typeface="Open Sans" panose="020B0606030504020204" pitchFamily="34" charset="0"/>
                <a:cs typeface="Open Sans" panose="020B0606030504020204" pitchFamily="34" charset="0"/>
              </a:rPr>
              <a:t>big impact on our work</a:t>
            </a:r>
            <a:r>
              <a:rPr lang="en-GB" sz="2000">
                <a:latin typeface="Open Sans" panose="020B0606030504020204" pitchFamily="34" charset="0"/>
                <a:ea typeface="Open Sans" panose="020B0606030504020204" pitchFamily="34" charset="0"/>
                <a:cs typeface="Open Sans" panose="020B0606030504020204" pitchFamily="34" charset="0"/>
              </a:rPr>
              <a:t>, but we might </a:t>
            </a:r>
            <a:r>
              <a:rPr lang="en-GB" sz="2000" b="1">
                <a:latin typeface="Open Sans" panose="020B0606030504020204" pitchFamily="34" charset="0"/>
                <a:ea typeface="Open Sans" panose="020B0606030504020204" pitchFamily="34" charset="0"/>
                <a:cs typeface="Open Sans" panose="020B0606030504020204" pitchFamily="34" charset="0"/>
              </a:rPr>
              <a:t>not have much evidence </a:t>
            </a:r>
            <a:r>
              <a:rPr lang="en-GB" sz="2000">
                <a:latin typeface="Open Sans" panose="020B0606030504020204" pitchFamily="34" charset="0"/>
                <a:ea typeface="Open Sans" panose="020B0606030504020204" pitchFamily="34" charset="0"/>
                <a:cs typeface="Open Sans" panose="020B0606030504020204" pitchFamily="34" charset="0"/>
              </a:rPr>
              <a:t>to back it up.</a:t>
            </a:r>
          </a:p>
          <a:p>
            <a:pPr marL="0" indent="0">
              <a:buNone/>
            </a:pPr>
            <a:endParaRPr lang="en-GB" sz="200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2000">
                <a:latin typeface="Open Sans" panose="020B0606030504020204" pitchFamily="34" charset="0"/>
                <a:ea typeface="Open Sans" panose="020B0606030504020204" pitchFamily="34" charset="0"/>
                <a:cs typeface="Open Sans" panose="020B0606030504020204" pitchFamily="34" charset="0"/>
              </a:rPr>
              <a:t>When we identify our risky assumptions, we can </a:t>
            </a:r>
            <a:r>
              <a:rPr lang="en-GB" sz="2000" b="1">
                <a:latin typeface="Open Sans" panose="020B0606030504020204" pitchFamily="34" charset="0"/>
                <a:ea typeface="Open Sans" panose="020B0606030504020204" pitchFamily="34" charset="0"/>
                <a:cs typeface="Open Sans" panose="020B0606030504020204" pitchFamily="34" charset="0"/>
              </a:rPr>
              <a:t>test them </a:t>
            </a:r>
            <a:r>
              <a:rPr lang="en-GB" sz="2000">
                <a:latin typeface="Open Sans" panose="020B0606030504020204" pitchFamily="34" charset="0"/>
                <a:ea typeface="Open Sans" panose="020B0606030504020204" pitchFamily="34" charset="0"/>
                <a:cs typeface="Open Sans" panose="020B0606030504020204" pitchFamily="34" charset="0"/>
              </a:rPr>
              <a:t>to find out if they're true or not. </a:t>
            </a:r>
          </a:p>
          <a:p>
            <a:pPr marL="0" indent="0">
              <a:buNone/>
            </a:pPr>
            <a:r>
              <a:rPr lang="en-GB" sz="2000">
                <a:latin typeface="Open Sans" panose="020B0606030504020204" pitchFamily="34" charset="0"/>
                <a:ea typeface="Open Sans" panose="020B0606030504020204" pitchFamily="34" charset="0"/>
                <a:cs typeface="Open Sans" panose="020B0606030504020204" pitchFamily="34" charset="0"/>
              </a:rPr>
              <a:t>This </a:t>
            </a:r>
            <a:r>
              <a:rPr lang="en-GB" sz="2000" b="1">
                <a:latin typeface="Open Sans" panose="020B0606030504020204" pitchFamily="34" charset="0"/>
                <a:ea typeface="Open Sans" panose="020B0606030504020204" pitchFamily="34" charset="0"/>
                <a:cs typeface="Open Sans" panose="020B0606030504020204" pitchFamily="34" charset="0"/>
              </a:rPr>
              <a:t>de-risks</a:t>
            </a:r>
            <a:r>
              <a:rPr lang="en-GB" sz="2000">
                <a:latin typeface="Open Sans" panose="020B0606030504020204" pitchFamily="34" charset="0"/>
                <a:ea typeface="Open Sans" panose="020B0606030504020204" pitchFamily="34" charset="0"/>
                <a:cs typeface="Open Sans" panose="020B0606030504020204" pitchFamily="34" charset="0"/>
              </a:rPr>
              <a:t> our work.</a:t>
            </a:r>
          </a:p>
        </p:txBody>
      </p:sp>
      <p:sp>
        <p:nvSpPr>
          <p:cNvPr id="4" name="TextBox 3">
            <a:extLst>
              <a:ext uri="{FF2B5EF4-FFF2-40B4-BE49-F238E27FC236}">
                <a16:creationId xmlns:a16="http://schemas.microsoft.com/office/drawing/2014/main" id="{5E682153-8585-B844-AD0F-4C76FB6609D4}"/>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Explore our risky assumptions </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F28A8742-7B87-2E45-ADD1-3773CD4AFF85}"/>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E29B66D5-A256-4443-9E18-A2BC1E4FBA76}"/>
              </a:ext>
            </a:extLst>
          </p:cNvPr>
          <p:cNvPicPr>
            <a:picLocks noChangeAspect="1"/>
          </p:cNvPicPr>
          <p:nvPr/>
        </p:nvPicPr>
        <p:blipFill>
          <a:blip r:embed="rId4"/>
          <a:stretch>
            <a:fillRect/>
          </a:stretch>
        </p:blipFill>
        <p:spPr>
          <a:xfrm>
            <a:off x="11034445" y="6208132"/>
            <a:ext cx="970909" cy="469239"/>
          </a:xfrm>
          <a:prstGeom prst="rect">
            <a:avLst/>
          </a:prstGeom>
        </p:spPr>
      </p:pic>
      <p:pic>
        <p:nvPicPr>
          <p:cNvPr id="7" name="Picture 6">
            <a:extLst>
              <a:ext uri="{FF2B5EF4-FFF2-40B4-BE49-F238E27FC236}">
                <a16:creationId xmlns:a16="http://schemas.microsoft.com/office/drawing/2014/main" id="{565ECC46-BB93-7841-84C7-3C9E28253F85}"/>
              </a:ext>
            </a:extLst>
          </p:cNvPr>
          <p:cNvPicPr>
            <a:picLocks noChangeAspect="1"/>
          </p:cNvPicPr>
          <p:nvPr/>
        </p:nvPicPr>
        <p:blipFill rotWithShape="1">
          <a:blip r:embed="rId3">
            <a:extLst>
              <a:ext uri="{28A0092B-C50C-407E-A947-70E740481C1C}">
                <a14:useLocalDpi xmlns:a14="http://schemas.microsoft.com/office/drawing/2010/main" val="0"/>
              </a:ext>
            </a:extLst>
          </a:blip>
          <a:srcRect l="51172" t="12529" r="20216" b="55217"/>
          <a:stretch/>
        </p:blipFill>
        <p:spPr>
          <a:xfrm>
            <a:off x="7754112" y="2352909"/>
            <a:ext cx="4437885" cy="3770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86981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DF560E-804F-456F-827A-D9B8166F7255}"/>
              </a:ext>
            </a:extLst>
          </p:cNvPr>
          <p:cNvSpPr>
            <a:spLocks noGrp="1"/>
          </p:cNvSpPr>
          <p:nvPr>
            <p:ph idx="1"/>
          </p:nvPr>
        </p:nvSpPr>
        <p:spPr>
          <a:xfrm>
            <a:off x="567250" y="1348680"/>
            <a:ext cx="10515600" cy="4351338"/>
          </a:xfrm>
        </p:spPr>
        <p:txBody>
          <a:bodyPr vert="horz" lIns="91440" tIns="45720" rIns="91440" bIns="45720" rtlCol="0" anchor="t">
            <a:normAutofit/>
          </a:bodyPr>
          <a:lstStyle/>
          <a:p>
            <a:pPr marL="0" indent="0">
              <a:buNone/>
            </a:pPr>
            <a:r>
              <a:rPr lang="en-US" sz="2400">
                <a:latin typeface="Open Sans" panose="020B0606030504020204" pitchFamily="34" charset="0"/>
                <a:ea typeface="Open Sans" panose="020B0606030504020204" pitchFamily="34" charset="0"/>
                <a:cs typeface="Open Sans" panose="020B0606030504020204" pitchFamily="34" charset="0"/>
              </a:rPr>
              <a:t>We’re working on a refined set of options with the goal of:</a:t>
            </a:r>
            <a:br>
              <a:rPr lang="en-US" sz="2400">
                <a:latin typeface="Open Sans" panose="020B0606030504020204" pitchFamily="34" charset="0"/>
                <a:ea typeface="Open Sans" panose="020B0606030504020204" pitchFamily="34" charset="0"/>
                <a:cs typeface="Open Sans" panose="020B0606030504020204" pitchFamily="34" charset="0"/>
              </a:rPr>
            </a:br>
            <a:endParaRPr lang="en-US" sz="2400">
              <a:latin typeface="Open Sans" panose="020B0606030504020204" pitchFamily="34" charset="0"/>
              <a:ea typeface="Open Sans" panose="020B0606030504020204" pitchFamily="34" charset="0"/>
              <a:cs typeface="Open Sans" panose="020B0606030504020204" pitchFamily="34" charset="0"/>
            </a:endParaRPr>
          </a:p>
          <a:p>
            <a:r>
              <a:rPr lang="en-US" sz="2400">
                <a:latin typeface="Open Sans" panose="020B0606030504020204" pitchFamily="34" charset="0"/>
                <a:ea typeface="Open Sans" panose="020B0606030504020204" pitchFamily="34" charset="0"/>
                <a:cs typeface="Open Sans" panose="020B0606030504020204" pitchFamily="34" charset="0"/>
              </a:rPr>
              <a:t>Making sure we are learning as fast as possible</a:t>
            </a:r>
          </a:p>
          <a:p>
            <a:r>
              <a:rPr lang="en-US" sz="2400">
                <a:latin typeface="Open Sans" panose="020B0606030504020204" pitchFamily="34" charset="0"/>
                <a:ea typeface="Open Sans" panose="020B0606030504020204" pitchFamily="34" charset="0"/>
                <a:cs typeface="Open Sans" panose="020B0606030504020204" pitchFamily="34" charset="0"/>
              </a:rPr>
              <a:t>Testing our assumptions</a:t>
            </a:r>
          </a:p>
          <a:p>
            <a:r>
              <a:rPr lang="en-US" sz="2400">
                <a:latin typeface="Open Sans" panose="020B0606030504020204" pitchFamily="34" charset="0"/>
                <a:ea typeface="Open Sans" panose="020B0606030504020204" pitchFamily="34" charset="0"/>
                <a:cs typeface="Open Sans" panose="020B0606030504020204" pitchFamily="34" charset="0"/>
              </a:rPr>
              <a:t>Not over complicating it</a:t>
            </a:r>
          </a:p>
          <a:p>
            <a:r>
              <a:rPr lang="en-US" sz="2400">
                <a:latin typeface="Open Sans" panose="020B0606030504020204" pitchFamily="34" charset="0"/>
                <a:ea typeface="Open Sans" panose="020B0606030504020204" pitchFamily="34" charset="0"/>
                <a:cs typeface="Open Sans" panose="020B0606030504020204" pitchFamily="34" charset="0"/>
              </a:rPr>
              <a:t>Not make it too narrow or too wide</a:t>
            </a:r>
          </a:p>
          <a:p>
            <a:pPr lvl="1"/>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E2C43548-E42A-3E48-9BCA-6EFFD3690B6D}"/>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Refining our initial 4 options</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96E2B7DB-7FB2-2D48-A153-03CD1D258F65}"/>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2197431-2EBD-0442-9DDA-7FDACAB0F994}"/>
              </a:ext>
            </a:extLst>
          </p:cNvPr>
          <p:cNvPicPr>
            <a:picLocks noChangeAspect="1"/>
          </p:cNvPicPr>
          <p:nvPr/>
        </p:nvPicPr>
        <p:blipFill>
          <a:blip r:embed="rId3"/>
          <a:stretch>
            <a:fillRect/>
          </a:stretch>
        </p:blipFill>
        <p:spPr>
          <a:xfrm>
            <a:off x="11034445" y="6208132"/>
            <a:ext cx="970909" cy="469239"/>
          </a:xfrm>
          <a:prstGeom prst="rect">
            <a:avLst/>
          </a:prstGeom>
        </p:spPr>
      </p:pic>
    </p:spTree>
    <p:extLst>
      <p:ext uri="{BB962C8B-B14F-4D97-AF65-F5344CB8AC3E}">
        <p14:creationId xmlns:p14="http://schemas.microsoft.com/office/powerpoint/2010/main" val="1228815930"/>
      </p:ext>
    </p:extLst>
  </p:cSld>
  <p:clrMapOvr>
    <a:masterClrMapping/>
  </p:clrMapOvr>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3"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4"/>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1112EDE9-452D-3945-842B-F9B3E2C3E0DF}"/>
              </a:ext>
            </a:extLst>
          </p:cNvPr>
          <p:cNvSpPr txBox="1"/>
          <p:nvPr/>
        </p:nvSpPr>
        <p:spPr>
          <a:xfrm>
            <a:off x="894740" y="2247655"/>
            <a:ext cx="974103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solidFill>
                  <a:schemeClr val="bg1"/>
                </a:solidFill>
              </a:rPr>
              <a:t>Despite this complexity we are proud of...</a:t>
            </a:r>
            <a:endParaRPr lang="en-US" sz="6000" b="1">
              <a:solidFill>
                <a:schemeClr val="bg1"/>
              </a:solidFill>
              <a:cs typeface="Calibri"/>
            </a:endParaRPr>
          </a:p>
        </p:txBody>
      </p:sp>
    </p:spTree>
    <p:extLst>
      <p:ext uri="{BB962C8B-B14F-4D97-AF65-F5344CB8AC3E}">
        <p14:creationId xmlns:p14="http://schemas.microsoft.com/office/powerpoint/2010/main" val="3169427918"/>
      </p:ext>
    </p:extLst>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5E1659-DDBC-428F-9FA0-35C2634B710D}"/>
              </a:ext>
            </a:extLst>
          </p:cNvPr>
          <p:cNvSpPr>
            <a:spLocks noGrp="1"/>
          </p:cNvSpPr>
          <p:nvPr>
            <p:ph idx="1"/>
          </p:nvPr>
        </p:nvSpPr>
        <p:spPr>
          <a:xfrm>
            <a:off x="771940" y="955658"/>
            <a:ext cx="4276035" cy="839513"/>
          </a:xfrm>
        </p:spPr>
        <p:txBody>
          <a:bodyPr vert="horz" lIns="91440" tIns="45720" rIns="91440" bIns="45720" rtlCol="0" anchor="t">
            <a:noAutofit/>
          </a:bodyPr>
          <a:lstStyle/>
          <a:p>
            <a:pPr marL="0" indent="0">
              <a:buNone/>
            </a:pPr>
            <a:r>
              <a:rPr lang="en-US" sz="2400">
                <a:latin typeface="Open Sans" panose="020B0606030504020204" pitchFamily="34" charset="0"/>
                <a:ea typeface="Open Sans" panose="020B0606030504020204" pitchFamily="34" charset="0"/>
                <a:cs typeface="Open Sans" panose="020B0606030504020204" pitchFamily="34" charset="0"/>
              </a:rPr>
              <a:t>Having </a:t>
            </a:r>
            <a:r>
              <a:rPr lang="en-US" sz="2400" b="1">
                <a:solidFill>
                  <a:srgbClr val="008080"/>
                </a:solidFill>
                <a:latin typeface="Open Sans" panose="020B0606030504020204" pitchFamily="34" charset="0"/>
                <a:ea typeface="Open Sans" panose="020B0606030504020204" pitchFamily="34" charset="0"/>
                <a:cs typeface="Open Sans" panose="020B0606030504020204" pitchFamily="34" charset="0"/>
              </a:rPr>
              <a:t>healthy</a:t>
            </a:r>
            <a:r>
              <a:rPr lang="en-US" sz="2400">
                <a:latin typeface="Open Sans" panose="020B0606030504020204" pitchFamily="34" charset="0"/>
                <a:ea typeface="Open Sans" panose="020B0606030504020204" pitchFamily="34" charset="0"/>
                <a:cs typeface="Open Sans" panose="020B0606030504020204" pitchFamily="34" charset="0"/>
              </a:rPr>
              <a:t> debates </a:t>
            </a:r>
          </a:p>
          <a:p>
            <a:pPr marL="0" indent="0">
              <a:buNone/>
            </a:pPr>
            <a:endParaRPr lang="en-US" sz="240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375427DC-8ADD-4AA8-9ABB-C069B55A887A}"/>
              </a:ext>
            </a:extLst>
          </p:cNvPr>
          <p:cNvSpPr txBox="1"/>
          <p:nvPr/>
        </p:nvSpPr>
        <p:spPr>
          <a:xfrm>
            <a:off x="1433382" y="2244657"/>
            <a:ext cx="41457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Open Sans" panose="020B0606030504020204" pitchFamily="34" charset="0"/>
                <a:ea typeface="Open Sans" panose="020B0606030504020204" pitchFamily="34" charset="0"/>
                <a:cs typeface="Open Sans" panose="020B0606030504020204" pitchFamily="34" charset="0"/>
              </a:rPr>
              <a:t>Sharing </a:t>
            </a:r>
            <a:r>
              <a:rPr lang="en-US" sz="2400" b="1">
                <a:solidFill>
                  <a:srgbClr val="008080"/>
                </a:solidFill>
                <a:latin typeface="Open Sans" panose="020B0606030504020204" pitchFamily="34" charset="0"/>
                <a:ea typeface="Open Sans" panose="020B0606030504020204" pitchFamily="34" charset="0"/>
                <a:cs typeface="Open Sans" panose="020B0606030504020204" pitchFamily="34" charset="0"/>
              </a:rPr>
              <a:t>unrefined</a:t>
            </a:r>
            <a:r>
              <a:rPr lang="en-US" sz="2400">
                <a:latin typeface="Open Sans" panose="020B0606030504020204" pitchFamily="34" charset="0"/>
                <a:ea typeface="Open Sans" panose="020B0606030504020204" pitchFamily="34" charset="0"/>
                <a:cs typeface="Open Sans" panose="020B0606030504020204" pitchFamily="34" charset="0"/>
              </a:rPr>
              <a:t> ideas </a:t>
            </a:r>
          </a:p>
        </p:txBody>
      </p:sp>
      <p:sp>
        <p:nvSpPr>
          <p:cNvPr id="5" name="TextBox 4">
            <a:extLst>
              <a:ext uri="{FF2B5EF4-FFF2-40B4-BE49-F238E27FC236}">
                <a16:creationId xmlns:a16="http://schemas.microsoft.com/office/drawing/2014/main" id="{44C160E2-0F25-4AD7-BE4B-A3002F6BBD2D}"/>
              </a:ext>
            </a:extLst>
          </p:cNvPr>
          <p:cNvSpPr txBox="1"/>
          <p:nvPr/>
        </p:nvSpPr>
        <p:spPr>
          <a:xfrm>
            <a:off x="771940" y="3736180"/>
            <a:ext cx="427603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Open Sans" panose="020B0606030504020204" pitchFamily="34" charset="0"/>
                <a:ea typeface="Open Sans" panose="020B0606030504020204" pitchFamily="34" charset="0"/>
                <a:cs typeface="Open Sans" panose="020B0606030504020204" pitchFamily="34" charset="0"/>
              </a:rPr>
              <a:t>Supporting each other through </a:t>
            </a:r>
            <a:r>
              <a:rPr lang="en-US" sz="2400" b="1">
                <a:solidFill>
                  <a:srgbClr val="008080"/>
                </a:solidFill>
                <a:latin typeface="Open Sans" panose="020B0606030504020204" pitchFamily="34" charset="0"/>
                <a:ea typeface="Open Sans" panose="020B0606030504020204" pitchFamily="34" charset="0"/>
                <a:cs typeface="Open Sans" panose="020B0606030504020204" pitchFamily="34" charset="0"/>
              </a:rPr>
              <a:t>ambiguity </a:t>
            </a:r>
          </a:p>
        </p:txBody>
      </p:sp>
      <p:sp>
        <p:nvSpPr>
          <p:cNvPr id="6" name="TextBox 5">
            <a:extLst>
              <a:ext uri="{FF2B5EF4-FFF2-40B4-BE49-F238E27FC236}">
                <a16:creationId xmlns:a16="http://schemas.microsoft.com/office/drawing/2014/main" id="{D2B4CD60-6FDF-4604-8467-86DF1419C810}"/>
              </a:ext>
            </a:extLst>
          </p:cNvPr>
          <p:cNvSpPr txBox="1"/>
          <p:nvPr/>
        </p:nvSpPr>
        <p:spPr>
          <a:xfrm>
            <a:off x="6096000" y="4567177"/>
            <a:ext cx="483196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Open Sans" panose="020B0606030504020204" pitchFamily="34" charset="0"/>
                <a:ea typeface="Open Sans" panose="020B0606030504020204" pitchFamily="34" charset="0"/>
                <a:cs typeface="Open Sans" panose="020B0606030504020204" pitchFamily="34" charset="0"/>
              </a:rPr>
              <a:t>Embracing </a:t>
            </a:r>
            <a:r>
              <a:rPr lang="en-US" sz="2400" b="1">
                <a:solidFill>
                  <a:srgbClr val="008080"/>
                </a:solidFill>
                <a:latin typeface="Open Sans" panose="020B0606030504020204" pitchFamily="34" charset="0"/>
                <a:ea typeface="Open Sans" panose="020B0606030504020204" pitchFamily="34" charset="0"/>
                <a:cs typeface="Open Sans" panose="020B0606030504020204" pitchFamily="34" charset="0"/>
              </a:rPr>
              <a:t>reflection</a:t>
            </a:r>
            <a:r>
              <a:rPr lang="en-US" sz="2400">
                <a:latin typeface="Open Sans" panose="020B0606030504020204" pitchFamily="34" charset="0"/>
                <a:ea typeface="Open Sans" panose="020B0606030504020204" pitchFamily="34" charset="0"/>
                <a:cs typeface="Open Sans" panose="020B0606030504020204" pitchFamily="34" charset="0"/>
              </a:rPr>
              <a:t> and </a:t>
            </a:r>
            <a:r>
              <a:rPr lang="en-US" sz="2400" b="1">
                <a:solidFill>
                  <a:srgbClr val="008080"/>
                </a:solidFill>
                <a:latin typeface="Open Sans" panose="020B0606030504020204" pitchFamily="34" charset="0"/>
                <a:ea typeface="Open Sans" panose="020B0606030504020204" pitchFamily="34" charset="0"/>
                <a:cs typeface="Open Sans" panose="020B0606030504020204" pitchFamily="34" charset="0"/>
              </a:rPr>
              <a:t>critical thinking</a:t>
            </a:r>
          </a:p>
        </p:txBody>
      </p:sp>
      <p:sp>
        <p:nvSpPr>
          <p:cNvPr id="8" name="Rectangle 7">
            <a:extLst>
              <a:ext uri="{FF2B5EF4-FFF2-40B4-BE49-F238E27FC236}">
                <a16:creationId xmlns:a16="http://schemas.microsoft.com/office/drawing/2014/main" id="{5BE472ED-251B-47B3-9B1E-1CC8B4BD9388}"/>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DD4C3ED1-8DAC-468D-A3D4-1F256DC03493}"/>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11" name="TextBox 10">
            <a:extLst>
              <a:ext uri="{FF2B5EF4-FFF2-40B4-BE49-F238E27FC236}">
                <a16:creationId xmlns:a16="http://schemas.microsoft.com/office/drawing/2014/main" id="{B5C3F9A6-2D79-4D0C-BD90-805A03D9B44A}"/>
              </a:ext>
            </a:extLst>
          </p:cNvPr>
          <p:cNvSpPr txBox="1"/>
          <p:nvPr/>
        </p:nvSpPr>
        <p:spPr>
          <a:xfrm>
            <a:off x="6096000" y="1459826"/>
            <a:ext cx="392485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8080"/>
                </a:solidFill>
                <a:latin typeface="Open Sans" panose="020B0606030504020204" pitchFamily="34" charset="0"/>
                <a:ea typeface="Open Sans" panose="020B0606030504020204" pitchFamily="34" charset="0"/>
                <a:cs typeface="Open Sans" panose="020B0606030504020204" pitchFamily="34" charset="0"/>
              </a:rPr>
              <a:t>Adapting</a:t>
            </a:r>
            <a:r>
              <a:rPr lang="en-US" sz="2400">
                <a:latin typeface="Open Sans" panose="020B0606030504020204" pitchFamily="34" charset="0"/>
                <a:ea typeface="Open Sans" panose="020B0606030504020204" pitchFamily="34" charset="0"/>
                <a:cs typeface="Open Sans" panose="020B0606030504020204" pitchFamily="34" charset="0"/>
              </a:rPr>
              <a:t> our skillsets</a:t>
            </a:r>
          </a:p>
        </p:txBody>
      </p:sp>
      <p:sp>
        <p:nvSpPr>
          <p:cNvPr id="12" name="TextBox 11">
            <a:extLst>
              <a:ext uri="{FF2B5EF4-FFF2-40B4-BE49-F238E27FC236}">
                <a16:creationId xmlns:a16="http://schemas.microsoft.com/office/drawing/2014/main" id="{17CFCB5A-7012-4452-8B44-25C8A08FE578}"/>
              </a:ext>
            </a:extLst>
          </p:cNvPr>
          <p:cNvSpPr txBox="1"/>
          <p:nvPr/>
        </p:nvSpPr>
        <p:spPr>
          <a:xfrm>
            <a:off x="6636862" y="3168937"/>
            <a:ext cx="460954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8080"/>
                </a:solidFill>
                <a:latin typeface="Open Sans" panose="020B0606030504020204" pitchFamily="34" charset="0"/>
                <a:ea typeface="Open Sans" panose="020B0606030504020204" pitchFamily="34" charset="0"/>
                <a:cs typeface="Open Sans" panose="020B0606030504020204" pitchFamily="34" charset="0"/>
              </a:rPr>
              <a:t>Flexing</a:t>
            </a:r>
            <a:r>
              <a:rPr lang="en-US" sz="2400">
                <a:latin typeface="Open Sans" panose="020B0606030504020204" pitchFamily="34" charset="0"/>
                <a:ea typeface="Open Sans" panose="020B0606030504020204" pitchFamily="34" charset="0"/>
                <a:cs typeface="Open Sans" panose="020B0606030504020204" pitchFamily="34" charset="0"/>
              </a:rPr>
              <a:t> our ways of working </a:t>
            </a:r>
          </a:p>
        </p:txBody>
      </p:sp>
    </p:spTree>
    <p:extLst>
      <p:ext uri="{BB962C8B-B14F-4D97-AF65-F5344CB8AC3E}">
        <p14:creationId xmlns:p14="http://schemas.microsoft.com/office/powerpoint/2010/main" val="1145412017"/>
      </p:ext>
    </p:extLst>
  </p:cSld>
  <p:clrMapOvr>
    <a:masterClrMapping/>
  </p:clrMapOvr>
  <p:extLst>
    <p:ext uri="{6950BFC3-D8DA-4A85-94F7-54DA5524770B}">
      <p188:commentRel xmlns:p188="http://schemas.microsoft.com/office/powerpoint/2018/8/main" r:id="rId2"/>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843940" y="2920755"/>
            <a:ext cx="97410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a:solidFill>
                  <a:schemeClr val="bg1"/>
                </a:solidFill>
                <a:latin typeface="Open Sans"/>
                <a:ea typeface="Open Sans"/>
                <a:cs typeface="Open Sans"/>
              </a:rPr>
              <a:t>Next steps </a:t>
            </a:r>
            <a:endParaRPr lang="en-GB" sz="6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949096"/>
      </p:ext>
    </p:extLst>
  </p:cSld>
  <p:clrMapOvr>
    <a:masterClrMapping/>
  </p:clrMapOvr>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01BE72-A00A-4CA7-BF4C-49923EE12B79}"/>
              </a:ext>
            </a:extLst>
          </p:cNvPr>
          <p:cNvSpPr>
            <a:spLocks noGrp="1"/>
          </p:cNvSpPr>
          <p:nvPr>
            <p:ph idx="1"/>
          </p:nvPr>
        </p:nvSpPr>
        <p:spPr>
          <a:xfrm>
            <a:off x="637934" y="1345979"/>
            <a:ext cx="10881965" cy="4351338"/>
          </a:xfrm>
        </p:spPr>
        <p:txBody>
          <a:bodyPr>
            <a:normAutofit/>
          </a:bodyPr>
          <a:lstStyle/>
          <a:p>
            <a:r>
              <a:rPr lang="en-US" sz="2400" b="1">
                <a:latin typeface="Open Sans" panose="020B0606030504020204" pitchFamily="34" charset="0"/>
                <a:ea typeface="Open Sans" panose="020B0606030504020204" pitchFamily="34" charset="0"/>
                <a:cs typeface="Open Sans" panose="020B0606030504020204" pitchFamily="34" charset="0"/>
              </a:rPr>
              <a:t>Decide which option we’ll take </a:t>
            </a:r>
            <a:r>
              <a:rPr lang="en-US" sz="2400">
                <a:latin typeface="Open Sans" panose="020B0606030504020204" pitchFamily="34" charset="0"/>
                <a:ea typeface="Open Sans" panose="020B0606030504020204" pitchFamily="34" charset="0"/>
                <a:cs typeface="Open Sans" panose="020B0606030504020204" pitchFamily="34" charset="0"/>
              </a:rPr>
              <a:t>for</a:t>
            </a:r>
            <a:r>
              <a:rPr lang="en-US" sz="2400" b="1">
                <a:latin typeface="Open Sans" panose="020B0606030504020204" pitchFamily="34" charset="0"/>
                <a:ea typeface="Open Sans" panose="020B0606030504020204" pitchFamily="34" charset="0"/>
                <a:cs typeface="Open Sans" panose="020B0606030504020204" pitchFamily="34" charset="0"/>
              </a:rPr>
              <a:t> </a:t>
            </a:r>
            <a:r>
              <a:rPr lang="en-US" sz="2400">
                <a:latin typeface="Open Sans" panose="020B0606030504020204" pitchFamily="34" charset="0"/>
                <a:ea typeface="Open Sans" panose="020B0606030504020204" pitchFamily="34" charset="0"/>
                <a:cs typeface="Open Sans" panose="020B0606030504020204" pitchFamily="34" charset="0"/>
              </a:rPr>
              <a:t>the rest of our Discovery (this week)</a:t>
            </a:r>
            <a:br>
              <a:rPr lang="en-US" sz="2400">
                <a:latin typeface="Open Sans" panose="020B0606030504020204" pitchFamily="34" charset="0"/>
                <a:ea typeface="Open Sans" panose="020B0606030504020204" pitchFamily="34" charset="0"/>
                <a:cs typeface="Open Sans" panose="020B0606030504020204" pitchFamily="34" charset="0"/>
              </a:rPr>
            </a:br>
            <a:endParaRPr lang="en-US" sz="2400">
              <a:latin typeface="Open Sans" panose="020B0606030504020204" pitchFamily="34" charset="0"/>
              <a:ea typeface="Open Sans" panose="020B0606030504020204" pitchFamily="34" charset="0"/>
              <a:cs typeface="Open Sans" panose="020B0606030504020204" pitchFamily="34" charset="0"/>
            </a:endParaRPr>
          </a:p>
          <a:p>
            <a:r>
              <a:rPr lang="en-US" sz="2400" b="1">
                <a:latin typeface="Open Sans" panose="020B0606030504020204" pitchFamily="34" charset="0"/>
                <a:ea typeface="Open Sans" panose="020B0606030504020204" pitchFamily="34" charset="0"/>
                <a:cs typeface="Open Sans" panose="020B0606030504020204" pitchFamily="34" charset="0"/>
              </a:rPr>
              <a:t>Do focused research </a:t>
            </a:r>
            <a:r>
              <a:rPr lang="en-US" sz="2400">
                <a:latin typeface="Open Sans" panose="020B0606030504020204" pitchFamily="34" charset="0"/>
                <a:ea typeface="Open Sans" panose="020B0606030504020204" pitchFamily="34" charset="0"/>
                <a:cs typeface="Open Sans" panose="020B0606030504020204" pitchFamily="34" charset="0"/>
              </a:rPr>
              <a:t>with residents, link workers and service providers</a:t>
            </a:r>
          </a:p>
          <a:p>
            <a:pPr lvl="1"/>
            <a:r>
              <a:rPr lang="en-US">
                <a:latin typeface="Open Sans" panose="020B0606030504020204" pitchFamily="34" charset="0"/>
                <a:ea typeface="Open Sans" panose="020B0606030504020204" pitchFamily="34" charset="0"/>
                <a:cs typeface="Open Sans" panose="020B0606030504020204" pitchFamily="34" charset="0"/>
              </a:rPr>
              <a:t>Understand how they look for information, advice and services</a:t>
            </a:r>
          </a:p>
          <a:p>
            <a:pPr lvl="1"/>
            <a:r>
              <a:rPr lang="en-US">
                <a:latin typeface="Open Sans" panose="020B0606030504020204" pitchFamily="34" charset="0"/>
                <a:ea typeface="Open Sans" panose="020B0606030504020204" pitchFamily="34" charset="0"/>
                <a:cs typeface="Open Sans" panose="020B0606030504020204" pitchFamily="34" charset="0"/>
              </a:rPr>
              <a:t>Understand how they use the current community directory</a:t>
            </a:r>
          </a:p>
          <a:p>
            <a:pPr lvl="1"/>
            <a:r>
              <a:rPr lang="en-US">
                <a:latin typeface="Open Sans" panose="020B0606030504020204" pitchFamily="34" charset="0"/>
                <a:ea typeface="Open Sans" panose="020B0606030504020204" pitchFamily="34" charset="0"/>
                <a:cs typeface="Open Sans" panose="020B0606030504020204" pitchFamily="34" charset="0"/>
              </a:rPr>
              <a:t>Identify the biggest opportunities for improvement</a:t>
            </a:r>
            <a:br>
              <a:rPr lang="en-US">
                <a:latin typeface="Open Sans" panose="020B0606030504020204" pitchFamily="34" charset="0"/>
                <a:ea typeface="Open Sans" panose="020B0606030504020204" pitchFamily="34" charset="0"/>
                <a:cs typeface="Open Sans" panose="020B0606030504020204" pitchFamily="34" charset="0"/>
              </a:rPr>
            </a:br>
            <a:endParaRPr lang="en-US">
              <a:latin typeface="Open Sans" panose="020B0606030504020204" pitchFamily="34" charset="0"/>
              <a:ea typeface="Open Sans" panose="020B0606030504020204" pitchFamily="34" charset="0"/>
              <a:cs typeface="Open Sans" panose="020B0606030504020204" pitchFamily="34" charset="0"/>
            </a:endParaRPr>
          </a:p>
          <a:p>
            <a:r>
              <a:rPr lang="en-US" sz="2400">
                <a:latin typeface="Open Sans" panose="020B0606030504020204" pitchFamily="34" charset="0"/>
                <a:ea typeface="Open Sans" panose="020B0606030504020204" pitchFamily="34" charset="0"/>
                <a:cs typeface="Open Sans" panose="020B0606030504020204" pitchFamily="34" charset="0"/>
              </a:rPr>
              <a:t>Begin to </a:t>
            </a:r>
            <a:r>
              <a:rPr lang="en-US" sz="2400" b="1">
                <a:latin typeface="Open Sans" panose="020B0606030504020204" pitchFamily="34" charset="0"/>
                <a:ea typeface="Open Sans" panose="020B0606030504020204" pitchFamily="34" charset="0"/>
                <a:cs typeface="Open Sans" panose="020B0606030504020204" pitchFamily="34" charset="0"/>
              </a:rPr>
              <a:t>test our riskiest assumptions</a:t>
            </a:r>
            <a:br>
              <a:rPr lang="en-US" sz="2400" b="1">
                <a:latin typeface="Open Sans" panose="020B0606030504020204" pitchFamily="34" charset="0"/>
                <a:ea typeface="Open Sans" panose="020B0606030504020204" pitchFamily="34" charset="0"/>
                <a:cs typeface="Open Sans" panose="020B0606030504020204" pitchFamily="34" charset="0"/>
              </a:rPr>
            </a:br>
            <a:endParaRPr lang="en-US" sz="2400">
              <a:latin typeface="Open Sans" panose="020B0606030504020204" pitchFamily="34" charset="0"/>
              <a:ea typeface="Open Sans" panose="020B0606030504020204" pitchFamily="34" charset="0"/>
              <a:cs typeface="Open Sans" panose="020B0606030504020204" pitchFamily="34" charset="0"/>
            </a:endParaRPr>
          </a:p>
          <a:p>
            <a:r>
              <a:rPr lang="en-US" sz="2400" b="1">
                <a:latin typeface="Open Sans" panose="020B0606030504020204" pitchFamily="34" charset="0"/>
                <a:ea typeface="Open Sans" panose="020B0606030504020204" pitchFamily="34" charset="0"/>
                <a:cs typeface="Open Sans" panose="020B0606030504020204" pitchFamily="34" charset="0"/>
              </a:rPr>
              <a:t>Map out </a:t>
            </a:r>
            <a:r>
              <a:rPr lang="en-US" sz="2400">
                <a:latin typeface="Open Sans" panose="020B0606030504020204" pitchFamily="34" charset="0"/>
                <a:ea typeface="Open Sans" panose="020B0606030504020204" pitchFamily="34" charset="0"/>
                <a:cs typeface="Open Sans" panose="020B0606030504020204" pitchFamily="34" charset="0"/>
              </a:rPr>
              <a:t>the next phase of our work (Alpha)</a:t>
            </a:r>
          </a:p>
        </p:txBody>
      </p:sp>
      <p:sp>
        <p:nvSpPr>
          <p:cNvPr id="4" name="Rectangle 3">
            <a:extLst>
              <a:ext uri="{FF2B5EF4-FFF2-40B4-BE49-F238E27FC236}">
                <a16:creationId xmlns:a16="http://schemas.microsoft.com/office/drawing/2014/main" id="{5FED667D-5446-2242-8829-953EE723E67D}"/>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a:extLst>
              <a:ext uri="{FF2B5EF4-FFF2-40B4-BE49-F238E27FC236}">
                <a16:creationId xmlns:a16="http://schemas.microsoft.com/office/drawing/2014/main" id="{965E748B-2BF1-E045-9825-4A593B723530}"/>
              </a:ext>
            </a:extLst>
          </p:cNvPr>
          <p:cNvPicPr>
            <a:picLocks noChangeAspect="1"/>
          </p:cNvPicPr>
          <p:nvPr/>
        </p:nvPicPr>
        <p:blipFill>
          <a:blip r:embed="rId2"/>
          <a:stretch>
            <a:fillRect/>
          </a:stretch>
        </p:blipFill>
        <p:spPr>
          <a:xfrm>
            <a:off x="11034445" y="6208132"/>
            <a:ext cx="970909" cy="469239"/>
          </a:xfrm>
          <a:prstGeom prst="rect">
            <a:avLst/>
          </a:prstGeom>
        </p:spPr>
      </p:pic>
      <p:sp>
        <p:nvSpPr>
          <p:cNvPr id="6" name="TextBox 5">
            <a:extLst>
              <a:ext uri="{FF2B5EF4-FFF2-40B4-BE49-F238E27FC236}">
                <a16:creationId xmlns:a16="http://schemas.microsoft.com/office/drawing/2014/main" id="{D40299A7-02E9-44E1-A8ED-F6CB2E14DDB7}"/>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Over the next 4 weeks, we will…</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6862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843940" y="2920755"/>
            <a:ext cx="97410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solidFill>
                  <a:schemeClr val="bg1"/>
                </a:solidFill>
                <a:latin typeface="Open Sans" panose="020B0606030504020204" pitchFamily="34" charset="0"/>
                <a:ea typeface="Open Sans" panose="020B0606030504020204" pitchFamily="34" charset="0"/>
                <a:cs typeface="Open Sans" panose="020B0606030504020204" pitchFamily="34" charset="0"/>
              </a:rPr>
              <a:t>Questions and feedback </a:t>
            </a:r>
            <a:endParaRPr lang="en-GB" sz="6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6326337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36B3FF74-CE5D-4933-9376-70E81AB9E641}"/>
              </a:ext>
            </a:extLst>
          </p:cNvPr>
          <p:cNvSpPr/>
          <p:nvPr/>
        </p:nvSpPr>
        <p:spPr>
          <a:xfrm>
            <a:off x="930374" y="2040194"/>
            <a:ext cx="2777612" cy="2777612"/>
          </a:xfrm>
          <a:prstGeom prst="ellipse">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2720A711-9800-4330-B580-3A8FC09D45D9}"/>
              </a:ext>
            </a:extLst>
          </p:cNvPr>
          <p:cNvSpPr/>
          <p:nvPr/>
        </p:nvSpPr>
        <p:spPr>
          <a:xfrm>
            <a:off x="4592890" y="2040194"/>
            <a:ext cx="2777612" cy="2777612"/>
          </a:xfrm>
          <a:prstGeom prst="ellipse">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2A74C45-D638-444B-B77A-63E6AA02242F}"/>
              </a:ext>
            </a:extLst>
          </p:cNvPr>
          <p:cNvSpPr/>
          <p:nvPr/>
        </p:nvSpPr>
        <p:spPr>
          <a:xfrm>
            <a:off x="8345535" y="2040194"/>
            <a:ext cx="2777612" cy="2777612"/>
          </a:xfrm>
          <a:prstGeom prst="ellipse">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0E412DA-8897-4897-A0DB-D5EA5D304BF0}"/>
              </a:ext>
            </a:extLst>
          </p:cNvPr>
          <p:cNvSpPr txBox="1"/>
          <p:nvPr/>
        </p:nvSpPr>
        <p:spPr>
          <a:xfrm>
            <a:off x="1088606" y="3104024"/>
            <a:ext cx="24344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rgbClr val="262626"/>
                </a:solidFill>
                <a:latin typeface="Open Sans"/>
                <a:ea typeface="Open Sans"/>
                <a:cs typeface="Open Sans"/>
              </a:rPr>
              <a:t>Show progress </a:t>
            </a:r>
            <a:r>
              <a:rPr lang="en-GB">
                <a:solidFill>
                  <a:srgbClr val="262626"/>
                </a:solidFill>
                <a:latin typeface="Open Sans"/>
                <a:ea typeface="Open Sans"/>
                <a:cs typeface="Open Sans"/>
              </a:rPr>
              <a:t>early and often</a:t>
            </a:r>
            <a:endParaRPr lang="en-US">
              <a:solidFill>
                <a:srgbClr val="262626"/>
              </a:solidFill>
              <a:latin typeface="Open Sans"/>
              <a:ea typeface="Open Sans"/>
              <a:cs typeface="Open Sans"/>
            </a:endParaRPr>
          </a:p>
        </p:txBody>
      </p:sp>
      <p:sp>
        <p:nvSpPr>
          <p:cNvPr id="11" name="TextBox 10">
            <a:extLst>
              <a:ext uri="{FF2B5EF4-FFF2-40B4-BE49-F238E27FC236}">
                <a16:creationId xmlns:a16="http://schemas.microsoft.com/office/drawing/2014/main" id="{72B42AD8-C1A1-40E6-B020-AD433D4BC956}"/>
              </a:ext>
            </a:extLst>
          </p:cNvPr>
          <p:cNvSpPr txBox="1"/>
          <p:nvPr/>
        </p:nvSpPr>
        <p:spPr>
          <a:xfrm>
            <a:off x="4767226" y="2880679"/>
            <a:ext cx="243445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chemeClr val="tx1">
                    <a:lumMod val="85000"/>
                    <a:lumOff val="15000"/>
                  </a:schemeClr>
                </a:solidFill>
                <a:latin typeface="Open Sans"/>
                <a:ea typeface="Open Sans"/>
                <a:cs typeface="Open Sans"/>
              </a:rPr>
              <a:t>Get feedback </a:t>
            </a:r>
            <a:r>
              <a:rPr lang="en-GB">
                <a:solidFill>
                  <a:schemeClr val="tx1">
                    <a:lumMod val="85000"/>
                    <a:lumOff val="15000"/>
                  </a:schemeClr>
                </a:solidFill>
                <a:latin typeface="Open Sans"/>
                <a:ea typeface="Open Sans"/>
                <a:cs typeface="Open Sans"/>
              </a:rPr>
              <a:t>from everyone, to shape what we do next</a:t>
            </a:r>
          </a:p>
          <a:p>
            <a:pPr algn="ctr"/>
            <a:endParaRPr lang="en-GB" sz="1200">
              <a:solidFill>
                <a:schemeClr val="tx1">
                  <a:lumMod val="85000"/>
                  <a:lumOff val="15000"/>
                </a:schemeClr>
              </a:solidFill>
              <a:latin typeface="Open Sans"/>
              <a:ea typeface="Open Sans"/>
              <a:cs typeface="Open Sans"/>
            </a:endParaRPr>
          </a:p>
          <a:p>
            <a:pPr algn="ctr"/>
            <a:r>
              <a:rPr lang="en-GB" sz="1200">
                <a:solidFill>
                  <a:schemeClr val="tx1">
                    <a:lumMod val="85000"/>
                    <a:lumOff val="15000"/>
                  </a:schemeClr>
                </a:solidFill>
                <a:latin typeface="Open Sans"/>
                <a:ea typeface="Open Sans"/>
                <a:cs typeface="Open Sans"/>
              </a:rPr>
              <a:t>(not just those involved in the day to day work)</a:t>
            </a:r>
          </a:p>
        </p:txBody>
      </p:sp>
      <p:sp>
        <p:nvSpPr>
          <p:cNvPr id="12" name="TextBox 11">
            <a:extLst>
              <a:ext uri="{FF2B5EF4-FFF2-40B4-BE49-F238E27FC236}">
                <a16:creationId xmlns:a16="http://schemas.microsoft.com/office/drawing/2014/main" id="{268DEFB7-D3F5-45A2-BE08-A526DF0E14AD}"/>
              </a:ext>
            </a:extLst>
          </p:cNvPr>
          <p:cNvSpPr txBox="1"/>
          <p:nvPr/>
        </p:nvSpPr>
        <p:spPr>
          <a:xfrm>
            <a:off x="8358557" y="2797760"/>
            <a:ext cx="26758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chemeClr val="tx1">
                    <a:lumMod val="85000"/>
                    <a:lumOff val="15000"/>
                  </a:schemeClr>
                </a:solidFill>
                <a:latin typeface="Open Sans"/>
                <a:ea typeface="Open Sans"/>
                <a:cs typeface="Open Sans"/>
              </a:rPr>
              <a:t>Make connections </a:t>
            </a:r>
            <a:r>
              <a:rPr lang="en-GB">
                <a:solidFill>
                  <a:schemeClr val="tx1">
                    <a:lumMod val="85000"/>
                    <a:lumOff val="15000"/>
                  </a:schemeClr>
                </a:solidFill>
                <a:latin typeface="Open Sans"/>
                <a:ea typeface="Open Sans"/>
                <a:cs typeface="Open Sans"/>
              </a:rPr>
              <a:t>with other work and knowledge</a:t>
            </a:r>
            <a:endParaRPr lang="en-US">
              <a:solidFill>
                <a:schemeClr val="tx1">
                  <a:lumMod val="85000"/>
                  <a:lumOff val="15000"/>
                </a:schemeClr>
              </a:solidFill>
              <a:cs typeface="Calibri"/>
            </a:endParaRPr>
          </a:p>
        </p:txBody>
      </p:sp>
      <p:sp>
        <p:nvSpPr>
          <p:cNvPr id="3" name="Rectangle 2">
            <a:extLst>
              <a:ext uri="{FF2B5EF4-FFF2-40B4-BE49-F238E27FC236}">
                <a16:creationId xmlns:a16="http://schemas.microsoft.com/office/drawing/2014/main" id="{A05C8588-AED5-4970-B088-60E4B7CD525F}"/>
              </a:ext>
            </a:extLst>
          </p:cNvPr>
          <p:cNvSpPr/>
          <p:nvPr/>
        </p:nvSpPr>
        <p:spPr>
          <a:xfrm>
            <a:off x="4" y="6061754"/>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Text&#10;&#10;Description automatically generated">
            <a:extLst>
              <a:ext uri="{FF2B5EF4-FFF2-40B4-BE49-F238E27FC236}">
                <a16:creationId xmlns:a16="http://schemas.microsoft.com/office/drawing/2014/main" id="{DCDFDF9C-000C-498F-BE95-94AD071022FD}"/>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13" name="TextBox 12">
            <a:extLst>
              <a:ext uri="{FF2B5EF4-FFF2-40B4-BE49-F238E27FC236}">
                <a16:creationId xmlns:a16="http://schemas.microsoft.com/office/drawing/2014/main" id="{0A3E1331-D788-3E4C-BC99-DFF62B322A1A}"/>
              </a:ext>
            </a:extLst>
          </p:cNvPr>
          <p:cNvSpPr txBox="1"/>
          <p:nvPr/>
        </p:nvSpPr>
        <p:spPr>
          <a:xfrm>
            <a:off x="567250" y="458324"/>
            <a:ext cx="8030650"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Why do we do them? </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56044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3" y="6061753"/>
            <a:ext cx="12191997" cy="796247"/>
          </a:xfrm>
          <a:prstGeom prst="rect">
            <a:avLst/>
          </a:prstGeom>
          <a:solidFill>
            <a:srgbClr val="AF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0BCD96EA-F115-4DC8-B6CD-6C4EA2FE51EE}"/>
              </a:ext>
            </a:extLst>
          </p:cNvPr>
          <p:cNvSpPr/>
          <p:nvPr/>
        </p:nvSpPr>
        <p:spPr>
          <a:xfrm>
            <a:off x="4" y="6061754"/>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7" name="Picture 5">
            <a:extLst>
              <a:ext uri="{FF2B5EF4-FFF2-40B4-BE49-F238E27FC236}">
                <a16:creationId xmlns:a16="http://schemas.microsoft.com/office/drawing/2014/main" id="{E74262AF-C37D-4AB0-9216-A9AF7F78D74A}"/>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14F4C3A2-2ECA-47FC-9FF6-D23F425E1484}"/>
              </a:ext>
            </a:extLst>
          </p:cNvPr>
          <p:cNvSpPr txBox="1"/>
          <p:nvPr/>
        </p:nvSpPr>
        <p:spPr>
          <a:xfrm>
            <a:off x="487680" y="1818640"/>
            <a:ext cx="103327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cs typeface="Calibri"/>
            </a:endParaRPr>
          </a:p>
        </p:txBody>
      </p:sp>
      <p:sp>
        <p:nvSpPr>
          <p:cNvPr id="11" name="Content Placeholder 10">
            <a:extLst>
              <a:ext uri="{FF2B5EF4-FFF2-40B4-BE49-F238E27FC236}">
                <a16:creationId xmlns:a16="http://schemas.microsoft.com/office/drawing/2014/main" id="{0A1EDCAE-5DEB-4E29-8D04-60FE29278466}"/>
              </a:ext>
            </a:extLst>
          </p:cNvPr>
          <p:cNvSpPr>
            <a:spLocks noGrp="1"/>
          </p:cNvSpPr>
          <p:nvPr>
            <p:ph sz="half" idx="1"/>
          </p:nvPr>
        </p:nvSpPr>
        <p:spPr>
          <a:xfrm>
            <a:off x="914400" y="1790577"/>
            <a:ext cx="5181600" cy="4351338"/>
          </a:xfrm>
        </p:spPr>
        <p:txBody>
          <a:bodyPr vert="horz" lIns="91440" tIns="45720" rIns="91440" bIns="45720" rtlCol="0" anchor="t">
            <a:normAutofit/>
          </a:bodyPr>
          <a:lstStyle/>
          <a:p>
            <a:pPr marL="0" indent="0">
              <a:buNone/>
            </a:pPr>
            <a:endParaRPr lang="en-GB">
              <a:ea typeface="+mn-lt"/>
              <a:cs typeface="+mn-lt"/>
            </a:endParaRPr>
          </a:p>
          <a:p>
            <a:pPr marL="0" indent="0">
              <a:buNone/>
            </a:pPr>
            <a:endParaRPr lang="en-GB">
              <a:cs typeface="Calibri"/>
            </a:endParaRPr>
          </a:p>
        </p:txBody>
      </p:sp>
      <p:sp>
        <p:nvSpPr>
          <p:cNvPr id="12" name="Content Placeholder 11">
            <a:extLst>
              <a:ext uri="{FF2B5EF4-FFF2-40B4-BE49-F238E27FC236}">
                <a16:creationId xmlns:a16="http://schemas.microsoft.com/office/drawing/2014/main" id="{BF2F84E7-01D5-4467-8AC6-C67CD083A72B}"/>
              </a:ext>
            </a:extLst>
          </p:cNvPr>
          <p:cNvSpPr>
            <a:spLocks noGrp="1"/>
          </p:cNvSpPr>
          <p:nvPr>
            <p:ph sz="half" idx="2"/>
          </p:nvPr>
        </p:nvSpPr>
        <p:spPr>
          <a:xfrm>
            <a:off x="567250" y="1809093"/>
            <a:ext cx="5419165" cy="2611246"/>
          </a:xfrm>
        </p:spPr>
        <p:txBody>
          <a:bodyPr vert="horz" lIns="91440" tIns="45720" rIns="91440" bIns="45720" rtlCol="0" anchor="t">
            <a:normAutofit/>
          </a:bodyPr>
          <a:lstStyle/>
          <a:p>
            <a:pPr marL="0" indent="0">
              <a:lnSpc>
                <a:spcPct val="100000"/>
              </a:lnSpc>
              <a:buNone/>
            </a:pPr>
            <a:r>
              <a:rPr lang="en-GB" sz="2400">
                <a:latin typeface="Open Sans" panose="020B0606030504020204" pitchFamily="34" charset="0"/>
                <a:ea typeface="Open Sans" panose="020B0606030504020204" pitchFamily="34" charset="0"/>
                <a:cs typeface="Open Sans" panose="020B0606030504020204" pitchFamily="34" charset="0"/>
              </a:rPr>
              <a:t>We'd love to know your thoughts and answer any questions you might have.</a:t>
            </a:r>
          </a:p>
          <a:p>
            <a:pPr marL="0" indent="0">
              <a:lnSpc>
                <a:spcPct val="100000"/>
              </a:lnSpc>
              <a:buNone/>
            </a:pPr>
            <a:endParaRPr lang="en-GB" sz="240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GB" sz="2400">
                <a:latin typeface="Open Sans" panose="020B0606030504020204" pitchFamily="34" charset="0"/>
                <a:ea typeface="Open Sans" panose="020B0606030504020204" pitchFamily="34" charset="0"/>
                <a:cs typeface="Open Sans" panose="020B0606030504020204" pitchFamily="34" charset="0"/>
              </a:rPr>
              <a:t>Comment in the chat or speak up 🙂</a:t>
            </a:r>
          </a:p>
        </p:txBody>
      </p:sp>
      <p:sp>
        <p:nvSpPr>
          <p:cNvPr id="14" name="TextBox 13">
            <a:extLst>
              <a:ext uri="{FF2B5EF4-FFF2-40B4-BE49-F238E27FC236}">
                <a16:creationId xmlns:a16="http://schemas.microsoft.com/office/drawing/2014/main" id="{8B21FC5B-6989-8B49-9DEF-D2441C97DE35}"/>
              </a:ext>
            </a:extLst>
          </p:cNvPr>
          <p:cNvSpPr txBox="1"/>
          <p:nvPr/>
        </p:nvSpPr>
        <p:spPr>
          <a:xfrm>
            <a:off x="6285155" y="1818639"/>
            <a:ext cx="5419165" cy="1384995"/>
          </a:xfrm>
          <a:prstGeom prst="rect">
            <a:avLst/>
          </a:prstGeom>
          <a:noFill/>
        </p:spPr>
        <p:txBody>
          <a:bodyPr wrap="square" lIns="91440" tIns="45720" rIns="91440" bIns="45720" anchor="t">
            <a:spAutoFit/>
          </a:bodyPr>
          <a:lstStyle/>
          <a:p>
            <a:r>
              <a:rPr lang="en-GB" sz="2800" b="1">
                <a:latin typeface="Open Sans" panose="020B0606030504020204" pitchFamily="34" charset="0"/>
                <a:ea typeface="Open Sans" panose="020B0606030504020204" pitchFamily="34" charset="0"/>
                <a:cs typeface="Open Sans" panose="020B0606030504020204" pitchFamily="34" charset="0"/>
              </a:rPr>
              <a:t>What stood out to you?</a:t>
            </a:r>
          </a:p>
          <a:p>
            <a:endParaRPr lang="en-GB" sz="2800" b="1">
              <a:latin typeface="Open Sans" panose="020B0606030504020204" pitchFamily="34" charset="0"/>
              <a:ea typeface="Open Sans" panose="020B0606030504020204" pitchFamily="34" charset="0"/>
              <a:cs typeface="Open Sans" panose="020B0606030504020204" pitchFamily="34" charset="0"/>
            </a:endParaRPr>
          </a:p>
          <a:p>
            <a:r>
              <a:rPr lang="en-GB" sz="2800" b="1">
                <a:latin typeface="Open Sans" panose="020B0606030504020204" pitchFamily="34" charset="0"/>
                <a:ea typeface="Open Sans" panose="020B0606030504020204" pitchFamily="34" charset="0"/>
                <a:cs typeface="Open Sans" panose="020B0606030504020204" pitchFamily="34" charset="0"/>
              </a:rPr>
              <a:t>What questions do you have?</a:t>
            </a:r>
          </a:p>
        </p:txBody>
      </p:sp>
      <p:sp>
        <p:nvSpPr>
          <p:cNvPr id="15" name="TextBox 14">
            <a:extLst>
              <a:ext uri="{FF2B5EF4-FFF2-40B4-BE49-F238E27FC236}">
                <a16:creationId xmlns:a16="http://schemas.microsoft.com/office/drawing/2014/main" id="{EEBC7584-D0F5-C248-991E-9166279A0ECF}"/>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GB" sz="2800" b="1">
                <a:solidFill>
                  <a:srgbClr val="008080"/>
                </a:solidFill>
                <a:latin typeface="Open Sans"/>
                <a:ea typeface="Open Sans"/>
                <a:cs typeface="Calibri Light"/>
              </a:rPr>
              <a:t>Over to you!</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74041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2"/>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1297666" y="2045250"/>
            <a:ext cx="693193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Ways to stay in touch: </a:t>
            </a:r>
          </a:p>
          <a:p>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1. Read our </a:t>
            </a:r>
            <a:r>
              <a:rPr lang="en-US" sz="2000" b="1" err="1">
                <a:solidFill>
                  <a:schemeClr val="bg1"/>
                </a:solidFill>
                <a:latin typeface="Open Sans" panose="020B0606030504020204" pitchFamily="34" charset="0"/>
                <a:ea typeface="Open Sans" panose="020B0606030504020204" pitchFamily="34" charset="0"/>
                <a:cs typeface="Open Sans" panose="020B0606030504020204" pitchFamily="34" charset="0"/>
              </a:rPr>
              <a:t>weeknotes</a:t>
            </a: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 these are posted in the Digital MS Teams 'Weekly round-ups and de-briefs' Channel and are sent to all Show &amp; Tell attendees every Friday. </a:t>
            </a:r>
          </a:p>
          <a:p>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2. Come to our future Show &amp; Tell events. </a:t>
            </a:r>
          </a:p>
          <a:p>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3. Send us an email or MS Teams chat:</a:t>
            </a:r>
            <a:r>
              <a:rPr lang="en-US" sz="20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000">
                <a:solidFill>
                  <a:srgbClr val="002060"/>
                </a:solidFill>
                <a:highlight>
                  <a:srgbClr val="FFFF00"/>
                </a:highligh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Bethany.Mindham@royalgreenwich.gov.uk</a:t>
            </a:r>
            <a:r>
              <a:rPr lang="en-US" sz="2000">
                <a:solidFill>
                  <a:srgbClr val="002060"/>
                </a:solidFill>
                <a:highlight>
                  <a:srgbClr val="FFFF00"/>
                </a:highlight>
                <a:latin typeface="Open Sans" panose="020B0606030504020204" pitchFamily="34" charset="0"/>
                <a:ea typeface="Open Sans" panose="020B0606030504020204" pitchFamily="34" charset="0"/>
                <a:cs typeface="Open Sans" panose="020B0606030504020204" pitchFamily="34" charset="0"/>
              </a:rPr>
              <a:t> </a:t>
            </a:r>
          </a:p>
          <a:p>
            <a:r>
              <a:rPr lang="en-US" sz="2000">
                <a:solidFill>
                  <a:srgbClr val="002060"/>
                </a:solidFill>
                <a:highlight>
                  <a:srgbClr val="FFFF00"/>
                </a:highlight>
                <a:latin typeface="Open Sans" panose="020B0606030504020204" pitchFamily="34" charset="0"/>
                <a:ea typeface="Open Sans" panose="020B0606030504020204" pitchFamily="34" charset="0"/>
                <a:cs typeface="Open Sans" panose="020B0606030504020204" pitchFamily="34" charset="0"/>
              </a:rPr>
              <a:t>&amp; </a:t>
            </a:r>
            <a:r>
              <a:rPr lang="en-US" sz="2000">
                <a:solidFill>
                  <a:srgbClr val="002060"/>
                </a:solidFill>
                <a:highlight>
                  <a:srgbClr val="FFFF00"/>
                </a:highligh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Alex.Sturtivant@royalgreenwich.gov.uk</a:t>
            </a:r>
            <a:r>
              <a:rPr lang="en-US" sz="2000">
                <a:solidFill>
                  <a:srgbClr val="002060"/>
                </a:solidFill>
                <a:highlight>
                  <a:srgbClr val="FFFF00"/>
                </a:highlight>
                <a:latin typeface="Open Sans" panose="020B0606030504020204" pitchFamily="34" charset="0"/>
                <a:ea typeface="Open Sans" panose="020B0606030504020204" pitchFamily="34" charset="0"/>
                <a:cs typeface="Open Sans" panose="020B0606030504020204" pitchFamily="34" charset="0"/>
              </a:rPr>
              <a:t> </a:t>
            </a:r>
          </a:p>
          <a:p>
            <a:endPar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2A9BD78-3768-4A4F-9883-D3E752CDCE57}"/>
              </a:ext>
            </a:extLst>
          </p:cNvPr>
          <p:cNvSpPr txBox="1"/>
          <p:nvPr/>
        </p:nvSpPr>
        <p:spPr>
          <a:xfrm>
            <a:off x="1297669" y="494931"/>
            <a:ext cx="95966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a:solidFill>
                  <a:schemeClr val="bg1"/>
                </a:solidFill>
                <a:latin typeface="Open Sans" panose="020B0606030504020204" pitchFamily="34" charset="0"/>
                <a:ea typeface="Open Sans" panose="020B0606030504020204" pitchFamily="34" charset="0"/>
                <a:cs typeface="Open Sans" panose="020B0606030504020204" pitchFamily="34" charset="0"/>
              </a:rPr>
              <a:t>Thank you for coming. </a:t>
            </a:r>
            <a:endParaRPr lang="en-US" sz="4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0592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914070-BD0A-47BE-AE7D-6ADAC9B9BAFA}"/>
              </a:ext>
            </a:extLst>
          </p:cNvPr>
          <p:cNvSpPr>
            <a:spLocks noGrp="1"/>
          </p:cNvSpPr>
          <p:nvPr>
            <p:ph idx="1"/>
          </p:nvPr>
        </p:nvSpPr>
        <p:spPr>
          <a:xfrm>
            <a:off x="567250" y="1309264"/>
            <a:ext cx="9791700" cy="4466821"/>
          </a:xfrm>
        </p:spPr>
        <p:txBody>
          <a:bodyPr vert="horz" lIns="91440" tIns="45720" rIns="91440" bIns="45720" rtlCol="0" anchor="t">
            <a:noAutofit/>
          </a:bodyPr>
          <a:lstStyle/>
          <a:p>
            <a:endParaRPr lang="en-US" sz="1200">
              <a:solidFill>
                <a:srgbClr val="242424"/>
              </a:solidFill>
              <a:latin typeface="Calibri"/>
              <a:ea typeface="Open Sans"/>
              <a:cs typeface="Calibri"/>
            </a:endParaRPr>
          </a:p>
          <a:p>
            <a:pPr marL="742950" lvl="1" indent="-285750"/>
            <a:endParaRPr lang="en-US" sz="1200">
              <a:solidFill>
                <a:srgbClr val="242424"/>
              </a:solidFill>
              <a:latin typeface="Segoe UI" panose="020B0502040204020203" pitchFamily="34" charset="0"/>
              <a:ea typeface="Open Sans"/>
              <a:cs typeface="Segoe UI"/>
            </a:endParaRPr>
          </a:p>
          <a:p>
            <a:pPr marL="457200" indent="-457200">
              <a:lnSpc>
                <a:spcPts val="3300"/>
              </a:lnSpc>
            </a:pPr>
            <a:endParaRPr lang="en-US" sz="1200">
              <a:solidFill>
                <a:srgbClr val="262626"/>
              </a:solidFill>
              <a:latin typeface="Calibri"/>
              <a:ea typeface="Open Sans"/>
              <a:cs typeface="Open Sans"/>
            </a:endParaRPr>
          </a:p>
        </p:txBody>
      </p:sp>
      <p:sp>
        <p:nvSpPr>
          <p:cNvPr id="4" name="Rectangle 3">
            <a:extLst>
              <a:ext uri="{FF2B5EF4-FFF2-40B4-BE49-F238E27FC236}">
                <a16:creationId xmlns:a16="http://schemas.microsoft.com/office/drawing/2014/main" id="{48B8D350-8D7E-4F96-8591-CAC0AD8847A4}"/>
              </a:ext>
            </a:extLst>
          </p:cNvPr>
          <p:cNvSpPr/>
          <p:nvPr/>
        </p:nvSpPr>
        <p:spPr>
          <a:xfrm>
            <a:off x="3" y="6112464"/>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 name="TextBox 4">
            <a:extLst>
              <a:ext uri="{FF2B5EF4-FFF2-40B4-BE49-F238E27FC236}">
                <a16:creationId xmlns:a16="http://schemas.microsoft.com/office/drawing/2014/main" id="{CF23C95D-2CE2-1449-AD39-FAD79E5570AC}"/>
              </a:ext>
            </a:extLst>
          </p:cNvPr>
          <p:cNvSpPr txBox="1"/>
          <p:nvPr/>
        </p:nvSpPr>
        <p:spPr>
          <a:xfrm>
            <a:off x="567250" y="458324"/>
            <a:ext cx="10734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Today we want to cover:</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733739C5-4AE4-4B5D-AD39-25F52E4D4F3A}"/>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7" name="TextBox 6">
            <a:extLst>
              <a:ext uri="{FF2B5EF4-FFF2-40B4-BE49-F238E27FC236}">
                <a16:creationId xmlns:a16="http://schemas.microsoft.com/office/drawing/2014/main" id="{B3ECB68A-B66B-4A65-AF83-F3C2D1F5BAAD}"/>
              </a:ext>
            </a:extLst>
          </p:cNvPr>
          <p:cNvSpPr txBox="1"/>
          <p:nvPr/>
        </p:nvSpPr>
        <p:spPr>
          <a:xfrm>
            <a:off x="2957677" y="32440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2" name="TextBox 1">
            <a:extLst>
              <a:ext uri="{FF2B5EF4-FFF2-40B4-BE49-F238E27FC236}">
                <a16:creationId xmlns:a16="http://schemas.microsoft.com/office/drawing/2014/main" id="{3BCE52F7-5E65-49B7-9B57-DCDF61FDF5E1}"/>
              </a:ext>
            </a:extLst>
          </p:cNvPr>
          <p:cNvSpPr txBox="1"/>
          <p:nvPr/>
        </p:nvSpPr>
        <p:spPr>
          <a:xfrm>
            <a:off x="567250" y="1905256"/>
            <a:ext cx="1032114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Quick recap – the team and context  </a:t>
            </a:r>
          </a:p>
          <a:p>
            <a:pPr marL="457200" indent="-457200">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A summary of our mid-Jan playback day </a:t>
            </a:r>
          </a:p>
          <a:p>
            <a:pPr marL="457200" indent="-457200">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Where we are now </a:t>
            </a:r>
          </a:p>
          <a:p>
            <a:pPr marL="457200" indent="-457200">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Our current challenge: Navigating through complexity </a:t>
            </a:r>
          </a:p>
          <a:p>
            <a:pPr marL="457200" indent="-457200">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What we are proud of </a:t>
            </a:r>
          </a:p>
          <a:p>
            <a:pPr marL="457200" indent="-457200">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Next steps </a:t>
            </a:r>
          </a:p>
        </p:txBody>
      </p:sp>
    </p:spTree>
    <p:extLst>
      <p:ext uri="{BB962C8B-B14F-4D97-AF65-F5344CB8AC3E}">
        <p14:creationId xmlns:p14="http://schemas.microsoft.com/office/powerpoint/2010/main" val="697085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854698" y="3018141"/>
            <a:ext cx="69978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white"/>
                </a:solidFill>
                <a:effectLst/>
                <a:uLnTx/>
                <a:uFillTx/>
                <a:latin typeface="Open Sans"/>
                <a:ea typeface="Open Sans"/>
                <a:cs typeface="Open Sans"/>
              </a:rPr>
              <a:t>The team</a:t>
            </a:r>
            <a:endParaRPr kumimoji="0" lang="en-US" sz="1800" b="0" i="0" u="none" strike="noStrike" kern="1200" cap="none" spc="0" normalizeH="0" baseline="0" noProof="0">
              <a:ln>
                <a:noFill/>
              </a:ln>
              <a:solidFill>
                <a:prstClr val="white"/>
              </a:solidFill>
              <a:effectLst/>
              <a:uLnTx/>
              <a:uFillTx/>
              <a:latin typeface="Open Sans"/>
              <a:ea typeface="Open Sans"/>
              <a:cs typeface="Open Sans"/>
            </a:endParaRPr>
          </a:p>
        </p:txBody>
      </p:sp>
    </p:spTree>
    <p:extLst>
      <p:ext uri="{BB962C8B-B14F-4D97-AF65-F5344CB8AC3E}">
        <p14:creationId xmlns:p14="http://schemas.microsoft.com/office/powerpoint/2010/main" val="170108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4000" y="389357"/>
            <a:ext cx="11360800" cy="763600"/>
          </a:xfrm>
          <a:prstGeom prst="rect">
            <a:avLst/>
          </a:prstGeom>
        </p:spPr>
        <p:txBody>
          <a:bodyPr spcFirstLastPara="1" vert="horz" wrap="square" lIns="121900" tIns="121900" rIns="121900" bIns="121900" rtlCol="0" anchor="t" anchorCtr="0">
            <a:normAutofit/>
          </a:bodyPr>
          <a:lstStyle/>
          <a:p>
            <a:pPr lvl="0"/>
            <a:r>
              <a:rPr lang="en-US" sz="2800" b="1">
                <a:solidFill>
                  <a:srgbClr val="008080"/>
                </a:solidFill>
                <a:latin typeface="Open Sans"/>
                <a:ea typeface="Open Sans"/>
                <a:cs typeface="Open Sans"/>
              </a:rPr>
              <a:t>A blended team from across the Council </a:t>
            </a:r>
            <a:endParaRPr lang="en-US">
              <a:solidFill>
                <a:schemeClr val="tx1">
                  <a:lumMod val="75000"/>
                  <a:lumOff val="25000"/>
                </a:schemeClr>
              </a:solidFill>
              <a:latin typeface="Open Sans"/>
              <a:ea typeface="Open Sans"/>
              <a:cs typeface="Open Sans"/>
            </a:endParaRPr>
          </a:p>
        </p:txBody>
      </p:sp>
      <p:sp>
        <p:nvSpPr>
          <p:cNvPr id="102" name="Google Shape;102;p20"/>
          <p:cNvSpPr txBox="1">
            <a:spLocks noGrp="1"/>
          </p:cNvSpPr>
          <p:nvPr>
            <p:ph type="sldNum" idx="12"/>
          </p:nvPr>
        </p:nvSpPr>
        <p:spPr>
          <a:xfrm>
            <a:off x="11104245" y="6272168"/>
            <a:ext cx="731600" cy="524800"/>
          </a:xfrm>
          <a:prstGeom prst="rect">
            <a:avLst/>
          </a:prstGeom>
        </p:spPr>
        <p:txBody>
          <a:bodyPr spcFirstLastPara="1" vert="horz" wrap="square" lIns="121900" tIns="121900" rIns="121900" bIns="121900" rtlCol="0" anchor="t" anchorCtr="0">
            <a:noAutofit/>
          </a:bodyPr>
          <a:lstStyle/>
          <a:p>
            <a:fld id="{00000000-1234-1234-1234-123412341234}" type="slidenum">
              <a:rPr lang="en-GB"/>
              <a:pPr/>
              <a:t>7</a:t>
            </a:fld>
            <a:endParaRPr/>
          </a:p>
        </p:txBody>
      </p:sp>
      <p:pic>
        <p:nvPicPr>
          <p:cNvPr id="8" name="Picture 7">
            <a:extLst>
              <a:ext uri="{FF2B5EF4-FFF2-40B4-BE49-F238E27FC236}">
                <a16:creationId xmlns:a16="http://schemas.microsoft.com/office/drawing/2014/main" id="{3D5ED537-114F-6249-A462-6BA0A008BCC7}"/>
              </a:ext>
            </a:extLst>
          </p:cNvPr>
          <p:cNvPicPr>
            <a:picLocks noChangeAspect="1"/>
          </p:cNvPicPr>
          <p:nvPr/>
        </p:nvPicPr>
        <p:blipFill>
          <a:blip r:embed="rId3"/>
          <a:stretch>
            <a:fillRect/>
          </a:stretch>
        </p:blipFill>
        <p:spPr>
          <a:xfrm>
            <a:off x="6427676" y="3641704"/>
            <a:ext cx="1419747" cy="1418400"/>
          </a:xfrm>
          <a:prstGeom prst="rect">
            <a:avLst/>
          </a:prstGeom>
        </p:spPr>
      </p:pic>
      <p:sp>
        <p:nvSpPr>
          <p:cNvPr id="19" name="Rectangle 18">
            <a:extLst>
              <a:ext uri="{FF2B5EF4-FFF2-40B4-BE49-F238E27FC236}">
                <a16:creationId xmlns:a16="http://schemas.microsoft.com/office/drawing/2014/main" id="{CA8C6C85-AF0A-3746-824C-6675FCC2468F}"/>
              </a:ext>
            </a:extLst>
          </p:cNvPr>
          <p:cNvSpPr/>
          <p:nvPr/>
        </p:nvSpPr>
        <p:spPr>
          <a:xfrm>
            <a:off x="6242113" y="5305320"/>
            <a:ext cx="1790875" cy="553998"/>
          </a:xfrm>
          <a:prstGeom prst="rect">
            <a:avLst/>
          </a:prstGeom>
        </p:spPr>
        <p:txBody>
          <a:bodyPr wrap="none">
            <a:spAutoFit/>
          </a:bodyPr>
          <a:lstStyle/>
          <a:p>
            <a:pPr algn="ctr"/>
            <a:r>
              <a:rPr lang="en-GB" sz="1000" b="1">
                <a:solidFill>
                  <a:srgbClr val="008080"/>
                </a:solidFill>
              </a:rPr>
              <a:t>Connie Wroe</a:t>
            </a:r>
          </a:p>
          <a:p>
            <a:pPr algn="ctr"/>
            <a:r>
              <a:rPr lang="en-GB" sz="1000" b="1">
                <a:solidFill>
                  <a:schemeClr val="tx1">
                    <a:lumMod val="75000"/>
                    <a:lumOff val="25000"/>
                  </a:schemeClr>
                </a:solidFill>
              </a:rPr>
              <a:t>User Researcher</a:t>
            </a:r>
          </a:p>
          <a:p>
            <a:pPr algn="ctr"/>
            <a:r>
              <a:rPr lang="en-US" sz="1000" b="1">
                <a:solidFill>
                  <a:schemeClr val="bg1">
                    <a:lumMod val="65000"/>
                  </a:schemeClr>
                </a:solidFill>
              </a:rPr>
              <a:t>Digital and Customer Services </a:t>
            </a:r>
          </a:p>
        </p:txBody>
      </p:sp>
      <p:sp>
        <p:nvSpPr>
          <p:cNvPr id="21" name="Rectangle 20">
            <a:extLst>
              <a:ext uri="{FF2B5EF4-FFF2-40B4-BE49-F238E27FC236}">
                <a16:creationId xmlns:a16="http://schemas.microsoft.com/office/drawing/2014/main" id="{45BEF85C-F98E-A44F-AE61-FEFEA43F9913}"/>
              </a:ext>
            </a:extLst>
          </p:cNvPr>
          <p:cNvSpPr/>
          <p:nvPr/>
        </p:nvSpPr>
        <p:spPr>
          <a:xfrm>
            <a:off x="4278747" y="5305320"/>
            <a:ext cx="1790875" cy="553998"/>
          </a:xfrm>
          <a:prstGeom prst="rect">
            <a:avLst/>
          </a:prstGeom>
        </p:spPr>
        <p:txBody>
          <a:bodyPr wrap="none" lIns="91440" tIns="45720" rIns="91440" bIns="45720" anchor="t">
            <a:spAutoFit/>
          </a:bodyPr>
          <a:lstStyle/>
          <a:p>
            <a:pPr algn="ctr"/>
            <a:r>
              <a:rPr lang="en-GB" sz="1000" b="1">
                <a:solidFill>
                  <a:srgbClr val="008080"/>
                </a:solidFill>
              </a:rPr>
              <a:t>Alysia-Marie Annett</a:t>
            </a:r>
          </a:p>
          <a:p>
            <a:pPr algn="ctr"/>
            <a:r>
              <a:rPr lang="en-GB" sz="1000" b="1">
                <a:solidFill>
                  <a:schemeClr val="tx1">
                    <a:lumMod val="75000"/>
                    <a:lumOff val="25000"/>
                  </a:schemeClr>
                </a:solidFill>
              </a:rPr>
              <a:t>Senior Content Designer</a:t>
            </a:r>
          </a:p>
          <a:p>
            <a:pPr algn="ctr"/>
            <a:r>
              <a:rPr lang="en-US" sz="1000" b="1">
                <a:solidFill>
                  <a:schemeClr val="bg1">
                    <a:lumMod val="65000"/>
                  </a:schemeClr>
                </a:solidFill>
              </a:rPr>
              <a:t>Digital and Customer Services </a:t>
            </a:r>
          </a:p>
        </p:txBody>
      </p:sp>
      <p:sp>
        <p:nvSpPr>
          <p:cNvPr id="22" name="Rectangle 21">
            <a:extLst>
              <a:ext uri="{FF2B5EF4-FFF2-40B4-BE49-F238E27FC236}">
                <a16:creationId xmlns:a16="http://schemas.microsoft.com/office/drawing/2014/main" id="{F70EDC04-8D9B-1347-B2F7-37806C765580}"/>
              </a:ext>
            </a:extLst>
          </p:cNvPr>
          <p:cNvSpPr/>
          <p:nvPr/>
        </p:nvSpPr>
        <p:spPr>
          <a:xfrm>
            <a:off x="975811" y="2770084"/>
            <a:ext cx="2184765" cy="553998"/>
          </a:xfrm>
          <a:prstGeom prst="rect">
            <a:avLst/>
          </a:prstGeom>
        </p:spPr>
        <p:txBody>
          <a:bodyPr wrap="square" lIns="91440" tIns="45720" rIns="91440" bIns="45720" anchor="t">
            <a:spAutoFit/>
          </a:bodyPr>
          <a:lstStyle/>
          <a:p>
            <a:pPr algn="ctr"/>
            <a:r>
              <a:rPr lang="en-GB" sz="1000" b="1">
                <a:solidFill>
                  <a:srgbClr val="008080"/>
                </a:solidFill>
              </a:rPr>
              <a:t>Steve </a:t>
            </a:r>
            <a:r>
              <a:rPr lang="en-GB" sz="1000" b="1" err="1">
                <a:solidFill>
                  <a:srgbClr val="008080"/>
                </a:solidFill>
              </a:rPr>
              <a:t>Ollier</a:t>
            </a:r>
            <a:endParaRPr lang="en-GB" sz="1000" b="1">
              <a:solidFill>
                <a:srgbClr val="008080"/>
              </a:solidFill>
            </a:endParaRPr>
          </a:p>
          <a:p>
            <a:pPr algn="ctr"/>
            <a:r>
              <a:rPr lang="en-GB" sz="1000" b="1">
                <a:solidFill>
                  <a:schemeClr val="tx1">
                    <a:lumMod val="75000"/>
                    <a:lumOff val="25000"/>
                  </a:schemeClr>
                </a:solidFill>
              </a:rPr>
              <a:t>Principal Performance Officer</a:t>
            </a:r>
            <a:br>
              <a:rPr lang="en-GB" sz="1000" b="1">
                <a:solidFill>
                  <a:schemeClr val="tx1">
                    <a:lumMod val="75000"/>
                    <a:lumOff val="25000"/>
                  </a:schemeClr>
                </a:solidFill>
              </a:rPr>
            </a:br>
            <a:r>
              <a:rPr lang="en-GB" sz="1000" b="1">
                <a:solidFill>
                  <a:schemeClr val="bg1">
                    <a:lumMod val="65000"/>
                  </a:schemeClr>
                </a:solidFill>
              </a:rPr>
              <a:t>Health &amp; Adult Services</a:t>
            </a:r>
            <a:endParaRPr lang="en-US" sz="1000" b="1">
              <a:solidFill>
                <a:schemeClr val="bg1">
                  <a:lumMod val="65000"/>
                </a:schemeClr>
              </a:solidFill>
            </a:endParaRPr>
          </a:p>
        </p:txBody>
      </p:sp>
      <p:sp>
        <p:nvSpPr>
          <p:cNvPr id="23" name="Rectangle 22">
            <a:extLst>
              <a:ext uri="{FF2B5EF4-FFF2-40B4-BE49-F238E27FC236}">
                <a16:creationId xmlns:a16="http://schemas.microsoft.com/office/drawing/2014/main" id="{C0C65D05-2A29-5C42-A0F0-AC5D8EC64B03}"/>
              </a:ext>
            </a:extLst>
          </p:cNvPr>
          <p:cNvSpPr/>
          <p:nvPr/>
        </p:nvSpPr>
        <p:spPr>
          <a:xfrm>
            <a:off x="5371406" y="2782690"/>
            <a:ext cx="1436611" cy="553998"/>
          </a:xfrm>
          <a:prstGeom prst="rect">
            <a:avLst/>
          </a:prstGeom>
        </p:spPr>
        <p:txBody>
          <a:bodyPr wrap="none">
            <a:spAutoFit/>
          </a:bodyPr>
          <a:lstStyle/>
          <a:p>
            <a:pPr algn="ctr"/>
            <a:r>
              <a:rPr lang="en-GB" sz="1000" b="1">
                <a:solidFill>
                  <a:srgbClr val="008080"/>
                </a:solidFill>
              </a:rPr>
              <a:t>Alexia Fergus</a:t>
            </a:r>
          </a:p>
          <a:p>
            <a:pPr algn="ctr"/>
            <a:r>
              <a:rPr lang="en-GB" sz="1000" b="1">
                <a:solidFill>
                  <a:schemeClr val="tx1">
                    <a:lumMod val="75000"/>
                    <a:lumOff val="25000"/>
                  </a:schemeClr>
                </a:solidFill>
              </a:rPr>
              <a:t>Senior Manager</a:t>
            </a:r>
          </a:p>
          <a:p>
            <a:pPr algn="ctr"/>
            <a:r>
              <a:rPr lang="en-GB" sz="1000" b="1">
                <a:solidFill>
                  <a:schemeClr val="bg1">
                    <a:lumMod val="65000"/>
                  </a:schemeClr>
                </a:solidFill>
              </a:rPr>
              <a:t>Health &amp; Adult Services</a:t>
            </a:r>
            <a:endParaRPr lang="en-US" sz="1000" b="1">
              <a:solidFill>
                <a:schemeClr val="bg1">
                  <a:lumMod val="65000"/>
                </a:schemeClr>
              </a:solidFill>
            </a:endParaRPr>
          </a:p>
        </p:txBody>
      </p:sp>
      <p:sp>
        <p:nvSpPr>
          <p:cNvPr id="24" name="Rectangle 23">
            <a:extLst>
              <a:ext uri="{FF2B5EF4-FFF2-40B4-BE49-F238E27FC236}">
                <a16:creationId xmlns:a16="http://schemas.microsoft.com/office/drawing/2014/main" id="{71851058-8F0B-1C4F-900E-F0F7523C54B1}"/>
              </a:ext>
            </a:extLst>
          </p:cNvPr>
          <p:cNvSpPr/>
          <p:nvPr/>
        </p:nvSpPr>
        <p:spPr>
          <a:xfrm>
            <a:off x="222279" y="5305320"/>
            <a:ext cx="2108658" cy="553998"/>
          </a:xfrm>
          <a:prstGeom prst="rect">
            <a:avLst/>
          </a:prstGeom>
        </p:spPr>
        <p:txBody>
          <a:bodyPr wrap="square" lIns="91440" tIns="45720" rIns="91440" bIns="45720" anchor="t">
            <a:spAutoFit/>
          </a:bodyPr>
          <a:lstStyle/>
          <a:p>
            <a:pPr algn="ctr" rtl="0">
              <a:spcBef>
                <a:spcPts val="0"/>
              </a:spcBef>
              <a:spcAft>
                <a:spcPts val="0"/>
              </a:spcAft>
            </a:pPr>
            <a:r>
              <a:rPr lang="en-GB" sz="1000" b="1" i="0" u="none" strike="noStrike">
                <a:solidFill>
                  <a:srgbClr val="008080"/>
                </a:solidFill>
                <a:effectLst/>
                <a:latin typeface="Calibri" panose="020F0502020204030204" pitchFamily="34" charset="0"/>
              </a:rPr>
              <a:t>Alex </a:t>
            </a:r>
            <a:r>
              <a:rPr lang="en-GB" sz="1000" b="1" i="0" u="none" strike="noStrike" err="1">
                <a:solidFill>
                  <a:srgbClr val="008080"/>
                </a:solidFill>
                <a:effectLst/>
                <a:latin typeface="Calibri" panose="020F0502020204030204" pitchFamily="34" charset="0"/>
              </a:rPr>
              <a:t>Sturtivant</a:t>
            </a:r>
            <a:endParaRPr lang="en-GB" sz="1000" b="0">
              <a:effectLst/>
            </a:endParaRPr>
          </a:p>
          <a:p>
            <a:pPr algn="ctr" rtl="0">
              <a:spcBef>
                <a:spcPts val="0"/>
              </a:spcBef>
              <a:spcAft>
                <a:spcPts val="0"/>
              </a:spcAft>
            </a:pPr>
            <a:r>
              <a:rPr lang="en-GB" sz="1000" b="1" i="0" u="none" strike="noStrike">
                <a:solidFill>
                  <a:srgbClr val="404040"/>
                </a:solidFill>
                <a:effectLst/>
                <a:latin typeface="Calibri" panose="020F0502020204030204" pitchFamily="34" charset="0"/>
              </a:rPr>
              <a:t>Product Manager</a:t>
            </a:r>
          </a:p>
          <a:p>
            <a:pPr algn="ctr"/>
            <a:r>
              <a:rPr lang="en-US" sz="1000" b="1">
                <a:solidFill>
                  <a:schemeClr val="bg1">
                    <a:lumMod val="65000"/>
                  </a:schemeClr>
                </a:solidFill>
              </a:rPr>
              <a:t>Digital and Customer Services </a:t>
            </a:r>
          </a:p>
        </p:txBody>
      </p:sp>
      <p:sp>
        <p:nvSpPr>
          <p:cNvPr id="25" name="Rectangle 24">
            <a:extLst>
              <a:ext uri="{FF2B5EF4-FFF2-40B4-BE49-F238E27FC236}">
                <a16:creationId xmlns:a16="http://schemas.microsoft.com/office/drawing/2014/main" id="{810A8215-6CDE-F44C-A4A0-925391073DF7}"/>
              </a:ext>
            </a:extLst>
          </p:cNvPr>
          <p:cNvSpPr/>
          <p:nvPr/>
        </p:nvSpPr>
        <p:spPr>
          <a:xfrm>
            <a:off x="2137284" y="5305320"/>
            <a:ext cx="2184765" cy="553998"/>
          </a:xfrm>
          <a:prstGeom prst="rect">
            <a:avLst/>
          </a:prstGeom>
        </p:spPr>
        <p:txBody>
          <a:bodyPr wrap="square">
            <a:spAutoFit/>
          </a:bodyPr>
          <a:lstStyle/>
          <a:p>
            <a:pPr algn="ctr"/>
            <a:r>
              <a:rPr lang="en-GB" sz="1000" b="1">
                <a:solidFill>
                  <a:srgbClr val="008080"/>
                </a:solidFill>
              </a:rPr>
              <a:t>Beth </a:t>
            </a:r>
            <a:r>
              <a:rPr lang="en-GB" sz="1000" b="1" err="1">
                <a:solidFill>
                  <a:srgbClr val="008080"/>
                </a:solidFill>
              </a:rPr>
              <a:t>Mindham</a:t>
            </a:r>
            <a:endParaRPr lang="en-GB" sz="1000" b="1">
              <a:solidFill>
                <a:srgbClr val="008080"/>
              </a:solidFill>
            </a:endParaRPr>
          </a:p>
          <a:p>
            <a:pPr algn="ctr"/>
            <a:r>
              <a:rPr lang="en-GB" sz="1000" b="1">
                <a:solidFill>
                  <a:schemeClr val="tx1">
                    <a:lumMod val="75000"/>
                    <a:lumOff val="25000"/>
                  </a:schemeClr>
                </a:solidFill>
              </a:rPr>
              <a:t>Delivery Manager</a:t>
            </a:r>
            <a:endParaRPr lang="en-US" sz="1000" b="1">
              <a:solidFill>
                <a:schemeClr val="tx1">
                  <a:lumMod val="75000"/>
                  <a:lumOff val="25000"/>
                </a:schemeClr>
              </a:solidFill>
            </a:endParaRPr>
          </a:p>
          <a:p>
            <a:pPr algn="ctr"/>
            <a:r>
              <a:rPr lang="en-US" sz="1000" b="1">
                <a:solidFill>
                  <a:schemeClr val="bg1">
                    <a:lumMod val="65000"/>
                  </a:schemeClr>
                </a:solidFill>
              </a:rPr>
              <a:t>Digital and Customer Services </a:t>
            </a:r>
          </a:p>
        </p:txBody>
      </p:sp>
      <p:sp>
        <p:nvSpPr>
          <p:cNvPr id="27" name="Rectangle 26">
            <a:extLst>
              <a:ext uri="{FF2B5EF4-FFF2-40B4-BE49-F238E27FC236}">
                <a16:creationId xmlns:a16="http://schemas.microsoft.com/office/drawing/2014/main" id="{892387F0-1F43-9848-A2EE-F0AB935A2981}"/>
              </a:ext>
            </a:extLst>
          </p:cNvPr>
          <p:cNvSpPr/>
          <p:nvPr/>
        </p:nvSpPr>
        <p:spPr>
          <a:xfrm>
            <a:off x="3336795" y="2770084"/>
            <a:ext cx="1494319" cy="553998"/>
          </a:xfrm>
          <a:prstGeom prst="rect">
            <a:avLst/>
          </a:prstGeom>
        </p:spPr>
        <p:txBody>
          <a:bodyPr wrap="none">
            <a:spAutoFit/>
          </a:bodyPr>
          <a:lstStyle/>
          <a:p>
            <a:pPr algn="ctr"/>
            <a:r>
              <a:rPr lang="en-GB" sz="1000" b="1">
                <a:solidFill>
                  <a:srgbClr val="008080"/>
                </a:solidFill>
              </a:rPr>
              <a:t>Rebecca </a:t>
            </a:r>
            <a:r>
              <a:rPr lang="en-GB" sz="1000" b="1" err="1">
                <a:solidFill>
                  <a:srgbClr val="008080"/>
                </a:solidFill>
              </a:rPr>
              <a:t>Layng</a:t>
            </a:r>
            <a:endParaRPr lang="en-GB" sz="1000" b="1">
              <a:solidFill>
                <a:srgbClr val="008080"/>
              </a:solidFill>
            </a:endParaRPr>
          </a:p>
          <a:p>
            <a:pPr algn="ctr"/>
            <a:r>
              <a:rPr lang="en-GB" sz="1000" b="1">
                <a:solidFill>
                  <a:schemeClr val="tx1">
                    <a:lumMod val="75000"/>
                    <a:lumOff val="25000"/>
                  </a:schemeClr>
                </a:solidFill>
              </a:rPr>
              <a:t>Programme Manager </a:t>
            </a:r>
          </a:p>
          <a:p>
            <a:pPr algn="ctr"/>
            <a:r>
              <a:rPr lang="en-GB" sz="1000" b="1">
                <a:solidFill>
                  <a:schemeClr val="bg1">
                    <a:lumMod val="65000"/>
                  </a:schemeClr>
                </a:solidFill>
              </a:rPr>
              <a:t>Health &amp; Adult Services  </a:t>
            </a:r>
          </a:p>
        </p:txBody>
      </p:sp>
      <p:sp>
        <p:nvSpPr>
          <p:cNvPr id="30" name="Rectangle 29">
            <a:extLst>
              <a:ext uri="{FF2B5EF4-FFF2-40B4-BE49-F238E27FC236}">
                <a16:creationId xmlns:a16="http://schemas.microsoft.com/office/drawing/2014/main" id="{70F8CC45-73BB-3249-9F72-2311B80F26F2}"/>
              </a:ext>
            </a:extLst>
          </p:cNvPr>
          <p:cNvSpPr/>
          <p:nvPr/>
        </p:nvSpPr>
        <p:spPr>
          <a:xfrm>
            <a:off x="3" y="6070519"/>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5">
            <a:extLst>
              <a:ext uri="{FF2B5EF4-FFF2-40B4-BE49-F238E27FC236}">
                <a16:creationId xmlns:a16="http://schemas.microsoft.com/office/drawing/2014/main" id="{0FE5C9A0-804D-8949-B352-425A1BA24362}"/>
              </a:ext>
            </a:extLst>
          </p:cNvPr>
          <p:cNvPicPr>
            <a:picLocks noChangeAspect="1"/>
          </p:cNvPicPr>
          <p:nvPr/>
        </p:nvPicPr>
        <p:blipFill>
          <a:blip r:embed="rId4"/>
          <a:stretch>
            <a:fillRect/>
          </a:stretch>
        </p:blipFill>
        <p:spPr>
          <a:xfrm>
            <a:off x="11034446" y="6208134"/>
            <a:ext cx="970909" cy="469239"/>
          </a:xfrm>
          <a:prstGeom prst="rect">
            <a:avLst/>
          </a:prstGeom>
        </p:spPr>
      </p:pic>
      <p:sp>
        <p:nvSpPr>
          <p:cNvPr id="36" name="Rectangle 35">
            <a:extLst>
              <a:ext uri="{FF2B5EF4-FFF2-40B4-BE49-F238E27FC236}">
                <a16:creationId xmlns:a16="http://schemas.microsoft.com/office/drawing/2014/main" id="{149510CD-6AEE-1142-805A-3BA17643E878}"/>
              </a:ext>
            </a:extLst>
          </p:cNvPr>
          <p:cNvSpPr/>
          <p:nvPr/>
        </p:nvSpPr>
        <p:spPr>
          <a:xfrm>
            <a:off x="8186280" y="5305320"/>
            <a:ext cx="1790875" cy="553998"/>
          </a:xfrm>
          <a:prstGeom prst="rect">
            <a:avLst/>
          </a:prstGeom>
        </p:spPr>
        <p:txBody>
          <a:bodyPr wrap="none">
            <a:spAutoFit/>
          </a:bodyPr>
          <a:lstStyle/>
          <a:p>
            <a:pPr algn="ctr"/>
            <a:r>
              <a:rPr lang="en-GB" sz="1000" b="1">
                <a:solidFill>
                  <a:srgbClr val="008080"/>
                </a:solidFill>
              </a:rPr>
              <a:t>Yu </a:t>
            </a:r>
            <a:r>
              <a:rPr lang="en-GB" sz="1000" b="1" err="1">
                <a:solidFill>
                  <a:srgbClr val="008080"/>
                </a:solidFill>
              </a:rPr>
              <a:t>Hsuan</a:t>
            </a:r>
            <a:endParaRPr lang="en-GB" sz="1000" b="1">
              <a:solidFill>
                <a:srgbClr val="008080"/>
              </a:solidFill>
            </a:endParaRPr>
          </a:p>
          <a:p>
            <a:pPr algn="ctr"/>
            <a:r>
              <a:rPr lang="en-GB" sz="1000" b="1">
                <a:solidFill>
                  <a:schemeClr val="tx1">
                    <a:lumMod val="75000"/>
                    <a:lumOff val="25000"/>
                  </a:schemeClr>
                </a:solidFill>
              </a:rPr>
              <a:t>Service Designer</a:t>
            </a:r>
          </a:p>
          <a:p>
            <a:pPr algn="ctr"/>
            <a:r>
              <a:rPr lang="en-US" sz="1000" b="1">
                <a:solidFill>
                  <a:schemeClr val="bg1">
                    <a:lumMod val="65000"/>
                  </a:schemeClr>
                </a:solidFill>
              </a:rPr>
              <a:t>Digital and Customer Services </a:t>
            </a:r>
          </a:p>
        </p:txBody>
      </p:sp>
      <p:sp>
        <p:nvSpPr>
          <p:cNvPr id="39" name="Rectangle 38">
            <a:extLst>
              <a:ext uri="{FF2B5EF4-FFF2-40B4-BE49-F238E27FC236}">
                <a16:creationId xmlns:a16="http://schemas.microsoft.com/office/drawing/2014/main" id="{57986A0E-5C96-C440-95D9-7E0F32F7F3AD}"/>
              </a:ext>
            </a:extLst>
          </p:cNvPr>
          <p:cNvSpPr/>
          <p:nvPr/>
        </p:nvSpPr>
        <p:spPr>
          <a:xfrm>
            <a:off x="10120547" y="5305320"/>
            <a:ext cx="1790875" cy="553998"/>
          </a:xfrm>
          <a:prstGeom prst="rect">
            <a:avLst/>
          </a:prstGeom>
        </p:spPr>
        <p:txBody>
          <a:bodyPr wrap="none">
            <a:spAutoFit/>
          </a:bodyPr>
          <a:lstStyle/>
          <a:p>
            <a:pPr algn="ctr"/>
            <a:r>
              <a:rPr lang="en-GB" sz="1000" b="1">
                <a:solidFill>
                  <a:srgbClr val="008080"/>
                </a:solidFill>
              </a:rPr>
              <a:t>Jenny Thai</a:t>
            </a:r>
          </a:p>
          <a:p>
            <a:pPr algn="ctr"/>
            <a:r>
              <a:rPr lang="en-GB" sz="1000" b="1">
                <a:solidFill>
                  <a:schemeClr val="tx1">
                    <a:lumMod val="75000"/>
                    <a:lumOff val="25000"/>
                  </a:schemeClr>
                </a:solidFill>
              </a:rPr>
              <a:t>Senior Product Designer</a:t>
            </a:r>
          </a:p>
          <a:p>
            <a:pPr algn="ctr"/>
            <a:r>
              <a:rPr lang="en-US" sz="1000" b="1">
                <a:solidFill>
                  <a:schemeClr val="bg1">
                    <a:lumMod val="65000"/>
                  </a:schemeClr>
                </a:solidFill>
              </a:rPr>
              <a:t>Digital and Customer Services </a:t>
            </a:r>
          </a:p>
        </p:txBody>
      </p:sp>
      <p:pic>
        <p:nvPicPr>
          <p:cNvPr id="12" name="Picture 12">
            <a:extLst>
              <a:ext uri="{FF2B5EF4-FFF2-40B4-BE49-F238E27FC236}">
                <a16:creationId xmlns:a16="http://schemas.microsoft.com/office/drawing/2014/main" id="{2C591958-D1AC-4543-B994-6FDE46DC1CB0}"/>
              </a:ext>
            </a:extLst>
          </p:cNvPr>
          <p:cNvPicPr>
            <a:picLocks noChangeAspect="1"/>
          </p:cNvPicPr>
          <p:nvPr/>
        </p:nvPicPr>
        <p:blipFill>
          <a:blip r:embed="rId5"/>
          <a:stretch>
            <a:fillRect/>
          </a:stretch>
        </p:blipFill>
        <p:spPr>
          <a:xfrm>
            <a:off x="8401130" y="3653478"/>
            <a:ext cx="1413173" cy="1418400"/>
          </a:xfrm>
          <a:prstGeom prst="rect">
            <a:avLst/>
          </a:prstGeom>
        </p:spPr>
      </p:pic>
      <p:pic>
        <p:nvPicPr>
          <p:cNvPr id="7" name="Picture 8">
            <a:extLst>
              <a:ext uri="{FF2B5EF4-FFF2-40B4-BE49-F238E27FC236}">
                <a16:creationId xmlns:a16="http://schemas.microsoft.com/office/drawing/2014/main" id="{7AA81DA5-E39A-452C-8272-95B1548189A9}"/>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rot="-180000">
            <a:off x="4380568" y="3690369"/>
            <a:ext cx="1457575" cy="1418400"/>
          </a:xfrm>
          <a:prstGeom prst="rect">
            <a:avLst/>
          </a:prstGeom>
        </p:spPr>
      </p:pic>
      <p:pic>
        <p:nvPicPr>
          <p:cNvPr id="1028" name="Picture 4">
            <a:extLst>
              <a:ext uri="{FF2B5EF4-FFF2-40B4-BE49-F238E27FC236}">
                <a16:creationId xmlns:a16="http://schemas.microsoft.com/office/drawing/2014/main" id="{CEA4EBD8-A8AE-B241-A888-96956B15A1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10047" y="3665112"/>
            <a:ext cx="1418400" cy="1418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7443814-1B31-734A-9DC7-F830A83AE7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1852" y="3653199"/>
            <a:ext cx="1395411" cy="13954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9315F05-ED64-493E-AB99-585880FD7C8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300" y="3676747"/>
            <a:ext cx="1384631" cy="13889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311F81A-C89B-3345-B805-D581E356AC3E}"/>
              </a:ext>
            </a:extLst>
          </p:cNvPr>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Lst>
          </a:blip>
          <a:stretch>
            <a:fillRect/>
          </a:stretch>
        </p:blipFill>
        <p:spPr>
          <a:xfrm>
            <a:off x="3410249" y="1189205"/>
            <a:ext cx="1415950" cy="1414569"/>
          </a:xfrm>
          <a:prstGeom prst="rect">
            <a:avLst/>
          </a:prstGeom>
        </p:spPr>
      </p:pic>
      <p:pic>
        <p:nvPicPr>
          <p:cNvPr id="13" name="Picture 12">
            <a:extLst>
              <a:ext uri="{FF2B5EF4-FFF2-40B4-BE49-F238E27FC236}">
                <a16:creationId xmlns:a16="http://schemas.microsoft.com/office/drawing/2014/main" id="{96937D3A-9855-B54B-B537-02912F84682F}"/>
              </a:ext>
            </a:extLst>
          </p:cNvPr>
          <p:cNvPicPr>
            <a:picLocks noChangeAspect="1"/>
          </p:cNvPicPr>
          <p:nvPr/>
        </p:nvPicPr>
        <p:blipFill>
          <a:blip r:embed="rId13"/>
          <a:stretch>
            <a:fillRect/>
          </a:stretch>
        </p:blipFill>
        <p:spPr>
          <a:xfrm>
            <a:off x="1487114" y="1189205"/>
            <a:ext cx="1373656" cy="1418400"/>
          </a:xfrm>
          <a:prstGeom prst="rect">
            <a:avLst/>
          </a:prstGeom>
        </p:spPr>
      </p:pic>
      <p:pic>
        <p:nvPicPr>
          <p:cNvPr id="2" name="Picture 1">
            <a:extLst>
              <a:ext uri="{FF2B5EF4-FFF2-40B4-BE49-F238E27FC236}">
                <a16:creationId xmlns:a16="http://schemas.microsoft.com/office/drawing/2014/main" id="{5278E6FE-A790-9243-B2B6-A4AC97A9641F}"/>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5393318" y="1189206"/>
            <a:ext cx="1415950" cy="1415950"/>
          </a:xfrm>
          <a:prstGeom prst="rect">
            <a:avLst/>
          </a:prstGeom>
        </p:spPr>
      </p:pic>
      <p:sp>
        <p:nvSpPr>
          <p:cNvPr id="28" name="Rectangle 27">
            <a:extLst>
              <a:ext uri="{FF2B5EF4-FFF2-40B4-BE49-F238E27FC236}">
                <a16:creationId xmlns:a16="http://schemas.microsoft.com/office/drawing/2014/main" id="{A0721162-8C50-634C-90CF-921EF3B89129}"/>
              </a:ext>
            </a:extLst>
          </p:cNvPr>
          <p:cNvSpPr/>
          <p:nvPr/>
        </p:nvSpPr>
        <p:spPr>
          <a:xfrm>
            <a:off x="9171735" y="2770084"/>
            <a:ext cx="1790876" cy="553998"/>
          </a:xfrm>
          <a:prstGeom prst="rect">
            <a:avLst/>
          </a:prstGeom>
        </p:spPr>
        <p:txBody>
          <a:bodyPr wrap="none">
            <a:spAutoFit/>
          </a:bodyPr>
          <a:lstStyle/>
          <a:p>
            <a:pPr algn="ctr"/>
            <a:r>
              <a:rPr lang="en-GB" sz="1000" b="1" err="1">
                <a:solidFill>
                  <a:srgbClr val="008080"/>
                </a:solidFill>
              </a:rPr>
              <a:t>Lingjing</a:t>
            </a:r>
            <a:r>
              <a:rPr lang="en-GB" sz="1000" b="1">
                <a:solidFill>
                  <a:srgbClr val="008080"/>
                </a:solidFill>
              </a:rPr>
              <a:t> Yin</a:t>
            </a:r>
          </a:p>
          <a:p>
            <a:pPr algn="ctr"/>
            <a:r>
              <a:rPr lang="en-GB" sz="1000" b="1">
                <a:solidFill>
                  <a:schemeClr val="tx1">
                    <a:lumMod val="75000"/>
                    <a:lumOff val="25000"/>
                  </a:schemeClr>
                </a:solidFill>
              </a:rPr>
              <a:t>Head of Product</a:t>
            </a:r>
          </a:p>
          <a:p>
            <a:pPr algn="ctr"/>
            <a:r>
              <a:rPr lang="en-US" sz="1000" b="1">
                <a:solidFill>
                  <a:schemeClr val="bg1">
                    <a:lumMod val="65000"/>
                  </a:schemeClr>
                </a:solidFill>
              </a:rPr>
              <a:t>Digital and Customer Services </a:t>
            </a:r>
          </a:p>
        </p:txBody>
      </p:sp>
      <p:sp>
        <p:nvSpPr>
          <p:cNvPr id="32" name="Rectangle 31">
            <a:extLst>
              <a:ext uri="{FF2B5EF4-FFF2-40B4-BE49-F238E27FC236}">
                <a16:creationId xmlns:a16="http://schemas.microsoft.com/office/drawing/2014/main" id="{F521E50F-A466-DE47-8D4E-FF12DA20B209}"/>
              </a:ext>
            </a:extLst>
          </p:cNvPr>
          <p:cNvSpPr/>
          <p:nvPr/>
        </p:nvSpPr>
        <p:spPr>
          <a:xfrm>
            <a:off x="7396569" y="2787285"/>
            <a:ext cx="1433406" cy="553998"/>
          </a:xfrm>
          <a:prstGeom prst="rect">
            <a:avLst/>
          </a:prstGeom>
        </p:spPr>
        <p:txBody>
          <a:bodyPr wrap="none">
            <a:spAutoFit/>
          </a:bodyPr>
          <a:lstStyle/>
          <a:p>
            <a:pPr algn="ctr"/>
            <a:r>
              <a:rPr lang="en-GB" sz="1000" b="1" err="1">
                <a:solidFill>
                  <a:srgbClr val="008080"/>
                </a:solidFill>
              </a:rPr>
              <a:t>Hibak</a:t>
            </a:r>
            <a:r>
              <a:rPr lang="en-GB" sz="1000" b="1">
                <a:solidFill>
                  <a:srgbClr val="008080"/>
                </a:solidFill>
              </a:rPr>
              <a:t> Yusuf</a:t>
            </a:r>
          </a:p>
          <a:p>
            <a:pPr algn="ctr"/>
            <a:r>
              <a:rPr lang="en-GB" sz="1000" b="1"/>
              <a:t>Early Help Team Leader</a:t>
            </a:r>
          </a:p>
          <a:p>
            <a:pPr algn="ctr"/>
            <a:r>
              <a:rPr lang="en-GB" sz="1000" b="1">
                <a:solidFill>
                  <a:schemeClr val="bg1">
                    <a:lumMod val="65000"/>
                  </a:schemeClr>
                </a:solidFill>
              </a:rPr>
              <a:t>Children Services</a:t>
            </a:r>
            <a:endParaRPr lang="en-US" sz="1000" b="1">
              <a:solidFill>
                <a:schemeClr val="bg1">
                  <a:lumMod val="65000"/>
                </a:schemeClr>
              </a:solidFill>
            </a:endParaRPr>
          </a:p>
        </p:txBody>
      </p:sp>
      <p:pic>
        <p:nvPicPr>
          <p:cNvPr id="4" name="Picture 3">
            <a:extLst>
              <a:ext uri="{FF2B5EF4-FFF2-40B4-BE49-F238E27FC236}">
                <a16:creationId xmlns:a16="http://schemas.microsoft.com/office/drawing/2014/main" id="{528D05C4-DD28-F24D-AD98-0E704C857C8A}"/>
              </a:ext>
            </a:extLst>
          </p:cNvPr>
          <p:cNvPicPr>
            <a:picLocks noChangeAspect="1"/>
          </p:cNvPicPr>
          <p:nvPr/>
        </p:nvPicPr>
        <p:blipFill>
          <a:blip r:embed="rId16">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7348309" y="1208295"/>
            <a:ext cx="1418401" cy="1418401"/>
          </a:xfrm>
          <a:prstGeom prst="rect">
            <a:avLst/>
          </a:prstGeom>
        </p:spPr>
      </p:pic>
      <p:pic>
        <p:nvPicPr>
          <p:cNvPr id="5" name="Picture 4">
            <a:extLst>
              <a:ext uri="{FF2B5EF4-FFF2-40B4-BE49-F238E27FC236}">
                <a16:creationId xmlns:a16="http://schemas.microsoft.com/office/drawing/2014/main" id="{2D1B3CD5-5150-E048-94E6-98DC08D71906}"/>
              </a:ext>
            </a:extLst>
          </p:cNvPr>
          <p:cNvPicPr>
            <a:picLocks noChangeAspect="1"/>
          </p:cNvPicPr>
          <p:nvPr/>
        </p:nvPicPr>
        <p:blipFill>
          <a:blip r:embed="rId18">
            <a:extLst>
              <a:ext uri="{BEBA8EAE-BF5A-486C-A8C5-ECC9F3942E4B}">
                <a14:imgProps xmlns:a14="http://schemas.microsoft.com/office/drawing/2010/main">
                  <a14:imgLayer r:embed="rId19">
                    <a14:imgEffect>
                      <a14:saturation sat="0"/>
                    </a14:imgEffect>
                  </a14:imgLayer>
                </a14:imgProps>
              </a:ext>
            </a:extLst>
          </a:blip>
          <a:stretch>
            <a:fillRect/>
          </a:stretch>
        </p:blipFill>
        <p:spPr>
          <a:xfrm>
            <a:off x="9372105" y="1186162"/>
            <a:ext cx="1414570" cy="1414570"/>
          </a:xfrm>
          <a:prstGeom prst="rect">
            <a:avLst/>
          </a:prstGeom>
        </p:spPr>
      </p:pic>
    </p:spTree>
    <p:extLst>
      <p:ext uri="{BB962C8B-B14F-4D97-AF65-F5344CB8AC3E}">
        <p14:creationId xmlns:p14="http://schemas.microsoft.com/office/powerpoint/2010/main" val="3852662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8F8690-65E4-442D-9D6F-BFBCAFB0FBF8}"/>
              </a:ext>
            </a:extLst>
          </p:cNvPr>
          <p:cNvSpPr>
            <a:spLocks noGrp="1"/>
          </p:cNvSpPr>
          <p:nvPr>
            <p:ph idx="1"/>
          </p:nvPr>
        </p:nvSpPr>
        <p:spPr>
          <a:xfrm>
            <a:off x="533400" y="1556684"/>
            <a:ext cx="10515600" cy="4351338"/>
          </a:xfrm>
        </p:spPr>
        <p:txBody>
          <a:bodyPr vert="horz" lIns="91440" tIns="45720" rIns="91440" bIns="45720" rtlCol="0" anchor="t">
            <a:normAutofit/>
          </a:bodyPr>
          <a:lstStyle/>
          <a:p>
            <a:pPr marL="342900" indent="-342900">
              <a:lnSpc>
                <a:spcPct val="107000"/>
              </a:lnSpc>
              <a:spcBef>
                <a:spcPts val="0"/>
              </a:spcBef>
              <a:spcAft>
                <a:spcPts val="800"/>
              </a:spcAft>
              <a:buFont typeface="Arial,Sans-Serif" panose="020B0604020202020204" pitchFamily="34" charset="0"/>
            </a:pPr>
            <a:r>
              <a:rPr lang="en-US" sz="2400" b="1">
                <a:latin typeface="Open Sans" panose="020B0606030504020204" pitchFamily="34" charset="0"/>
                <a:ea typeface="Open Sans" panose="020B0606030504020204" pitchFamily="34" charset="0"/>
                <a:cs typeface="Open Sans" panose="020B0606030504020204" pitchFamily="34" charset="0"/>
              </a:rPr>
              <a:t>Be as present as you can</a:t>
            </a:r>
            <a:endParaRPr lang="en-GB" sz="240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07000"/>
              </a:lnSpc>
              <a:spcBef>
                <a:spcPts val="0"/>
              </a:spcBef>
              <a:spcAft>
                <a:spcPts val="800"/>
              </a:spcAft>
              <a:buFont typeface="Arial,Sans-Serif" panose="020B0604020202020204" pitchFamily="34" charset="0"/>
            </a:pPr>
            <a:r>
              <a:rPr lang="en-US" sz="2400">
                <a:latin typeface="Open Sans" panose="020B0606030504020204" pitchFamily="34" charset="0"/>
                <a:ea typeface="Open Sans" panose="020B0606030504020204" pitchFamily="34" charset="0"/>
                <a:cs typeface="Open Sans" panose="020B0606030504020204" pitchFamily="34" charset="0"/>
              </a:rPr>
              <a:t>Actively participate but also </a:t>
            </a:r>
            <a:r>
              <a:rPr lang="en-US" sz="2400" b="1">
                <a:latin typeface="Open Sans" panose="020B0606030504020204" pitchFamily="34" charset="0"/>
                <a:ea typeface="Open Sans" panose="020B0606030504020204" pitchFamily="34" charset="0"/>
                <a:cs typeface="Open Sans" panose="020B0606030504020204" pitchFamily="34" charset="0"/>
              </a:rPr>
              <a:t>leave room for others</a:t>
            </a:r>
            <a:endParaRPr lang="en-US" sz="240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07000"/>
              </a:lnSpc>
              <a:spcBef>
                <a:spcPts val="0"/>
              </a:spcBef>
              <a:spcAft>
                <a:spcPts val="800"/>
              </a:spcAft>
              <a:buFont typeface="Arial,Sans-Serif" panose="020B0604020202020204" pitchFamily="34" charset="0"/>
            </a:pPr>
            <a:r>
              <a:rPr lang="en-US" sz="2400">
                <a:latin typeface="Open Sans" panose="020B0606030504020204" pitchFamily="34" charset="0"/>
                <a:ea typeface="Open Sans" panose="020B0606030504020204" pitchFamily="34" charset="0"/>
                <a:cs typeface="Open Sans" panose="020B0606030504020204" pitchFamily="34" charset="0"/>
              </a:rPr>
              <a:t>We have one</a:t>
            </a:r>
            <a:r>
              <a:rPr lang="en-US" sz="2400" b="1">
                <a:latin typeface="Open Sans" panose="020B0606030504020204" pitchFamily="34" charset="0"/>
                <a:ea typeface="Open Sans" panose="020B0606030504020204" pitchFamily="34" charset="0"/>
                <a:cs typeface="Open Sans" panose="020B0606030504020204" pitchFamily="34" charset="0"/>
              </a:rPr>
              <a:t> 'prompt question' </a:t>
            </a:r>
            <a:r>
              <a:rPr lang="en-US" sz="2400">
                <a:latin typeface="Open Sans" panose="020B0606030504020204" pitchFamily="34" charset="0"/>
                <a:ea typeface="Open Sans" panose="020B0606030504020204" pitchFamily="34" charset="0"/>
                <a:cs typeface="Open Sans" panose="020B0606030504020204" pitchFamily="34" charset="0"/>
              </a:rPr>
              <a:t>section today, please engage with them as you wish to</a:t>
            </a:r>
          </a:p>
          <a:p>
            <a:pPr>
              <a:lnSpc>
                <a:spcPct val="107000"/>
              </a:lnSpc>
              <a:spcBef>
                <a:spcPts val="0"/>
              </a:spcBef>
              <a:spcAft>
                <a:spcPts val="800"/>
              </a:spcAft>
            </a:pPr>
            <a:r>
              <a:rPr lang="en-GB" sz="2400" b="1">
                <a:latin typeface="Open Sans" panose="020B0606030504020204" pitchFamily="34" charset="0"/>
                <a:ea typeface="Open Sans" panose="020B0606030504020204" pitchFamily="34" charset="0"/>
                <a:cs typeface="Open Sans" panose="020B0606030504020204" pitchFamily="34" charset="0"/>
              </a:rPr>
              <a:t>This is our third Show &amp; Tell at Greenwich - </a:t>
            </a:r>
            <a:r>
              <a:rPr lang="en-GB" sz="2400">
                <a:latin typeface="Open Sans" panose="020B0606030504020204" pitchFamily="34" charset="0"/>
                <a:ea typeface="Open Sans" panose="020B0606030504020204" pitchFamily="34" charset="0"/>
                <a:cs typeface="Open Sans" panose="020B0606030504020204" pitchFamily="34" charset="0"/>
              </a:rPr>
              <a:t>we want to set an encouraging and open space where </a:t>
            </a:r>
            <a:r>
              <a:rPr lang="en-GB" sz="2400" b="1">
                <a:latin typeface="Open Sans" panose="020B0606030504020204" pitchFamily="34" charset="0"/>
                <a:ea typeface="Open Sans" panose="020B0606030504020204" pitchFamily="34" charset="0"/>
                <a:cs typeface="Open Sans" panose="020B0606030504020204" pitchFamily="34" charset="0"/>
              </a:rPr>
              <a:t>we as the team and you as the audience</a:t>
            </a:r>
            <a:r>
              <a:rPr lang="en-GB" sz="2400">
                <a:latin typeface="Open Sans" panose="020B0606030504020204" pitchFamily="34" charset="0"/>
                <a:ea typeface="Open Sans" panose="020B0606030504020204" pitchFamily="34" charset="0"/>
                <a:cs typeface="Open Sans" panose="020B0606030504020204" pitchFamily="34" charset="0"/>
              </a:rPr>
              <a:t> feel brave enough to say ‘I don’t know’ if something isn’t clear or we don’t have the answer yet. </a:t>
            </a:r>
          </a:p>
          <a:p>
            <a:pPr marL="342900" indent="-342900">
              <a:lnSpc>
                <a:spcPct val="107000"/>
              </a:lnSpc>
              <a:spcBef>
                <a:spcPts val="0"/>
              </a:spcBef>
              <a:spcAft>
                <a:spcPts val="800"/>
              </a:spcAft>
              <a:buFont typeface="Arial,Sans-Serif" panose="020B0604020202020204" pitchFamily="34" charset="0"/>
            </a:pPr>
            <a:endParaRPr lang="en-GB" sz="2400" b="1">
              <a:latin typeface="Open Sans" panose="020B0606030504020204" pitchFamily="34" charset="0"/>
              <a:ea typeface="Open Sans" panose="020B0606030504020204" pitchFamily="34" charset="0"/>
              <a:cs typeface="Open Sans" panose="020B0606030504020204" pitchFamily="34" charset="0"/>
            </a:endParaRPr>
          </a:p>
        </p:txBody>
      </p:sp>
      <p:sp>
        <p:nvSpPr>
          <p:cNvPr id="8" name="Google Shape;101;p20">
            <a:extLst>
              <a:ext uri="{FF2B5EF4-FFF2-40B4-BE49-F238E27FC236}">
                <a16:creationId xmlns:a16="http://schemas.microsoft.com/office/drawing/2014/main" id="{049165BB-FE42-0740-A4A5-83D88EBA74C5}"/>
              </a:ext>
            </a:extLst>
          </p:cNvPr>
          <p:cNvSpPr txBox="1">
            <a:spLocks noGrp="1"/>
          </p:cNvSpPr>
          <p:nvPr>
            <p:ph type="title"/>
          </p:nvPr>
        </p:nvSpPr>
        <p:spPr>
          <a:xfrm>
            <a:off x="314000" y="389357"/>
            <a:ext cx="11360800" cy="763600"/>
          </a:xfrm>
          <a:prstGeom prst="rect">
            <a:avLst/>
          </a:prstGeom>
        </p:spPr>
        <p:txBody>
          <a:bodyPr spcFirstLastPara="1" vert="horz" wrap="square" lIns="121900" tIns="121900" rIns="121900" bIns="121900" rtlCol="0" anchor="t" anchorCtr="0">
            <a:normAutofit/>
          </a:bodyPr>
          <a:lstStyle/>
          <a:p>
            <a:pPr>
              <a:spcBef>
                <a:spcPts val="0"/>
              </a:spcBef>
            </a:pPr>
            <a:r>
              <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rPr>
              <a:t>Our ask of you for the next hour…</a:t>
            </a:r>
          </a:p>
        </p:txBody>
      </p:sp>
    </p:spTree>
    <p:extLst>
      <p:ext uri="{BB962C8B-B14F-4D97-AF65-F5344CB8AC3E}">
        <p14:creationId xmlns:p14="http://schemas.microsoft.com/office/powerpoint/2010/main" val="1642618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4"/>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854698" y="3018141"/>
            <a:ext cx="69978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sz="6000" b="1">
                <a:solidFill>
                  <a:schemeClr val="bg1"/>
                </a:solidFill>
                <a:latin typeface="Open Sans"/>
                <a:ea typeface="Open Sans"/>
                <a:cs typeface="Open Sans"/>
              </a:rPr>
              <a:t>Context </a:t>
            </a:r>
            <a:endParaRPr lang="en-GB" sz="6000" b="1" i="0" u="none" strike="noStrike" kern="1200" cap="none" spc="0" normalizeH="0" baseline="0" noProof="0">
              <a:ln>
                <a:noFill/>
              </a:ln>
              <a:solidFill>
                <a:schemeClr val="bg1"/>
              </a:solidFill>
              <a:effectLst/>
              <a:uLnTx/>
              <a:uFillTx/>
              <a:latin typeface="Open Sans"/>
              <a:ea typeface="Open Sans"/>
              <a:cs typeface="Open Sans"/>
            </a:endParaRPr>
          </a:p>
        </p:txBody>
      </p:sp>
    </p:spTree>
    <p:extLst>
      <p:ext uri="{BB962C8B-B14F-4D97-AF65-F5344CB8AC3E}">
        <p14:creationId xmlns:p14="http://schemas.microsoft.com/office/powerpoint/2010/main" val="3306465015"/>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a2951d8-0c2a-4140-8e54-868f5fa8b4ae" xsi:nil="true"/>
    <lcf76f155ced4ddcb4097134ff3c332f xmlns="d243eb41-6dbc-4c90-bca6-c9c7e097915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5315B10BF2C2438482CECAEC79BEB5" ma:contentTypeVersion="15" ma:contentTypeDescription="Create a new document." ma:contentTypeScope="" ma:versionID="1675f491c6718b4dca228619fa59c047">
  <xsd:schema xmlns:xsd="http://www.w3.org/2001/XMLSchema" xmlns:xs="http://www.w3.org/2001/XMLSchema" xmlns:p="http://schemas.microsoft.com/office/2006/metadata/properties" xmlns:ns2="d243eb41-6dbc-4c90-bca6-c9c7e0979153" xmlns:ns3="59524c7f-fb47-4c57-a802-d98a9bf9dda4" xmlns:ns4="5a2951d8-0c2a-4140-8e54-868f5fa8b4ae" targetNamespace="http://schemas.microsoft.com/office/2006/metadata/properties" ma:root="true" ma:fieldsID="4bea1d79d02f949eb030ed6e988604f6" ns2:_="" ns3:_="" ns4:_="">
    <xsd:import namespace="d243eb41-6dbc-4c90-bca6-c9c7e0979153"/>
    <xsd:import namespace="59524c7f-fb47-4c57-a802-d98a9bf9dda4"/>
    <xsd:import namespace="5a2951d8-0c2a-4140-8e54-868f5fa8b4a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43eb41-6dbc-4c90-bca6-c9c7e09791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4669cda-99f2-4ea9-a89b-c1bb7356f25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524c7f-fb47-4c57-a802-d98a9bf9dda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2951d8-0c2a-4140-8e54-868f5fa8b4a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94b60c1-2afc-427e-bb09-a0a2f3b352ee}" ma:internalName="TaxCatchAll" ma:showField="CatchAllData" ma:web="59524c7f-fb47-4c57-a802-d98a9bf9dd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3B9293-D526-4CFE-B647-FD505CD143F5}">
  <ds:schemaRefs>
    <ds:schemaRef ds:uri="http://schemas.microsoft.com/sharepoint/v3/contenttype/forms"/>
  </ds:schemaRefs>
</ds:datastoreItem>
</file>

<file path=customXml/itemProps2.xml><?xml version="1.0" encoding="utf-8"?>
<ds:datastoreItem xmlns:ds="http://schemas.openxmlformats.org/officeDocument/2006/customXml" ds:itemID="{CD91D9AD-DE8C-41F9-9FAF-415F450F40EE}">
  <ds:schemaRefs>
    <ds:schemaRef ds:uri="59524c7f-fb47-4c57-a802-d98a9bf9dda4"/>
    <ds:schemaRef ds:uri="d243eb41-6dbc-4c90-bca6-c9c7e09791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99C392E-98F5-4E50-925A-56E7266E70D3}"/>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41</Slides>
  <Notes>33</Notes>
  <HiddenSlides>0</HiddenSlide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A blended team from across the Council </vt:lpstr>
      <vt:lpstr>Our ask of you for the next hour…</vt:lpstr>
      <vt:lpstr>PowerPoint Presentation</vt:lpstr>
      <vt:lpstr>PowerPoint Presentation</vt:lpstr>
      <vt:lpstr>PowerPoint Presentation</vt:lpstr>
      <vt:lpstr>Our delivery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Mindham</dc:creator>
  <cp:revision>4</cp:revision>
  <dcterms:created xsi:type="dcterms:W3CDTF">2022-02-09T13:56:48Z</dcterms:created>
  <dcterms:modified xsi:type="dcterms:W3CDTF">2022-03-11T14:45:49Z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0x010100555315B10BF2C2438482CECAEC79BEB5</vt:lpwstr>
  </property>
  <property fmtid="{D5CDD505-2E9C-101B-9397-08002B2CF9AE}" name="MediaServiceImageTags" pid="3">
    <vt:lpwstr/>
  </property>
  <property fmtid="{D5CDD505-2E9C-101B-9397-08002B2CF9AE}" name="NXPowerLiteLastOptimized" pid="4">
    <vt:lpwstr>9731666</vt:lpwstr>
  </property>
  <property fmtid="{D5CDD505-2E9C-101B-9397-08002B2CF9AE}" name="NXPowerLiteSettings" pid="5">
    <vt:lpwstr>F7000400038000</vt:lpwstr>
  </property>
  <property fmtid="{D5CDD505-2E9C-101B-9397-08002B2CF9AE}" name="NXPowerLiteVersion" pid="6">
    <vt:lpwstr>S9.1.4</vt:lpwstr>
  </property>
</Properties>
</file>