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084_5033AD8B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2"/>
  </p:notesMasterIdLst>
  <p:sldIdLst>
    <p:sldId id="257" r:id="rId5"/>
    <p:sldId id="261" r:id="rId6"/>
    <p:sldId id="4230" r:id="rId7"/>
    <p:sldId id="4234" r:id="rId8"/>
    <p:sldId id="264" r:id="rId9"/>
    <p:sldId id="265" r:id="rId10"/>
    <p:sldId id="270" r:id="rId11"/>
    <p:sldId id="273" r:id="rId12"/>
    <p:sldId id="4221" r:id="rId13"/>
    <p:sldId id="4227" r:id="rId14"/>
    <p:sldId id="4219" r:id="rId15"/>
    <p:sldId id="4233" r:id="rId16"/>
    <p:sldId id="4228" r:id="rId17"/>
    <p:sldId id="4231" r:id="rId18"/>
    <p:sldId id="4174" r:id="rId19"/>
    <p:sldId id="4232" r:id="rId20"/>
    <p:sldId id="42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64066B-F763-FD58-4737-8320933C3631}" name="Bethany Mindham" initials="BM" userId="S::bethany.mindham@royalgreenwich.gov.uk::335b0bfb-97a9-434b-9485-cdce9611e571" providerId="AD"/>
  <p188:author id="{0F65A496-1998-1A7D-F96B-2A4C46A1480D}" name="Bethany Mindham" initials="BM" userId="S::Bethany.Mindham@royalgreenwich.gov.uk::335b0bfb-97a9-434b-9485-cdce9611e5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F695B-8486-F340-BE4B-55290CFA5CE5}" v="42" dt="2022-05-10T11:59:15.158"/>
    <p1510:client id="{11914464-3BC0-4583-9785-92003B676199}" v="64" dt="2022-05-10T10:16:06.643"/>
    <p1510:client id="{2A19A232-71BC-1FD2-7136-391654D0E0A2}" v="2870" dt="2022-05-10T12:42:57.727"/>
    <p1510:client id="{AFAE9676-005D-1AD9-33D0-1EC19852C4D0}" v="1684" dt="2022-05-10T13:59:46.758"/>
    <p1510:client id="{C0F3844C-E1E1-4EB3-A660-78A25AC72814}" v="6253" dt="2022-05-10T13:46:17.084"/>
    <p1510:client id="{DE2A008A-1B42-4957-949F-D0A46742E9FF}" vWet="2" dt="2022-05-10T10:13:26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stance Wroe" userId="S::constance.wroe@royalgreenwich.gov.uk::a976c3c3-3bbc-45fb-bf23-c4f8c68aa101" providerId="AD" clId="Web-{11914464-3BC0-4583-9785-92003B676199}"/>
    <pc:docChg chg="modSld">
      <pc:chgData name="Constance Wroe" userId="S::constance.wroe@royalgreenwich.gov.uk::a976c3c3-3bbc-45fb-bf23-c4f8c68aa101" providerId="AD" clId="Web-{11914464-3BC0-4583-9785-92003B676199}" dt="2022-05-10T10:16:06.643" v="63" actId="1076"/>
      <pc:docMkLst>
        <pc:docMk/>
      </pc:docMkLst>
      <pc:sldChg chg="modSp">
        <pc:chgData name="Constance Wroe" userId="S::constance.wroe@royalgreenwich.gov.uk::a976c3c3-3bbc-45fb-bf23-c4f8c68aa101" providerId="AD" clId="Web-{11914464-3BC0-4583-9785-92003B676199}" dt="2022-05-10T10:16:06.643" v="63" actId="1076"/>
        <pc:sldMkLst>
          <pc:docMk/>
          <pc:sldMk cId="2403839292" sldId="4221"/>
        </pc:sldMkLst>
        <pc:spChg chg="mod">
          <ac:chgData name="Constance Wroe" userId="S::constance.wroe@royalgreenwich.gov.uk::a976c3c3-3bbc-45fb-bf23-c4f8c68aa101" providerId="AD" clId="Web-{11914464-3BC0-4583-9785-92003B676199}" dt="2022-05-10T10:16:06.643" v="63" actId="1076"/>
          <ac:spMkLst>
            <pc:docMk/>
            <pc:sldMk cId="2403839292" sldId="4221"/>
            <ac:spMk id="3" creationId="{18AD11D8-175D-0899-DEFE-359F198729FC}"/>
          </ac:spMkLst>
        </pc:spChg>
      </pc:sldChg>
      <pc:sldChg chg="modCm">
        <pc:chgData name="Constance Wroe" userId="S::constance.wroe@royalgreenwich.gov.uk::a976c3c3-3bbc-45fb-bf23-c4f8c68aa101" providerId="AD" clId="Web-{11914464-3BC0-4583-9785-92003B676199}" dt="2022-05-10T10:13:20.202" v="0"/>
        <pc:sldMkLst>
          <pc:docMk/>
          <pc:sldMk cId="1345564043" sldId="4228"/>
        </pc:sldMkLst>
      </pc:sldChg>
    </pc:docChg>
  </pc:docChgLst>
  <pc:docChgLst>
    <pc:chgData name="Alex Sturtivant" userId="05ead3f8-a71e-41c6-9f9d-44406ed944f2" providerId="ADAL" clId="{C0F3844C-E1E1-4EB3-A660-78A25AC72814}"/>
    <pc:docChg chg="undo custSel addSld delSld modSld sldOrd">
      <pc:chgData name="Alex Sturtivant" userId="05ead3f8-a71e-41c6-9f9d-44406ed944f2" providerId="ADAL" clId="{C0F3844C-E1E1-4EB3-A660-78A25AC72814}" dt="2022-05-10T13:46:17.084" v="6562" actId="20577"/>
      <pc:docMkLst>
        <pc:docMk/>
      </pc:docMkLst>
      <pc:sldChg chg="modSp mod ord modNotesTx">
        <pc:chgData name="Alex Sturtivant" userId="05ead3f8-a71e-41c6-9f9d-44406ed944f2" providerId="ADAL" clId="{C0F3844C-E1E1-4EB3-A660-78A25AC72814}" dt="2022-05-09T09:38:54.494" v="568" actId="20577"/>
        <pc:sldMkLst>
          <pc:docMk/>
          <pc:sldMk cId="4279032144" sldId="261"/>
        </pc:sldMkLst>
        <pc:spChg chg="mod">
          <ac:chgData name="Alex Sturtivant" userId="05ead3f8-a71e-41c6-9f9d-44406ed944f2" providerId="ADAL" clId="{C0F3844C-E1E1-4EB3-A660-78A25AC72814}" dt="2022-05-09T09:31:33.634" v="16" actId="20577"/>
          <ac:spMkLst>
            <pc:docMk/>
            <pc:sldMk cId="4279032144" sldId="261"/>
            <ac:spMk id="13" creationId="{0A3E1331-D788-3E4C-BC99-DFF62B322A1A}"/>
          </ac:spMkLst>
        </pc:spChg>
      </pc:sldChg>
      <pc:sldChg chg="modSp mod">
        <pc:chgData name="Alex Sturtivant" userId="05ead3f8-a71e-41c6-9f9d-44406ed944f2" providerId="ADAL" clId="{C0F3844C-E1E1-4EB3-A660-78A25AC72814}" dt="2022-05-09T13:16:59.468" v="5839" actId="14100"/>
        <pc:sldMkLst>
          <pc:docMk/>
          <pc:sldMk cId="1508747406" sldId="264"/>
        </pc:sldMkLst>
        <pc:spChg chg="mod">
          <ac:chgData name="Alex Sturtivant" userId="05ead3f8-a71e-41c6-9f9d-44406ed944f2" providerId="ADAL" clId="{C0F3844C-E1E1-4EB3-A660-78A25AC72814}" dt="2022-05-09T13:16:59.468" v="5839" actId="14100"/>
          <ac:spMkLst>
            <pc:docMk/>
            <pc:sldMk cId="1508747406" sldId="264"/>
            <ac:spMk id="6" creationId="{5CADC8EC-DAE7-0845-AB85-A2A4CADB880A}"/>
          </ac:spMkLst>
        </pc:spChg>
      </pc:sldChg>
      <pc:sldChg chg="del">
        <pc:chgData name="Alex Sturtivant" userId="05ead3f8-a71e-41c6-9f9d-44406ed944f2" providerId="ADAL" clId="{C0F3844C-E1E1-4EB3-A660-78A25AC72814}" dt="2022-05-09T09:51:27.571" v="1268" actId="47"/>
        <pc:sldMkLst>
          <pc:docMk/>
          <pc:sldMk cId="3213800768" sldId="269"/>
        </pc:sldMkLst>
      </pc:sldChg>
      <pc:sldChg chg="delSp modSp mod ord">
        <pc:chgData name="Alex Sturtivant" userId="05ead3f8-a71e-41c6-9f9d-44406ed944f2" providerId="ADAL" clId="{C0F3844C-E1E1-4EB3-A660-78A25AC72814}" dt="2022-05-09T09:57:54.405" v="1730" actId="14100"/>
        <pc:sldMkLst>
          <pc:docMk/>
          <pc:sldMk cId="3870550845" sldId="270"/>
        </pc:sldMkLst>
        <pc:spChg chg="del">
          <ac:chgData name="Alex Sturtivant" userId="05ead3f8-a71e-41c6-9f9d-44406ed944f2" providerId="ADAL" clId="{C0F3844C-E1E1-4EB3-A660-78A25AC72814}" dt="2022-05-09T09:50:40.056" v="1255" actId="478"/>
          <ac:spMkLst>
            <pc:docMk/>
            <pc:sldMk cId="3870550845" sldId="270"/>
            <ac:spMk id="2" creationId="{0399D563-E146-4947-8BAE-4B0572DE23A8}"/>
          </ac:spMkLst>
        </pc:spChg>
        <pc:spChg chg="mod">
          <ac:chgData name="Alex Sturtivant" userId="05ead3f8-a71e-41c6-9f9d-44406ed944f2" providerId="ADAL" clId="{C0F3844C-E1E1-4EB3-A660-78A25AC72814}" dt="2022-05-09T09:51:00.881" v="1262" actId="1076"/>
          <ac:spMkLst>
            <pc:docMk/>
            <pc:sldMk cId="3870550845" sldId="270"/>
            <ac:spMk id="6" creationId="{5CADC8EC-DAE7-0845-AB85-A2A4CADB880A}"/>
          </ac:spMkLst>
        </pc:spChg>
        <pc:spChg chg="del">
          <ac:chgData name="Alex Sturtivant" userId="05ead3f8-a71e-41c6-9f9d-44406ed944f2" providerId="ADAL" clId="{C0F3844C-E1E1-4EB3-A660-78A25AC72814}" dt="2022-05-09T09:50:39.208" v="1254" actId="478"/>
          <ac:spMkLst>
            <pc:docMk/>
            <pc:sldMk cId="3870550845" sldId="270"/>
            <ac:spMk id="12" creationId="{3579A36F-A85A-6646-849A-84C3151A5637}"/>
          </ac:spMkLst>
        </pc:spChg>
        <pc:picChg chg="mod">
          <ac:chgData name="Alex Sturtivant" userId="05ead3f8-a71e-41c6-9f9d-44406ed944f2" providerId="ADAL" clId="{C0F3844C-E1E1-4EB3-A660-78A25AC72814}" dt="2022-05-09T09:57:54.405" v="1730" actId="14100"/>
          <ac:picMkLst>
            <pc:docMk/>
            <pc:sldMk cId="3870550845" sldId="270"/>
            <ac:picMk id="4" creationId="{8D1A3D43-7B6C-40C2-9709-7E700B124FF1}"/>
          </ac:picMkLst>
        </pc:picChg>
        <pc:picChg chg="del">
          <ac:chgData name="Alex Sturtivant" userId="05ead3f8-a71e-41c6-9f9d-44406ed944f2" providerId="ADAL" clId="{C0F3844C-E1E1-4EB3-A660-78A25AC72814}" dt="2022-05-09T09:50:37.567" v="1253" actId="478"/>
          <ac:picMkLst>
            <pc:docMk/>
            <pc:sldMk cId="3870550845" sldId="270"/>
            <ac:picMk id="11" creationId="{453E3B58-57A9-A849-BC8E-36791ABFB0EA}"/>
          </ac:picMkLst>
        </pc:picChg>
      </pc:sldChg>
      <pc:sldChg chg="del">
        <pc:chgData name="Alex Sturtivant" userId="05ead3f8-a71e-41c6-9f9d-44406ed944f2" providerId="ADAL" clId="{C0F3844C-E1E1-4EB3-A660-78A25AC72814}" dt="2022-05-09T09:51:10.974" v="1266" actId="47"/>
        <pc:sldMkLst>
          <pc:docMk/>
          <pc:sldMk cId="3155483469" sldId="271"/>
        </pc:sldMkLst>
      </pc:sldChg>
      <pc:sldChg chg="del">
        <pc:chgData name="Alex Sturtivant" userId="05ead3f8-a71e-41c6-9f9d-44406ed944f2" providerId="ADAL" clId="{C0F3844C-E1E1-4EB3-A660-78A25AC72814}" dt="2022-05-09T09:51:06.466" v="1263" actId="47"/>
        <pc:sldMkLst>
          <pc:docMk/>
          <pc:sldMk cId="1439342350" sldId="272"/>
        </pc:sldMkLst>
      </pc:sldChg>
      <pc:sldChg chg="modSp mod">
        <pc:chgData name="Alex Sturtivant" userId="05ead3f8-a71e-41c6-9f9d-44406ed944f2" providerId="ADAL" clId="{C0F3844C-E1E1-4EB3-A660-78A25AC72814}" dt="2022-05-09T09:52:25.838" v="1299" actId="20577"/>
        <pc:sldMkLst>
          <pc:docMk/>
          <pc:sldMk cId="2395327710" sldId="273"/>
        </pc:sldMkLst>
        <pc:spChg chg="mod">
          <ac:chgData name="Alex Sturtivant" userId="05ead3f8-a71e-41c6-9f9d-44406ed944f2" providerId="ADAL" clId="{C0F3844C-E1E1-4EB3-A660-78A25AC72814}" dt="2022-05-09T09:52:25.838" v="1299" actId="20577"/>
          <ac:spMkLst>
            <pc:docMk/>
            <pc:sldMk cId="2395327710" sldId="273"/>
            <ac:spMk id="6" creationId="{5CADC8EC-DAE7-0845-AB85-A2A4CADB880A}"/>
          </ac:spMkLst>
        </pc:spChg>
      </pc:sldChg>
      <pc:sldChg chg="modSp mod modNotesTx">
        <pc:chgData name="Alex Sturtivant" userId="05ead3f8-a71e-41c6-9f9d-44406ed944f2" providerId="ADAL" clId="{C0F3844C-E1E1-4EB3-A660-78A25AC72814}" dt="2022-05-09T13:15:26.777" v="5816" actId="14100"/>
        <pc:sldMkLst>
          <pc:docMk/>
          <pc:sldMk cId="2302964820" sldId="278"/>
        </pc:sldMkLst>
        <pc:spChg chg="mod">
          <ac:chgData name="Alex Sturtivant" userId="05ead3f8-a71e-41c6-9f9d-44406ed944f2" providerId="ADAL" clId="{C0F3844C-E1E1-4EB3-A660-78A25AC72814}" dt="2022-05-09T10:29:07.481" v="3292" actId="1076"/>
          <ac:spMkLst>
            <pc:docMk/>
            <pc:sldMk cId="2302964820" sldId="278"/>
            <ac:spMk id="2" creationId="{DF5B3824-9F9C-8F03-7206-09A69198C8AA}"/>
          </ac:spMkLst>
        </pc:spChg>
        <pc:spChg chg="mod">
          <ac:chgData name="Alex Sturtivant" userId="05ead3f8-a71e-41c6-9f9d-44406ed944f2" providerId="ADAL" clId="{C0F3844C-E1E1-4EB3-A660-78A25AC72814}" dt="2022-05-09T13:15:26.777" v="5816" actId="14100"/>
          <ac:spMkLst>
            <pc:docMk/>
            <pc:sldMk cId="2302964820" sldId="278"/>
            <ac:spMk id="3" creationId="{9A4C0B4D-73B4-7E1B-88C8-99FFB4CC5BB5}"/>
          </ac:spMkLst>
        </pc:spChg>
      </pc:sldChg>
      <pc:sldChg chg="modSp mod">
        <pc:chgData name="Alex Sturtivant" userId="05ead3f8-a71e-41c6-9f9d-44406ed944f2" providerId="ADAL" clId="{C0F3844C-E1E1-4EB3-A660-78A25AC72814}" dt="2022-05-10T13:46:17.084" v="6562" actId="20577"/>
        <pc:sldMkLst>
          <pc:docMk/>
          <pc:sldMk cId="311400988" sldId="4174"/>
        </pc:sldMkLst>
        <pc:spChg chg="mod">
          <ac:chgData name="Alex Sturtivant" userId="05ead3f8-a71e-41c6-9f9d-44406ed944f2" providerId="ADAL" clId="{C0F3844C-E1E1-4EB3-A660-78A25AC72814}" dt="2022-05-10T11:44:43.972" v="6222" actId="1076"/>
          <ac:spMkLst>
            <pc:docMk/>
            <pc:sldMk cId="311400988" sldId="4174"/>
            <ac:spMk id="4" creationId="{40204411-2DCD-4FCE-8A4F-F7B4E8BB8411}"/>
          </ac:spMkLst>
        </pc:spChg>
        <pc:spChg chg="mod">
          <ac:chgData name="Alex Sturtivant" userId="05ead3f8-a71e-41c6-9f9d-44406ed944f2" providerId="ADAL" clId="{C0F3844C-E1E1-4EB3-A660-78A25AC72814}" dt="2022-05-10T13:46:17.084" v="6562" actId="20577"/>
          <ac:spMkLst>
            <pc:docMk/>
            <pc:sldMk cId="311400988" sldId="4174"/>
            <ac:spMk id="6" creationId="{5CADC8EC-DAE7-0845-AB85-A2A4CADB880A}"/>
          </ac:spMkLst>
        </pc:spChg>
      </pc:sldChg>
      <pc:sldChg chg="del">
        <pc:chgData name="Alex Sturtivant" userId="05ead3f8-a71e-41c6-9f9d-44406ed944f2" providerId="ADAL" clId="{C0F3844C-E1E1-4EB3-A660-78A25AC72814}" dt="2022-05-09T13:14:10.225" v="5814" actId="47"/>
        <pc:sldMkLst>
          <pc:docMk/>
          <pc:sldMk cId="4063263370" sldId="4176"/>
        </pc:sldMkLst>
      </pc:sldChg>
      <pc:sldChg chg="del">
        <pc:chgData name="Alex Sturtivant" userId="05ead3f8-a71e-41c6-9f9d-44406ed944f2" providerId="ADAL" clId="{C0F3844C-E1E1-4EB3-A660-78A25AC72814}" dt="2022-05-09T13:14:09.067" v="5813" actId="47"/>
        <pc:sldMkLst>
          <pc:docMk/>
          <pc:sldMk cId="1274041457" sldId="4178"/>
        </pc:sldMkLst>
      </pc:sldChg>
      <pc:sldChg chg="modSp del mod ord modShow">
        <pc:chgData name="Alex Sturtivant" userId="05ead3f8-a71e-41c6-9f9d-44406ed944f2" providerId="ADAL" clId="{C0F3844C-E1E1-4EB3-A660-78A25AC72814}" dt="2022-05-09T15:51:18.299" v="5895" actId="47"/>
        <pc:sldMkLst>
          <pc:docMk/>
          <pc:sldMk cId="43067866" sldId="4218"/>
        </pc:sldMkLst>
        <pc:spChg chg="mod">
          <ac:chgData name="Alex Sturtivant" userId="05ead3f8-a71e-41c6-9f9d-44406ed944f2" providerId="ADAL" clId="{C0F3844C-E1E1-4EB3-A660-78A25AC72814}" dt="2022-05-09T09:28:24.670" v="6" actId="1076"/>
          <ac:spMkLst>
            <pc:docMk/>
            <pc:sldMk cId="43067866" sldId="4218"/>
            <ac:spMk id="8" creationId="{6105F9B7-D2D6-496E-8830-6C34365CD8AE}"/>
          </ac:spMkLst>
        </pc:spChg>
        <pc:cxnChg chg="mod">
          <ac:chgData name="Alex Sturtivant" userId="05ead3f8-a71e-41c6-9f9d-44406ed944f2" providerId="ADAL" clId="{C0F3844C-E1E1-4EB3-A660-78A25AC72814}" dt="2022-05-09T09:28:33.249" v="8" actId="1076"/>
          <ac:cxnSpMkLst>
            <pc:docMk/>
            <pc:sldMk cId="43067866" sldId="4218"/>
            <ac:cxnSpMk id="10" creationId="{B420C641-14F6-48AA-A336-ADB6E4C2A927}"/>
          </ac:cxnSpMkLst>
        </pc:cxnChg>
      </pc:sldChg>
      <pc:sldChg chg="addSp delSp modSp add del mod">
        <pc:chgData name="Alex Sturtivant" userId="05ead3f8-a71e-41c6-9f9d-44406ed944f2" providerId="ADAL" clId="{C0F3844C-E1E1-4EB3-A660-78A25AC72814}" dt="2022-05-09T16:06:23.233" v="5975" actId="1076"/>
        <pc:sldMkLst>
          <pc:docMk/>
          <pc:sldMk cId="750525387" sldId="4219"/>
        </pc:sldMkLst>
        <pc:spChg chg="add del mod">
          <ac:chgData name="Alex Sturtivant" userId="05ead3f8-a71e-41c6-9f9d-44406ed944f2" providerId="ADAL" clId="{C0F3844C-E1E1-4EB3-A660-78A25AC72814}" dt="2022-05-09T10:16:27.888" v="2869" actId="478"/>
          <ac:spMkLst>
            <pc:docMk/>
            <pc:sldMk cId="750525387" sldId="4219"/>
            <ac:spMk id="2" creationId="{F2DC9FF6-2EA3-C5D9-BC47-33A6969BB372}"/>
          </ac:spMkLst>
        </pc:spChg>
        <pc:spChg chg="mod">
          <ac:chgData name="Alex Sturtivant" userId="05ead3f8-a71e-41c6-9f9d-44406ed944f2" providerId="ADAL" clId="{C0F3844C-E1E1-4EB3-A660-78A25AC72814}" dt="2022-05-09T10:20:39.061" v="3028" actId="1076"/>
          <ac:spMkLst>
            <pc:docMk/>
            <pc:sldMk cId="750525387" sldId="4219"/>
            <ac:spMk id="8" creationId="{6B4F4746-4854-6F6D-5AF4-496EDA275D5C}"/>
          </ac:spMkLst>
        </pc:spChg>
        <pc:spChg chg="add mod">
          <ac:chgData name="Alex Sturtivant" userId="05ead3f8-a71e-41c6-9f9d-44406ed944f2" providerId="ADAL" clId="{C0F3844C-E1E1-4EB3-A660-78A25AC72814}" dt="2022-05-09T10:25:17.889" v="3197" actId="20577"/>
          <ac:spMkLst>
            <pc:docMk/>
            <pc:sldMk cId="750525387" sldId="4219"/>
            <ac:spMk id="9" creationId="{12B13C16-2972-C8BA-CE8F-81B0BFBED0D7}"/>
          </ac:spMkLst>
        </pc:spChg>
        <pc:spChg chg="add mod">
          <ac:chgData name="Alex Sturtivant" userId="05ead3f8-a71e-41c6-9f9d-44406ed944f2" providerId="ADAL" clId="{C0F3844C-E1E1-4EB3-A660-78A25AC72814}" dt="2022-05-09T10:20:37.366" v="3027" actId="1076"/>
          <ac:spMkLst>
            <pc:docMk/>
            <pc:sldMk cId="750525387" sldId="4219"/>
            <ac:spMk id="10" creationId="{89AEC95C-25AA-F0B4-D9EA-46B642AFE7A6}"/>
          </ac:spMkLst>
        </pc:spChg>
        <pc:spChg chg="add mod">
          <ac:chgData name="Alex Sturtivant" userId="05ead3f8-a71e-41c6-9f9d-44406ed944f2" providerId="ADAL" clId="{C0F3844C-E1E1-4EB3-A660-78A25AC72814}" dt="2022-05-09T10:20:25.727" v="3024" actId="1076"/>
          <ac:spMkLst>
            <pc:docMk/>
            <pc:sldMk cId="750525387" sldId="4219"/>
            <ac:spMk id="11" creationId="{779AB1CA-F929-B76D-56EB-3957981E8274}"/>
          </ac:spMkLst>
        </pc:spChg>
        <pc:spChg chg="add mod">
          <ac:chgData name="Alex Sturtivant" userId="05ead3f8-a71e-41c6-9f9d-44406ed944f2" providerId="ADAL" clId="{C0F3844C-E1E1-4EB3-A660-78A25AC72814}" dt="2022-05-09T16:06:21.097" v="5974" actId="1076"/>
          <ac:spMkLst>
            <pc:docMk/>
            <pc:sldMk cId="750525387" sldId="4219"/>
            <ac:spMk id="30" creationId="{F17BB611-4C52-F0EC-569B-96E13445D04C}"/>
          </ac:spMkLst>
        </pc:spChg>
        <pc:picChg chg="add mod modCrop">
          <ac:chgData name="Alex Sturtivant" userId="05ead3f8-a71e-41c6-9f9d-44406ed944f2" providerId="ADAL" clId="{C0F3844C-E1E1-4EB3-A660-78A25AC72814}" dt="2022-05-09T10:17:06.778" v="2890" actId="1036"/>
          <ac:picMkLst>
            <pc:docMk/>
            <pc:sldMk cId="750525387" sldId="4219"/>
            <ac:picMk id="4" creationId="{72DB5ED7-2A84-762A-4AF3-F2BBB522599E}"/>
          </ac:picMkLst>
        </pc:picChg>
        <pc:picChg chg="del mod">
          <ac:chgData name="Alex Sturtivant" userId="05ead3f8-a71e-41c6-9f9d-44406ed944f2" providerId="ADAL" clId="{C0F3844C-E1E1-4EB3-A660-78A25AC72814}" dt="2022-05-09T10:16:25.936" v="2868" actId="478"/>
          <ac:picMkLst>
            <pc:docMk/>
            <pc:sldMk cId="750525387" sldId="4219"/>
            <ac:picMk id="1026" creationId="{C566422F-A7C4-06A1-02C0-07FAEF311D32}"/>
          </ac:picMkLst>
        </pc:picChg>
        <pc:cxnChg chg="add del mod">
          <ac:chgData name="Alex Sturtivant" userId="05ead3f8-a71e-41c6-9f9d-44406ed944f2" providerId="ADAL" clId="{C0F3844C-E1E1-4EB3-A660-78A25AC72814}" dt="2022-05-09T10:19:03.381" v="3004" actId="478"/>
          <ac:cxnSpMkLst>
            <pc:docMk/>
            <pc:sldMk cId="750525387" sldId="4219"/>
            <ac:cxnSpMk id="12" creationId="{13B938F7-6350-06F2-6B20-98A8C25227AE}"/>
          </ac:cxnSpMkLst>
        </pc:cxnChg>
        <pc:cxnChg chg="add del mod">
          <ac:chgData name="Alex Sturtivant" userId="05ead3f8-a71e-41c6-9f9d-44406ed944f2" providerId="ADAL" clId="{C0F3844C-E1E1-4EB3-A660-78A25AC72814}" dt="2022-05-09T10:20:13.434" v="3017" actId="478"/>
          <ac:cxnSpMkLst>
            <pc:docMk/>
            <pc:sldMk cId="750525387" sldId="4219"/>
            <ac:cxnSpMk id="15" creationId="{D68F931A-1BC7-ECD2-7F6A-F981B1E37DE0}"/>
          </ac:cxnSpMkLst>
        </pc:cxnChg>
        <pc:cxnChg chg="add del mod">
          <ac:chgData name="Alex Sturtivant" userId="05ead3f8-a71e-41c6-9f9d-44406ed944f2" providerId="ADAL" clId="{C0F3844C-E1E1-4EB3-A660-78A25AC72814}" dt="2022-05-09T10:20:13.863" v="3018" actId="478"/>
          <ac:cxnSpMkLst>
            <pc:docMk/>
            <pc:sldMk cId="750525387" sldId="4219"/>
            <ac:cxnSpMk id="18" creationId="{ECEAB05B-50FB-66C2-1C9F-822087311D34}"/>
          </ac:cxnSpMkLst>
        </pc:cxnChg>
        <pc:cxnChg chg="add del mod">
          <ac:chgData name="Alex Sturtivant" userId="05ead3f8-a71e-41c6-9f9d-44406ed944f2" providerId="ADAL" clId="{C0F3844C-E1E1-4EB3-A660-78A25AC72814}" dt="2022-05-09T10:20:14.897" v="3019" actId="478"/>
          <ac:cxnSpMkLst>
            <pc:docMk/>
            <pc:sldMk cId="750525387" sldId="4219"/>
            <ac:cxnSpMk id="21" creationId="{7E52CCDA-019B-4B90-E842-CC6E972D4FC9}"/>
          </ac:cxnSpMkLst>
        </pc:cxnChg>
        <pc:cxnChg chg="add mod">
          <ac:chgData name="Alex Sturtivant" userId="05ead3f8-a71e-41c6-9f9d-44406ed944f2" providerId="ADAL" clId="{C0F3844C-E1E1-4EB3-A660-78A25AC72814}" dt="2022-05-09T10:20:49.134" v="3031" actId="1582"/>
          <ac:cxnSpMkLst>
            <pc:docMk/>
            <pc:sldMk cId="750525387" sldId="4219"/>
            <ac:cxnSpMk id="24" creationId="{968B39E6-C650-140D-DFEA-4E37FDC8A49B}"/>
          </ac:cxnSpMkLst>
        </pc:cxnChg>
        <pc:cxnChg chg="add mod">
          <ac:chgData name="Alex Sturtivant" userId="05ead3f8-a71e-41c6-9f9d-44406ed944f2" providerId="ADAL" clId="{C0F3844C-E1E1-4EB3-A660-78A25AC72814}" dt="2022-05-09T10:20:56.310" v="3034" actId="14100"/>
          <ac:cxnSpMkLst>
            <pc:docMk/>
            <pc:sldMk cId="750525387" sldId="4219"/>
            <ac:cxnSpMk id="26" creationId="{351AC926-417F-E5F1-1E52-50C1FD2895A0}"/>
          </ac:cxnSpMkLst>
        </pc:cxnChg>
        <pc:cxnChg chg="add mod">
          <ac:chgData name="Alex Sturtivant" userId="05ead3f8-a71e-41c6-9f9d-44406ed944f2" providerId="ADAL" clId="{C0F3844C-E1E1-4EB3-A660-78A25AC72814}" dt="2022-05-09T10:21:03.870" v="3037" actId="14100"/>
          <ac:cxnSpMkLst>
            <pc:docMk/>
            <pc:sldMk cId="750525387" sldId="4219"/>
            <ac:cxnSpMk id="28" creationId="{C9E8647C-3B86-55E5-7698-786A28A38E71}"/>
          </ac:cxnSpMkLst>
        </pc:cxnChg>
        <pc:cxnChg chg="add mod">
          <ac:chgData name="Alex Sturtivant" userId="05ead3f8-a71e-41c6-9f9d-44406ed944f2" providerId="ADAL" clId="{C0F3844C-E1E1-4EB3-A660-78A25AC72814}" dt="2022-05-09T16:06:23.233" v="5975" actId="1076"/>
          <ac:cxnSpMkLst>
            <pc:docMk/>
            <pc:sldMk cId="750525387" sldId="4219"/>
            <ac:cxnSpMk id="31" creationId="{5EB7BBB5-67FC-A3E7-B0CA-3F3A45C74F4B}"/>
          </ac:cxnSpMkLst>
        </pc:cxnChg>
      </pc:sldChg>
      <pc:sldChg chg="addSp delSp modSp del mod">
        <pc:chgData name="Alex Sturtivant" userId="05ead3f8-a71e-41c6-9f9d-44406ed944f2" providerId="ADAL" clId="{C0F3844C-E1E1-4EB3-A660-78A25AC72814}" dt="2022-05-09T10:44:59.570" v="3510" actId="47"/>
        <pc:sldMkLst>
          <pc:docMk/>
          <pc:sldMk cId="1177591052" sldId="4220"/>
        </pc:sldMkLst>
        <pc:spChg chg="del">
          <ac:chgData name="Alex Sturtivant" userId="05ead3f8-a71e-41c6-9f9d-44406ed944f2" providerId="ADAL" clId="{C0F3844C-E1E1-4EB3-A660-78A25AC72814}" dt="2022-05-09T10:22:48.189" v="3115" actId="478"/>
          <ac:spMkLst>
            <pc:docMk/>
            <pc:sldMk cId="1177591052" sldId="4220"/>
            <ac:spMk id="3" creationId="{CEAEFF34-A879-0797-FE89-721E29A393C5}"/>
          </ac:spMkLst>
        </pc:spChg>
        <pc:spChg chg="mod">
          <ac:chgData name="Alex Sturtivant" userId="05ead3f8-a71e-41c6-9f9d-44406ed944f2" providerId="ADAL" clId="{C0F3844C-E1E1-4EB3-A660-78A25AC72814}" dt="2022-05-09T10:25:05.189" v="3196" actId="20577"/>
          <ac:spMkLst>
            <pc:docMk/>
            <pc:sldMk cId="1177591052" sldId="4220"/>
            <ac:spMk id="5" creationId="{F2232D4E-09BE-4E9B-0BAB-B0E7D914B8B3}"/>
          </ac:spMkLst>
        </pc:spChg>
        <pc:spChg chg="add del mod">
          <ac:chgData name="Alex Sturtivant" userId="05ead3f8-a71e-41c6-9f9d-44406ed944f2" providerId="ADAL" clId="{C0F3844C-E1E1-4EB3-A660-78A25AC72814}" dt="2022-05-09T10:22:49.193" v="3116" actId="478"/>
          <ac:spMkLst>
            <pc:docMk/>
            <pc:sldMk cId="1177591052" sldId="4220"/>
            <ac:spMk id="8" creationId="{FE3CEF61-6C3E-9616-4E24-9E50D94797F3}"/>
          </ac:spMkLst>
        </pc:spChg>
      </pc:sldChg>
      <pc:sldChg chg="addSp modSp mod ord">
        <pc:chgData name="Alex Sturtivant" userId="05ead3f8-a71e-41c6-9f9d-44406ed944f2" providerId="ADAL" clId="{C0F3844C-E1E1-4EB3-A660-78A25AC72814}" dt="2022-05-10T13:06:52.144" v="6550" actId="1076"/>
        <pc:sldMkLst>
          <pc:docMk/>
          <pc:sldMk cId="2403839292" sldId="4221"/>
        </pc:sldMkLst>
        <pc:spChg chg="mod">
          <ac:chgData name="Alex Sturtivant" userId="05ead3f8-a71e-41c6-9f9d-44406ed944f2" providerId="ADAL" clId="{C0F3844C-E1E1-4EB3-A660-78A25AC72814}" dt="2022-05-09T09:54:58.593" v="1359" actId="1076"/>
          <ac:spMkLst>
            <pc:docMk/>
            <pc:sldMk cId="2403839292" sldId="4221"/>
            <ac:spMk id="2" creationId="{90BCCE7A-0953-461F-6F0E-8A2C1B958D62}"/>
          </ac:spMkLst>
        </pc:spChg>
        <pc:spChg chg="mod">
          <ac:chgData name="Alex Sturtivant" userId="05ead3f8-a71e-41c6-9f9d-44406ed944f2" providerId="ADAL" clId="{C0F3844C-E1E1-4EB3-A660-78A25AC72814}" dt="2022-05-10T13:06:52.144" v="6550" actId="1076"/>
          <ac:spMkLst>
            <pc:docMk/>
            <pc:sldMk cId="2403839292" sldId="4221"/>
            <ac:spMk id="3" creationId="{18AD11D8-175D-0899-DEFE-359F198729FC}"/>
          </ac:spMkLst>
        </pc:spChg>
        <pc:spChg chg="add mod">
          <ac:chgData name="Alex Sturtivant" userId="05ead3f8-a71e-41c6-9f9d-44406ed944f2" providerId="ADAL" clId="{C0F3844C-E1E1-4EB3-A660-78A25AC72814}" dt="2022-05-09T09:53:40.877" v="1301"/>
          <ac:spMkLst>
            <pc:docMk/>
            <pc:sldMk cId="2403839292" sldId="4221"/>
            <ac:spMk id="4" creationId="{F47AE831-EB1D-0E09-CC68-DBB520689FF4}"/>
          </ac:spMkLst>
        </pc:spChg>
        <pc:picChg chg="add mod">
          <ac:chgData name="Alex Sturtivant" userId="05ead3f8-a71e-41c6-9f9d-44406ed944f2" providerId="ADAL" clId="{C0F3844C-E1E1-4EB3-A660-78A25AC72814}" dt="2022-05-09T09:53:40.877" v="1301"/>
          <ac:picMkLst>
            <pc:docMk/>
            <pc:sldMk cId="2403839292" sldId="4221"/>
            <ac:picMk id="5" creationId="{333D335F-11BA-2A78-B058-7A300BA7B2C3}"/>
          </ac:picMkLst>
        </pc:picChg>
      </pc:sldChg>
      <pc:sldChg chg="modSp mod">
        <pc:chgData name="Alex Sturtivant" userId="05ead3f8-a71e-41c6-9f9d-44406ed944f2" providerId="ADAL" clId="{C0F3844C-E1E1-4EB3-A660-78A25AC72814}" dt="2022-05-09T13:15:50.543" v="5820" actId="207"/>
        <pc:sldMkLst>
          <pc:docMk/>
          <pc:sldMk cId="1633822716" sldId="4225"/>
        </pc:sldMkLst>
        <pc:spChg chg="mod">
          <ac:chgData name="Alex Sturtivant" userId="05ead3f8-a71e-41c6-9f9d-44406ed944f2" providerId="ADAL" clId="{C0F3844C-E1E1-4EB3-A660-78A25AC72814}" dt="2022-05-09T12:59:32.521" v="4637" actId="20577"/>
          <ac:spMkLst>
            <pc:docMk/>
            <pc:sldMk cId="1633822716" sldId="4225"/>
            <ac:spMk id="2" creationId="{DF5B3824-9F9C-8F03-7206-09A69198C8AA}"/>
          </ac:spMkLst>
        </pc:spChg>
        <pc:spChg chg="mod">
          <ac:chgData name="Alex Sturtivant" userId="05ead3f8-a71e-41c6-9f9d-44406ed944f2" providerId="ADAL" clId="{C0F3844C-E1E1-4EB3-A660-78A25AC72814}" dt="2022-05-09T13:15:50.543" v="5820" actId="207"/>
          <ac:spMkLst>
            <pc:docMk/>
            <pc:sldMk cId="1633822716" sldId="4225"/>
            <ac:spMk id="4" creationId="{4C8459D4-C2AD-D8C2-820B-C5D36CD73DAA}"/>
          </ac:spMkLst>
        </pc:spChg>
      </pc:sldChg>
      <pc:sldChg chg="modSp mod">
        <pc:chgData name="Alex Sturtivant" userId="05ead3f8-a71e-41c6-9f9d-44406ed944f2" providerId="ADAL" clId="{C0F3844C-E1E1-4EB3-A660-78A25AC72814}" dt="2022-05-09T16:12:32.564" v="6158" actId="20577"/>
        <pc:sldMkLst>
          <pc:docMk/>
          <pc:sldMk cId="1610717551" sldId="4227"/>
        </pc:sldMkLst>
        <pc:spChg chg="mod">
          <ac:chgData name="Alex Sturtivant" userId="05ead3f8-a71e-41c6-9f9d-44406ed944f2" providerId="ADAL" clId="{C0F3844C-E1E1-4EB3-A660-78A25AC72814}" dt="2022-05-09T16:12:32.564" v="6158" actId="20577"/>
          <ac:spMkLst>
            <pc:docMk/>
            <pc:sldMk cId="1610717551" sldId="4227"/>
            <ac:spMk id="6" creationId="{5CADC8EC-DAE7-0845-AB85-A2A4CADB880A}"/>
          </ac:spMkLst>
        </pc:spChg>
      </pc:sldChg>
      <pc:sldChg chg="modSp mod">
        <pc:chgData name="Alex Sturtivant" userId="05ead3f8-a71e-41c6-9f9d-44406ed944f2" providerId="ADAL" clId="{C0F3844C-E1E1-4EB3-A660-78A25AC72814}" dt="2022-05-09T10:24:43.466" v="3179" actId="1076"/>
        <pc:sldMkLst>
          <pc:docMk/>
          <pc:sldMk cId="1345564043" sldId="4228"/>
        </pc:sldMkLst>
        <pc:spChg chg="mod">
          <ac:chgData name="Alex Sturtivant" userId="05ead3f8-a71e-41c6-9f9d-44406ed944f2" providerId="ADAL" clId="{C0F3844C-E1E1-4EB3-A660-78A25AC72814}" dt="2022-05-09T10:24:35.882" v="3177" actId="1076"/>
          <ac:spMkLst>
            <pc:docMk/>
            <pc:sldMk cId="1345564043" sldId="4228"/>
            <ac:spMk id="4" creationId="{40204411-2DCD-4FCE-8A4F-F7B4E8BB8411}"/>
          </ac:spMkLst>
        </pc:spChg>
        <pc:spChg chg="mod">
          <ac:chgData name="Alex Sturtivant" userId="05ead3f8-a71e-41c6-9f9d-44406ed944f2" providerId="ADAL" clId="{C0F3844C-E1E1-4EB3-A660-78A25AC72814}" dt="2022-05-09T10:24:43.466" v="3179" actId="1076"/>
          <ac:spMkLst>
            <pc:docMk/>
            <pc:sldMk cId="1345564043" sldId="4228"/>
            <ac:spMk id="6" creationId="{5CADC8EC-DAE7-0845-AB85-A2A4CADB880A}"/>
          </ac:spMkLst>
        </pc:spChg>
      </pc:sldChg>
      <pc:sldChg chg="addSp modSp mod">
        <pc:chgData name="Alex Sturtivant" userId="05ead3f8-a71e-41c6-9f9d-44406ed944f2" providerId="ADAL" clId="{C0F3844C-E1E1-4EB3-A660-78A25AC72814}" dt="2022-05-09T12:58:12.880" v="4548" actId="1076"/>
        <pc:sldMkLst>
          <pc:docMk/>
          <pc:sldMk cId="953818037" sldId="4229"/>
        </pc:sldMkLst>
        <pc:spChg chg="add mod">
          <ac:chgData name="Alex Sturtivant" userId="05ead3f8-a71e-41c6-9f9d-44406ed944f2" providerId="ADAL" clId="{C0F3844C-E1E1-4EB3-A660-78A25AC72814}" dt="2022-05-09T12:57:51.412" v="4533"/>
          <ac:spMkLst>
            <pc:docMk/>
            <pc:sldMk cId="953818037" sldId="4229"/>
            <ac:spMk id="4" creationId="{DF285780-4746-7468-C52F-CB6DE757BBCC}"/>
          </ac:spMkLst>
        </pc:spChg>
        <pc:spChg chg="add mod">
          <ac:chgData name="Alex Sturtivant" userId="05ead3f8-a71e-41c6-9f9d-44406ed944f2" providerId="ADAL" clId="{C0F3844C-E1E1-4EB3-A660-78A25AC72814}" dt="2022-05-09T12:58:12.880" v="4548" actId="1076"/>
          <ac:spMkLst>
            <pc:docMk/>
            <pc:sldMk cId="953818037" sldId="4229"/>
            <ac:spMk id="6" creationId="{83582F62-499A-AD12-C5CA-5B58F39DA9AD}"/>
          </ac:spMkLst>
        </pc:spChg>
        <pc:picChg chg="add mod">
          <ac:chgData name="Alex Sturtivant" userId="05ead3f8-a71e-41c6-9f9d-44406ed944f2" providerId="ADAL" clId="{C0F3844C-E1E1-4EB3-A660-78A25AC72814}" dt="2022-05-09T12:57:51.412" v="4533"/>
          <ac:picMkLst>
            <pc:docMk/>
            <pc:sldMk cId="953818037" sldId="4229"/>
            <ac:picMk id="5" creationId="{2EE92B37-7FA6-28C4-7DCC-58A0AE7C33CA}"/>
          </ac:picMkLst>
        </pc:picChg>
      </pc:sldChg>
      <pc:sldChg chg="addSp delSp modSp add mod modNotesTx">
        <pc:chgData name="Alex Sturtivant" userId="05ead3f8-a71e-41c6-9f9d-44406ed944f2" providerId="ADAL" clId="{C0F3844C-E1E1-4EB3-A660-78A25AC72814}" dt="2022-05-09T17:50:45.534" v="6206" actId="20577"/>
        <pc:sldMkLst>
          <pc:docMk/>
          <pc:sldMk cId="878577976" sldId="4230"/>
        </pc:sldMkLst>
        <pc:spChg chg="mod">
          <ac:chgData name="Alex Sturtivant" userId="05ead3f8-a71e-41c6-9f9d-44406ed944f2" providerId="ADAL" clId="{C0F3844C-E1E1-4EB3-A660-78A25AC72814}" dt="2022-05-09T09:32:31.150" v="52" actId="20577"/>
          <ac:spMkLst>
            <pc:docMk/>
            <pc:sldMk cId="878577976" sldId="4230"/>
            <ac:spMk id="2" creationId="{8F747869-C795-463B-9319-A55FF32BC361}"/>
          </ac:spMkLst>
        </pc:spChg>
        <pc:spChg chg="del mod">
          <ac:chgData name="Alex Sturtivant" userId="05ead3f8-a71e-41c6-9f9d-44406ed944f2" providerId="ADAL" clId="{C0F3844C-E1E1-4EB3-A660-78A25AC72814}" dt="2022-05-09T15:49:57.799" v="5891" actId="478"/>
          <ac:spMkLst>
            <pc:docMk/>
            <pc:sldMk cId="878577976" sldId="4230"/>
            <ac:spMk id="8" creationId="{6105F9B7-D2D6-496E-8830-6C34365CD8AE}"/>
          </ac:spMkLst>
        </pc:spChg>
        <pc:spChg chg="del">
          <ac:chgData name="Alex Sturtivant" userId="05ead3f8-a71e-41c6-9f9d-44406ed944f2" providerId="ADAL" clId="{C0F3844C-E1E1-4EB3-A660-78A25AC72814}" dt="2022-05-09T09:34:03.030" v="217" actId="478"/>
          <ac:spMkLst>
            <pc:docMk/>
            <pc:sldMk cId="878577976" sldId="4230"/>
            <ac:spMk id="9" creationId="{33A5EC5C-4630-43D8-A40E-ECF280DBC33D}"/>
          </ac:spMkLst>
        </pc:spChg>
        <pc:spChg chg="add mod">
          <ac:chgData name="Alex Sturtivant" userId="05ead3f8-a71e-41c6-9f9d-44406ed944f2" providerId="ADAL" clId="{C0F3844C-E1E1-4EB3-A660-78A25AC72814}" dt="2022-05-09T17:50:45.534" v="6206" actId="20577"/>
          <ac:spMkLst>
            <pc:docMk/>
            <pc:sldMk cId="878577976" sldId="4230"/>
            <ac:spMk id="11" creationId="{4E663313-C002-E42B-5FFF-5C7FD47B00EA}"/>
          </ac:spMkLst>
        </pc:spChg>
        <pc:spChg chg="add mod">
          <ac:chgData name="Alex Sturtivant" userId="05ead3f8-a71e-41c6-9f9d-44406ed944f2" providerId="ADAL" clId="{C0F3844C-E1E1-4EB3-A660-78A25AC72814}" dt="2022-05-09T16:04:48.189" v="5943" actId="20577"/>
          <ac:spMkLst>
            <pc:docMk/>
            <pc:sldMk cId="878577976" sldId="4230"/>
            <ac:spMk id="12" creationId="{99B566C7-901B-25D2-E1E9-755C10DB1A11}"/>
          </ac:spMkLst>
        </pc:spChg>
        <pc:cxnChg chg="mod">
          <ac:chgData name="Alex Sturtivant" userId="05ead3f8-a71e-41c6-9f9d-44406ed944f2" providerId="ADAL" clId="{C0F3844C-E1E1-4EB3-A660-78A25AC72814}" dt="2022-05-09T09:36:22.620" v="441" actId="1036"/>
          <ac:cxnSpMkLst>
            <pc:docMk/>
            <pc:sldMk cId="878577976" sldId="4230"/>
            <ac:cxnSpMk id="10" creationId="{B420C641-14F6-48AA-A336-ADB6E4C2A927}"/>
          </ac:cxnSpMkLst>
        </pc:cxnChg>
      </pc:sldChg>
      <pc:sldChg chg="addSp delSp modSp add mod ord">
        <pc:chgData name="Alex Sturtivant" userId="05ead3f8-a71e-41c6-9f9d-44406ed944f2" providerId="ADAL" clId="{C0F3844C-E1E1-4EB3-A660-78A25AC72814}" dt="2022-05-09T10:39:03.453" v="3509" actId="1076"/>
        <pc:sldMkLst>
          <pc:docMk/>
          <pc:sldMk cId="517656662" sldId="4231"/>
        </pc:sldMkLst>
        <pc:spChg chg="del">
          <ac:chgData name="Alex Sturtivant" userId="05ead3f8-a71e-41c6-9f9d-44406ed944f2" providerId="ADAL" clId="{C0F3844C-E1E1-4EB3-A660-78A25AC72814}" dt="2022-05-09T10:25:50.741" v="3214" actId="478"/>
          <ac:spMkLst>
            <pc:docMk/>
            <pc:sldMk cId="517656662" sldId="4231"/>
            <ac:spMk id="8" creationId="{6B4F4746-4854-6F6D-5AF4-496EDA275D5C}"/>
          </ac:spMkLst>
        </pc:spChg>
        <pc:spChg chg="mod">
          <ac:chgData name="Alex Sturtivant" userId="05ead3f8-a71e-41c6-9f9d-44406ed944f2" providerId="ADAL" clId="{C0F3844C-E1E1-4EB3-A660-78A25AC72814}" dt="2022-05-09T10:25:42.978" v="3211" actId="20577"/>
          <ac:spMkLst>
            <pc:docMk/>
            <pc:sldMk cId="517656662" sldId="4231"/>
            <ac:spMk id="9" creationId="{12B13C16-2972-C8BA-CE8F-81B0BFBED0D7}"/>
          </ac:spMkLst>
        </pc:spChg>
        <pc:spChg chg="del">
          <ac:chgData name="Alex Sturtivant" userId="05ead3f8-a71e-41c6-9f9d-44406ed944f2" providerId="ADAL" clId="{C0F3844C-E1E1-4EB3-A660-78A25AC72814}" dt="2022-05-09T10:25:50.741" v="3214" actId="478"/>
          <ac:spMkLst>
            <pc:docMk/>
            <pc:sldMk cId="517656662" sldId="4231"/>
            <ac:spMk id="10" creationId="{89AEC95C-25AA-F0B4-D9EA-46B642AFE7A6}"/>
          </ac:spMkLst>
        </pc:spChg>
        <pc:spChg chg="del">
          <ac:chgData name="Alex Sturtivant" userId="05ead3f8-a71e-41c6-9f9d-44406ed944f2" providerId="ADAL" clId="{C0F3844C-E1E1-4EB3-A660-78A25AC72814}" dt="2022-05-09T10:25:50.741" v="3214" actId="478"/>
          <ac:spMkLst>
            <pc:docMk/>
            <pc:sldMk cId="517656662" sldId="4231"/>
            <ac:spMk id="11" creationId="{779AB1CA-F929-B76D-56EB-3957981E8274}"/>
          </ac:spMkLst>
        </pc:spChg>
        <pc:spChg chg="add mod">
          <ac:chgData name="Alex Sturtivant" userId="05ead3f8-a71e-41c6-9f9d-44406ed944f2" providerId="ADAL" clId="{C0F3844C-E1E1-4EB3-A660-78A25AC72814}" dt="2022-05-09T10:38:59.341" v="3508" actId="1076"/>
          <ac:spMkLst>
            <pc:docMk/>
            <pc:sldMk cId="517656662" sldId="4231"/>
            <ac:spMk id="15" creationId="{B85CEF03-FF1F-EDCB-BFCF-562ADA8D22B4}"/>
          </ac:spMkLst>
        </pc:spChg>
        <pc:spChg chg="add mod">
          <ac:chgData name="Alex Sturtivant" userId="05ead3f8-a71e-41c6-9f9d-44406ed944f2" providerId="ADAL" clId="{C0F3844C-E1E1-4EB3-A660-78A25AC72814}" dt="2022-05-09T10:38:59.341" v="3508" actId="1076"/>
          <ac:spMkLst>
            <pc:docMk/>
            <pc:sldMk cId="517656662" sldId="4231"/>
            <ac:spMk id="16" creationId="{0318355E-DB2F-72D7-A363-7220C879F0F0}"/>
          </ac:spMkLst>
        </pc:spChg>
        <pc:spChg chg="add mod">
          <ac:chgData name="Alex Sturtivant" userId="05ead3f8-a71e-41c6-9f9d-44406ed944f2" providerId="ADAL" clId="{C0F3844C-E1E1-4EB3-A660-78A25AC72814}" dt="2022-05-09T10:39:03.453" v="3509" actId="1076"/>
          <ac:spMkLst>
            <pc:docMk/>
            <pc:sldMk cId="517656662" sldId="4231"/>
            <ac:spMk id="17" creationId="{47470DF2-6AE5-A2F6-576D-F55CCB550088}"/>
          </ac:spMkLst>
        </pc:spChg>
        <pc:spChg chg="del">
          <ac:chgData name="Alex Sturtivant" userId="05ead3f8-a71e-41c6-9f9d-44406ed944f2" providerId="ADAL" clId="{C0F3844C-E1E1-4EB3-A660-78A25AC72814}" dt="2022-05-09T10:25:49.296" v="3213" actId="478"/>
          <ac:spMkLst>
            <pc:docMk/>
            <pc:sldMk cId="517656662" sldId="4231"/>
            <ac:spMk id="30" creationId="{F17BB611-4C52-F0EC-569B-96E13445D04C}"/>
          </ac:spMkLst>
        </pc:spChg>
        <pc:picChg chg="add mod">
          <ac:chgData name="Alex Sturtivant" userId="05ead3f8-a71e-41c6-9f9d-44406ed944f2" providerId="ADAL" clId="{C0F3844C-E1E1-4EB3-A660-78A25AC72814}" dt="2022-05-09T10:38:52.285" v="3507" actId="1076"/>
          <ac:picMkLst>
            <pc:docMk/>
            <pc:sldMk cId="517656662" sldId="4231"/>
            <ac:picMk id="3" creationId="{BD101440-AE11-142D-DC0A-E9E1E8F45E56}"/>
          </ac:picMkLst>
        </pc:picChg>
        <pc:picChg chg="del">
          <ac:chgData name="Alex Sturtivant" userId="05ead3f8-a71e-41c6-9f9d-44406ed944f2" providerId="ADAL" clId="{C0F3844C-E1E1-4EB3-A660-78A25AC72814}" dt="2022-05-09T10:25:47.303" v="3212" actId="478"/>
          <ac:picMkLst>
            <pc:docMk/>
            <pc:sldMk cId="517656662" sldId="4231"/>
            <ac:picMk id="4" creationId="{72DB5ED7-2A84-762A-4AF3-F2BBB522599E}"/>
          </ac:picMkLst>
        </pc:picChg>
        <pc:cxnChg chg="add mod">
          <ac:chgData name="Alex Sturtivant" userId="05ead3f8-a71e-41c6-9f9d-44406ed944f2" providerId="ADAL" clId="{C0F3844C-E1E1-4EB3-A660-78A25AC72814}" dt="2022-05-09T10:38:59.341" v="3508" actId="1076"/>
          <ac:cxnSpMkLst>
            <pc:docMk/>
            <pc:sldMk cId="517656662" sldId="4231"/>
            <ac:cxnSpMk id="18" creationId="{814F61AC-409B-FDC1-6C7C-DEBFD45B774B}"/>
          </ac:cxnSpMkLst>
        </pc:cxnChg>
        <pc:cxnChg chg="add mod">
          <ac:chgData name="Alex Sturtivant" userId="05ead3f8-a71e-41c6-9f9d-44406ed944f2" providerId="ADAL" clId="{C0F3844C-E1E1-4EB3-A660-78A25AC72814}" dt="2022-05-09T10:38:59.341" v="3508" actId="1076"/>
          <ac:cxnSpMkLst>
            <pc:docMk/>
            <pc:sldMk cId="517656662" sldId="4231"/>
            <ac:cxnSpMk id="20" creationId="{E4A4A98F-17C7-7ADB-4D63-CD816E5C1C38}"/>
          </ac:cxnSpMkLst>
        </pc:cxnChg>
        <pc:cxnChg chg="add mod">
          <ac:chgData name="Alex Sturtivant" userId="05ead3f8-a71e-41c6-9f9d-44406ed944f2" providerId="ADAL" clId="{C0F3844C-E1E1-4EB3-A660-78A25AC72814}" dt="2022-05-09T10:38:59.341" v="3508" actId="1076"/>
          <ac:cxnSpMkLst>
            <pc:docMk/>
            <pc:sldMk cId="517656662" sldId="4231"/>
            <ac:cxnSpMk id="21" creationId="{7717948B-853D-7F00-F17C-00BBDBE49B93}"/>
          </ac:cxnSpMkLst>
        </pc:cxnChg>
        <pc:cxnChg chg="del">
          <ac:chgData name="Alex Sturtivant" userId="05ead3f8-a71e-41c6-9f9d-44406ed944f2" providerId="ADAL" clId="{C0F3844C-E1E1-4EB3-A660-78A25AC72814}" dt="2022-05-09T10:25:50.741" v="3214" actId="478"/>
          <ac:cxnSpMkLst>
            <pc:docMk/>
            <pc:sldMk cId="517656662" sldId="4231"/>
            <ac:cxnSpMk id="24" creationId="{968B39E6-C650-140D-DFEA-4E37FDC8A49B}"/>
          </ac:cxnSpMkLst>
        </pc:cxnChg>
        <pc:cxnChg chg="del">
          <ac:chgData name="Alex Sturtivant" userId="05ead3f8-a71e-41c6-9f9d-44406ed944f2" providerId="ADAL" clId="{C0F3844C-E1E1-4EB3-A660-78A25AC72814}" dt="2022-05-09T10:25:50.741" v="3214" actId="478"/>
          <ac:cxnSpMkLst>
            <pc:docMk/>
            <pc:sldMk cId="517656662" sldId="4231"/>
            <ac:cxnSpMk id="26" creationId="{351AC926-417F-E5F1-1E52-50C1FD2895A0}"/>
          </ac:cxnSpMkLst>
        </pc:cxnChg>
        <pc:cxnChg chg="del">
          <ac:chgData name="Alex Sturtivant" userId="05ead3f8-a71e-41c6-9f9d-44406ed944f2" providerId="ADAL" clId="{C0F3844C-E1E1-4EB3-A660-78A25AC72814}" dt="2022-05-09T10:25:50.741" v="3214" actId="478"/>
          <ac:cxnSpMkLst>
            <pc:docMk/>
            <pc:sldMk cId="517656662" sldId="4231"/>
            <ac:cxnSpMk id="28" creationId="{C9E8647C-3B86-55E5-7698-786A28A38E71}"/>
          </ac:cxnSpMkLst>
        </pc:cxnChg>
      </pc:sldChg>
      <pc:sldChg chg="addSp delSp modSp add del mod">
        <pc:chgData name="Alex Sturtivant" userId="05ead3f8-a71e-41c6-9f9d-44406ed944f2" providerId="ADAL" clId="{C0F3844C-E1E1-4EB3-A660-78A25AC72814}" dt="2022-05-09T09:51:11.958" v="1267" actId="47"/>
        <pc:sldMkLst>
          <pc:docMk/>
          <pc:sldMk cId="2317307502" sldId="4231"/>
        </pc:sldMkLst>
        <pc:spChg chg="del">
          <ac:chgData name="Alex Sturtivant" userId="05ead3f8-a71e-41c6-9f9d-44406ed944f2" providerId="ADAL" clId="{C0F3844C-E1E1-4EB3-A660-78A25AC72814}" dt="2022-05-09T09:44:16.407" v="757" actId="478"/>
          <ac:spMkLst>
            <pc:docMk/>
            <pc:sldMk cId="2317307502" sldId="4231"/>
            <ac:spMk id="2" creationId="{0399D563-E146-4947-8BAE-4B0572DE23A8}"/>
          </ac:spMkLst>
        </pc:spChg>
        <pc:spChg chg="del">
          <ac:chgData name="Alex Sturtivant" userId="05ead3f8-a71e-41c6-9f9d-44406ed944f2" providerId="ADAL" clId="{C0F3844C-E1E1-4EB3-A660-78A25AC72814}" dt="2022-05-09T09:44:14.191" v="754" actId="478"/>
          <ac:spMkLst>
            <pc:docMk/>
            <pc:sldMk cId="2317307502" sldId="4231"/>
            <ac:spMk id="6" creationId="{5CADC8EC-DAE7-0845-AB85-A2A4CADB880A}"/>
          </ac:spMkLst>
        </pc:spChg>
        <pc:spChg chg="del">
          <ac:chgData name="Alex Sturtivant" userId="05ead3f8-a71e-41c6-9f9d-44406ed944f2" providerId="ADAL" clId="{C0F3844C-E1E1-4EB3-A660-78A25AC72814}" dt="2022-05-09T09:44:15.101" v="755" actId="478"/>
          <ac:spMkLst>
            <pc:docMk/>
            <pc:sldMk cId="2317307502" sldId="4231"/>
            <ac:spMk id="7" creationId="{31632C0C-1EF0-B948-B475-6AAC298B742A}"/>
          </ac:spMkLst>
        </pc:spChg>
        <pc:spChg chg="mod">
          <ac:chgData name="Alex Sturtivant" userId="05ead3f8-a71e-41c6-9f9d-44406ed944f2" providerId="ADAL" clId="{C0F3844C-E1E1-4EB3-A660-78A25AC72814}" dt="2022-05-09T09:46:08.056" v="1002" actId="1076"/>
          <ac:spMkLst>
            <pc:docMk/>
            <pc:sldMk cId="2317307502" sldId="4231"/>
            <ac:spMk id="9" creationId="{40598D46-17DF-FC40-8251-7C932CC4B099}"/>
          </ac:spMkLst>
        </pc:spChg>
        <pc:spChg chg="del mod">
          <ac:chgData name="Alex Sturtivant" userId="05ead3f8-a71e-41c6-9f9d-44406ed944f2" providerId="ADAL" clId="{C0F3844C-E1E1-4EB3-A660-78A25AC72814}" dt="2022-05-09T09:44:18.273" v="760" actId="478"/>
          <ac:spMkLst>
            <pc:docMk/>
            <pc:sldMk cId="2317307502" sldId="4231"/>
            <ac:spMk id="12" creationId="{3579A36F-A85A-6646-849A-84C3151A5637}"/>
          </ac:spMkLst>
        </pc:spChg>
        <pc:spChg chg="add mod">
          <ac:chgData name="Alex Sturtivant" userId="05ead3f8-a71e-41c6-9f9d-44406ed944f2" providerId="ADAL" clId="{C0F3844C-E1E1-4EB3-A660-78A25AC72814}" dt="2022-05-09T09:49:19.899" v="1252" actId="14100"/>
          <ac:spMkLst>
            <pc:docMk/>
            <pc:sldMk cId="2317307502" sldId="4231"/>
            <ac:spMk id="13" creationId="{DD4CC831-3784-009E-1097-13F52DAE4EB0}"/>
          </ac:spMkLst>
        </pc:spChg>
        <pc:picChg chg="del">
          <ac:chgData name="Alex Sturtivant" userId="05ead3f8-a71e-41c6-9f9d-44406ed944f2" providerId="ADAL" clId="{C0F3844C-E1E1-4EB3-A660-78A25AC72814}" dt="2022-05-09T09:44:16.918" v="758" actId="478"/>
          <ac:picMkLst>
            <pc:docMk/>
            <pc:sldMk cId="2317307502" sldId="4231"/>
            <ac:picMk id="4" creationId="{8D1A3D43-7B6C-40C2-9709-7E700B124FF1}"/>
          </ac:picMkLst>
        </pc:picChg>
        <pc:picChg chg="del">
          <ac:chgData name="Alex Sturtivant" userId="05ead3f8-a71e-41c6-9f9d-44406ed944f2" providerId="ADAL" clId="{C0F3844C-E1E1-4EB3-A660-78A25AC72814}" dt="2022-05-09T09:44:23.241" v="761" actId="478"/>
          <ac:picMkLst>
            <pc:docMk/>
            <pc:sldMk cId="2317307502" sldId="4231"/>
            <ac:picMk id="10" creationId="{1AC30373-AD96-324F-ABF9-88A06A9380FC}"/>
          </ac:picMkLst>
        </pc:picChg>
        <pc:picChg chg="del">
          <ac:chgData name="Alex Sturtivant" userId="05ead3f8-a71e-41c6-9f9d-44406ed944f2" providerId="ADAL" clId="{C0F3844C-E1E1-4EB3-A660-78A25AC72814}" dt="2022-05-09T09:44:16.120" v="756" actId="478"/>
          <ac:picMkLst>
            <pc:docMk/>
            <pc:sldMk cId="2317307502" sldId="4231"/>
            <ac:picMk id="11" creationId="{453E3B58-57A9-A849-BC8E-36791ABFB0EA}"/>
          </ac:picMkLst>
        </pc:picChg>
        <pc:picChg chg="add mod">
          <ac:chgData name="Alex Sturtivant" userId="05ead3f8-a71e-41c6-9f9d-44406ed944f2" providerId="ADAL" clId="{C0F3844C-E1E1-4EB3-A660-78A25AC72814}" dt="2022-05-09T09:48:35.730" v="1251" actId="1076"/>
          <ac:picMkLst>
            <pc:docMk/>
            <pc:sldMk cId="2317307502" sldId="4231"/>
            <ac:picMk id="14" creationId="{5BE4D291-C28D-3A40-6597-4FE118C3BB88}"/>
          </ac:picMkLst>
        </pc:picChg>
      </pc:sldChg>
      <pc:sldChg chg="addSp delSp modSp add del mod modNotesTx">
        <pc:chgData name="Alex Sturtivant" userId="05ead3f8-a71e-41c6-9f9d-44406ed944f2" providerId="ADAL" clId="{C0F3844C-E1E1-4EB3-A660-78A25AC72814}" dt="2022-05-09T10:15:48.432" v="2865" actId="47"/>
        <pc:sldMkLst>
          <pc:docMk/>
          <pc:sldMk cId="4055554803" sldId="4231"/>
        </pc:sldMkLst>
        <pc:spChg chg="del mod">
          <ac:chgData name="Alex Sturtivant" userId="05ead3f8-a71e-41c6-9f9d-44406ed944f2" providerId="ADAL" clId="{C0F3844C-E1E1-4EB3-A660-78A25AC72814}" dt="2022-05-09T10:01:21.181" v="2073" actId="478"/>
          <ac:spMkLst>
            <pc:docMk/>
            <pc:sldMk cId="4055554803" sldId="4231"/>
            <ac:spMk id="2" creationId="{90BCCE7A-0953-461F-6F0E-8A2C1B958D62}"/>
          </ac:spMkLst>
        </pc:spChg>
        <pc:spChg chg="del mod">
          <ac:chgData name="Alex Sturtivant" userId="05ead3f8-a71e-41c6-9f9d-44406ed944f2" providerId="ADAL" clId="{C0F3844C-E1E1-4EB3-A660-78A25AC72814}" dt="2022-05-09T10:02:01.472" v="2149" actId="478"/>
          <ac:spMkLst>
            <pc:docMk/>
            <pc:sldMk cId="4055554803" sldId="4231"/>
            <ac:spMk id="3" creationId="{18AD11D8-175D-0899-DEFE-359F198729FC}"/>
          </ac:spMkLst>
        </pc:spChg>
        <pc:spChg chg="add del mod">
          <ac:chgData name="Alex Sturtivant" userId="05ead3f8-a71e-41c6-9f9d-44406ed944f2" providerId="ADAL" clId="{C0F3844C-E1E1-4EB3-A660-78A25AC72814}" dt="2022-05-09T10:01:23.154" v="2075" actId="478"/>
          <ac:spMkLst>
            <pc:docMk/>
            <pc:sldMk cId="4055554803" sldId="4231"/>
            <ac:spMk id="7" creationId="{96BE8E60-E35A-E47D-204D-E3E0E603C1B7}"/>
          </ac:spMkLst>
        </pc:spChg>
        <pc:spChg chg="add mod">
          <ac:chgData name="Alex Sturtivant" userId="05ead3f8-a71e-41c6-9f9d-44406ed944f2" providerId="ADAL" clId="{C0F3844C-E1E1-4EB3-A660-78A25AC72814}" dt="2022-05-09T10:01:21.377" v="2074"/>
          <ac:spMkLst>
            <pc:docMk/>
            <pc:sldMk cId="4055554803" sldId="4231"/>
            <ac:spMk id="8" creationId="{FEA170A4-3381-C2A7-21A8-09C17D850467}"/>
          </ac:spMkLst>
        </pc:spChg>
        <pc:spChg chg="add mod">
          <ac:chgData name="Alex Sturtivant" userId="05ead3f8-a71e-41c6-9f9d-44406ed944f2" providerId="ADAL" clId="{C0F3844C-E1E1-4EB3-A660-78A25AC72814}" dt="2022-05-09T10:10:06.214" v="2552" actId="1076"/>
          <ac:spMkLst>
            <pc:docMk/>
            <pc:sldMk cId="4055554803" sldId="4231"/>
            <ac:spMk id="9" creationId="{8D4E407A-6ACB-8F06-360F-66578C425EAB}"/>
          </ac:spMkLst>
        </pc:spChg>
        <pc:spChg chg="add mod">
          <ac:chgData name="Alex Sturtivant" userId="05ead3f8-a71e-41c6-9f9d-44406ed944f2" providerId="ADAL" clId="{C0F3844C-E1E1-4EB3-A660-78A25AC72814}" dt="2022-05-09T10:10:06.214" v="2552" actId="1076"/>
          <ac:spMkLst>
            <pc:docMk/>
            <pc:sldMk cId="4055554803" sldId="4231"/>
            <ac:spMk id="10" creationId="{DEAA967D-EDD3-1C0C-139B-5973636FB790}"/>
          </ac:spMkLst>
        </pc:spChg>
        <pc:spChg chg="add del mod">
          <ac:chgData name="Alex Sturtivant" userId="05ead3f8-a71e-41c6-9f9d-44406ed944f2" providerId="ADAL" clId="{C0F3844C-E1E1-4EB3-A660-78A25AC72814}" dt="2022-05-09T10:02:02.784" v="2150" actId="478"/>
          <ac:spMkLst>
            <pc:docMk/>
            <pc:sldMk cId="4055554803" sldId="4231"/>
            <ac:spMk id="12" creationId="{25350C09-1CB9-56FB-D912-399CA36F4A84}"/>
          </ac:spMkLst>
        </pc:spChg>
        <pc:spChg chg="add mod">
          <ac:chgData name="Alex Sturtivant" userId="05ead3f8-a71e-41c6-9f9d-44406ed944f2" providerId="ADAL" clId="{C0F3844C-E1E1-4EB3-A660-78A25AC72814}" dt="2022-05-09T10:10:00.725" v="2551" actId="1076"/>
          <ac:spMkLst>
            <pc:docMk/>
            <pc:sldMk cId="4055554803" sldId="4231"/>
            <ac:spMk id="17" creationId="{BC2EA004-8A66-19AD-656A-614E6E5EC915}"/>
          </ac:spMkLst>
        </pc:spChg>
        <pc:picChg chg="add mod">
          <ac:chgData name="Alex Sturtivant" userId="05ead3f8-a71e-41c6-9f9d-44406ed944f2" providerId="ADAL" clId="{C0F3844C-E1E1-4EB3-A660-78A25AC72814}" dt="2022-05-09T10:10:06.214" v="2552" actId="1076"/>
          <ac:picMkLst>
            <pc:docMk/>
            <pc:sldMk cId="4055554803" sldId="4231"/>
            <ac:picMk id="14" creationId="{7DFE8904-2730-C43F-0010-632F3255BD5D}"/>
          </ac:picMkLst>
        </pc:picChg>
        <pc:picChg chg="add mod modCrop">
          <ac:chgData name="Alex Sturtivant" userId="05ead3f8-a71e-41c6-9f9d-44406ed944f2" providerId="ADAL" clId="{C0F3844C-E1E1-4EB3-A660-78A25AC72814}" dt="2022-05-09T10:10:06.214" v="2552" actId="1076"/>
          <ac:picMkLst>
            <pc:docMk/>
            <pc:sldMk cId="4055554803" sldId="4231"/>
            <ac:picMk id="16" creationId="{31075D89-381B-A64C-F8F7-A20AEC8B97BF}"/>
          </ac:picMkLst>
        </pc:picChg>
      </pc:sldChg>
      <pc:sldChg chg="addSp modSp add mod modNotesTx">
        <pc:chgData name="Alex Sturtivant" userId="05ead3f8-a71e-41c6-9f9d-44406ed944f2" providerId="ADAL" clId="{C0F3844C-E1E1-4EB3-A660-78A25AC72814}" dt="2022-05-10T13:19:32.406" v="6558" actId="20577"/>
        <pc:sldMkLst>
          <pc:docMk/>
          <pc:sldMk cId="3752962779" sldId="4232"/>
        </pc:sldMkLst>
        <pc:spChg chg="mod">
          <ac:chgData name="Alex Sturtivant" userId="05ead3f8-a71e-41c6-9f9d-44406ed944f2" providerId="ADAL" clId="{C0F3844C-E1E1-4EB3-A660-78A25AC72814}" dt="2022-05-09T13:10:27.083" v="5615" actId="207"/>
          <ac:spMkLst>
            <pc:docMk/>
            <pc:sldMk cId="3752962779" sldId="4232"/>
            <ac:spMk id="2" creationId="{80F84DB0-CA1F-3CA6-1367-00786F1F88D2}"/>
          </ac:spMkLst>
        </pc:spChg>
        <pc:spChg chg="mod">
          <ac:chgData name="Alex Sturtivant" userId="05ead3f8-a71e-41c6-9f9d-44406ed944f2" providerId="ADAL" clId="{C0F3844C-E1E1-4EB3-A660-78A25AC72814}" dt="2022-05-10T13:19:32.406" v="6558" actId="20577"/>
          <ac:spMkLst>
            <pc:docMk/>
            <pc:sldMk cId="3752962779" sldId="4232"/>
            <ac:spMk id="3" creationId="{07B54E84-FBE6-AA1B-3198-F47EFE235B0C}"/>
          </ac:spMkLst>
        </pc:spChg>
        <pc:spChg chg="add mod ord">
          <ac:chgData name="Alex Sturtivant" userId="05ead3f8-a71e-41c6-9f9d-44406ed944f2" providerId="ADAL" clId="{C0F3844C-E1E1-4EB3-A660-78A25AC72814}" dt="2022-05-10T11:49:00.412" v="6540" actId="1076"/>
          <ac:spMkLst>
            <pc:docMk/>
            <pc:sldMk cId="3752962779" sldId="4232"/>
            <ac:spMk id="4" creationId="{FB2903BA-6C81-F910-6E59-6718F70B7E26}"/>
          </ac:spMkLst>
        </pc:spChg>
        <pc:spChg chg="add mod">
          <ac:chgData name="Alex Sturtivant" userId="05ead3f8-a71e-41c6-9f9d-44406ed944f2" providerId="ADAL" clId="{C0F3844C-E1E1-4EB3-A660-78A25AC72814}" dt="2022-05-09T13:13:36.793" v="5804" actId="1076"/>
          <ac:spMkLst>
            <pc:docMk/>
            <pc:sldMk cId="3752962779" sldId="4232"/>
            <ac:spMk id="5" creationId="{75B86CB2-15C3-9705-FF57-9B113AA19C60}"/>
          </ac:spMkLst>
        </pc:spChg>
        <pc:spChg chg="add mod">
          <ac:chgData name="Alex Sturtivant" userId="05ead3f8-a71e-41c6-9f9d-44406ed944f2" providerId="ADAL" clId="{C0F3844C-E1E1-4EB3-A660-78A25AC72814}" dt="2022-05-09T13:13:59.056" v="5811" actId="1076"/>
          <ac:spMkLst>
            <pc:docMk/>
            <pc:sldMk cId="3752962779" sldId="4232"/>
            <ac:spMk id="6" creationId="{1045BEC3-4ACB-00AE-FB42-1E2C44C010A9}"/>
          </ac:spMkLst>
        </pc:spChg>
        <pc:spChg chg="add mod">
          <ac:chgData name="Alex Sturtivant" userId="05ead3f8-a71e-41c6-9f9d-44406ed944f2" providerId="ADAL" clId="{C0F3844C-E1E1-4EB3-A660-78A25AC72814}" dt="2022-05-09T13:14:01.776" v="5812" actId="1076"/>
          <ac:spMkLst>
            <pc:docMk/>
            <pc:sldMk cId="3752962779" sldId="4232"/>
            <ac:spMk id="7" creationId="{CCAF2616-8919-C84D-564A-A59CC64AFD49}"/>
          </ac:spMkLst>
        </pc:spChg>
      </pc:sldChg>
      <pc:sldChg chg="addSp delSp modSp add mod">
        <pc:chgData name="Alex Sturtivant" userId="05ead3f8-a71e-41c6-9f9d-44406ed944f2" providerId="ADAL" clId="{C0F3844C-E1E1-4EB3-A660-78A25AC72814}" dt="2022-05-09T16:00:51.019" v="5918" actId="1037"/>
        <pc:sldMkLst>
          <pc:docMk/>
          <pc:sldMk cId="1486014504" sldId="4233"/>
        </pc:sldMkLst>
        <pc:spChg chg="del">
          <ac:chgData name="Alex Sturtivant" userId="05ead3f8-a71e-41c6-9f9d-44406ed944f2" providerId="ADAL" clId="{C0F3844C-E1E1-4EB3-A660-78A25AC72814}" dt="2022-05-09T15:57:42.270" v="5897" actId="478"/>
          <ac:spMkLst>
            <pc:docMk/>
            <pc:sldMk cId="1486014504" sldId="4233"/>
            <ac:spMk id="8" creationId="{6B4F4746-4854-6F6D-5AF4-496EDA275D5C}"/>
          </ac:spMkLst>
        </pc:spChg>
        <pc:spChg chg="mod">
          <ac:chgData name="Alex Sturtivant" userId="05ead3f8-a71e-41c6-9f9d-44406ed944f2" providerId="ADAL" clId="{C0F3844C-E1E1-4EB3-A660-78A25AC72814}" dt="2022-05-09T16:00:51.019" v="5918" actId="1037"/>
          <ac:spMkLst>
            <pc:docMk/>
            <pc:sldMk cId="1486014504" sldId="4233"/>
            <ac:spMk id="9" creationId="{12B13C16-2972-C8BA-CE8F-81B0BFBED0D7}"/>
          </ac:spMkLst>
        </pc:spChg>
        <pc:spChg chg="del">
          <ac:chgData name="Alex Sturtivant" userId="05ead3f8-a71e-41c6-9f9d-44406ed944f2" providerId="ADAL" clId="{C0F3844C-E1E1-4EB3-A660-78A25AC72814}" dt="2022-05-09T15:57:42.270" v="5897" actId="478"/>
          <ac:spMkLst>
            <pc:docMk/>
            <pc:sldMk cId="1486014504" sldId="4233"/>
            <ac:spMk id="10" creationId="{89AEC95C-25AA-F0B4-D9EA-46B642AFE7A6}"/>
          </ac:spMkLst>
        </pc:spChg>
        <pc:spChg chg="del">
          <ac:chgData name="Alex Sturtivant" userId="05ead3f8-a71e-41c6-9f9d-44406ed944f2" providerId="ADAL" clId="{C0F3844C-E1E1-4EB3-A660-78A25AC72814}" dt="2022-05-09T15:57:42.270" v="5897" actId="478"/>
          <ac:spMkLst>
            <pc:docMk/>
            <pc:sldMk cId="1486014504" sldId="4233"/>
            <ac:spMk id="11" creationId="{779AB1CA-F929-B76D-56EB-3957981E8274}"/>
          </ac:spMkLst>
        </pc:spChg>
        <pc:spChg chg="del">
          <ac:chgData name="Alex Sturtivant" userId="05ead3f8-a71e-41c6-9f9d-44406ed944f2" providerId="ADAL" clId="{C0F3844C-E1E1-4EB3-A660-78A25AC72814}" dt="2022-05-09T15:57:42.270" v="5897" actId="478"/>
          <ac:spMkLst>
            <pc:docMk/>
            <pc:sldMk cId="1486014504" sldId="4233"/>
            <ac:spMk id="30" creationId="{F17BB611-4C52-F0EC-569B-96E13445D04C}"/>
          </ac:spMkLst>
        </pc:spChg>
        <pc:picChg chg="add mod">
          <ac:chgData name="Alex Sturtivant" userId="05ead3f8-a71e-41c6-9f9d-44406ed944f2" providerId="ADAL" clId="{C0F3844C-E1E1-4EB3-A660-78A25AC72814}" dt="2022-05-09T15:58:07.869" v="5905" actId="1076"/>
          <ac:picMkLst>
            <pc:docMk/>
            <pc:sldMk cId="1486014504" sldId="4233"/>
            <ac:picMk id="3" creationId="{D86774F7-0D8F-930A-996F-DD3F94FFEF93}"/>
          </ac:picMkLst>
        </pc:picChg>
        <pc:picChg chg="del">
          <ac:chgData name="Alex Sturtivant" userId="05ead3f8-a71e-41c6-9f9d-44406ed944f2" providerId="ADAL" clId="{C0F3844C-E1E1-4EB3-A660-78A25AC72814}" dt="2022-05-09T15:57:42.270" v="5897" actId="478"/>
          <ac:picMkLst>
            <pc:docMk/>
            <pc:sldMk cId="1486014504" sldId="4233"/>
            <ac:picMk id="4" creationId="{72DB5ED7-2A84-762A-4AF3-F2BBB522599E}"/>
          </ac:picMkLst>
        </pc:picChg>
        <pc:picChg chg="add mod">
          <ac:chgData name="Alex Sturtivant" userId="05ead3f8-a71e-41c6-9f9d-44406ed944f2" providerId="ADAL" clId="{C0F3844C-E1E1-4EB3-A660-78A25AC72814}" dt="2022-05-09T15:59:05.545" v="5911" actId="1076"/>
          <ac:picMkLst>
            <pc:docMk/>
            <pc:sldMk cId="1486014504" sldId="4233"/>
            <ac:picMk id="12" creationId="{20CE8FE7-129E-8513-D9A3-26A898A24CB4}"/>
          </ac:picMkLst>
        </pc:picChg>
        <pc:cxnChg chg="del">
          <ac:chgData name="Alex Sturtivant" userId="05ead3f8-a71e-41c6-9f9d-44406ed944f2" providerId="ADAL" clId="{C0F3844C-E1E1-4EB3-A660-78A25AC72814}" dt="2022-05-09T15:57:42.270" v="5897" actId="478"/>
          <ac:cxnSpMkLst>
            <pc:docMk/>
            <pc:sldMk cId="1486014504" sldId="4233"/>
            <ac:cxnSpMk id="24" creationId="{968B39E6-C650-140D-DFEA-4E37FDC8A49B}"/>
          </ac:cxnSpMkLst>
        </pc:cxnChg>
        <pc:cxnChg chg="del">
          <ac:chgData name="Alex Sturtivant" userId="05ead3f8-a71e-41c6-9f9d-44406ed944f2" providerId="ADAL" clId="{C0F3844C-E1E1-4EB3-A660-78A25AC72814}" dt="2022-05-09T15:57:42.270" v="5897" actId="478"/>
          <ac:cxnSpMkLst>
            <pc:docMk/>
            <pc:sldMk cId="1486014504" sldId="4233"/>
            <ac:cxnSpMk id="26" creationId="{351AC926-417F-E5F1-1E52-50C1FD2895A0}"/>
          </ac:cxnSpMkLst>
        </pc:cxnChg>
        <pc:cxnChg chg="del">
          <ac:chgData name="Alex Sturtivant" userId="05ead3f8-a71e-41c6-9f9d-44406ed944f2" providerId="ADAL" clId="{C0F3844C-E1E1-4EB3-A660-78A25AC72814}" dt="2022-05-09T15:57:42.270" v="5897" actId="478"/>
          <ac:cxnSpMkLst>
            <pc:docMk/>
            <pc:sldMk cId="1486014504" sldId="4233"/>
            <ac:cxnSpMk id="28" creationId="{C9E8647C-3B86-55E5-7698-786A28A38E71}"/>
          </ac:cxnSpMkLst>
        </pc:cxnChg>
      </pc:sldChg>
      <pc:sldChg chg="modSp add del mod">
        <pc:chgData name="Alex Sturtivant" userId="05ead3f8-a71e-41c6-9f9d-44406ed944f2" providerId="ADAL" clId="{C0F3844C-E1E1-4EB3-A660-78A25AC72814}" dt="2022-05-09T09:38:57.997" v="569" actId="47"/>
        <pc:sldMkLst>
          <pc:docMk/>
          <pc:sldMk cId="1642618885" sldId="4311"/>
        </pc:sldMkLst>
        <pc:spChg chg="mod">
          <ac:chgData name="Alex Sturtivant" userId="05ead3f8-a71e-41c6-9f9d-44406ed944f2" providerId="ADAL" clId="{C0F3844C-E1E1-4EB3-A660-78A25AC72814}" dt="2022-05-09T09:38:46.773" v="558" actId="21"/>
          <ac:spMkLst>
            <pc:docMk/>
            <pc:sldMk cId="1642618885" sldId="4311"/>
            <ac:spMk id="3" creationId="{DD8F8690-65E4-442D-9D6F-BFBCAFB0FBF8}"/>
          </ac:spMkLst>
        </pc:spChg>
      </pc:sldChg>
    </pc:docChg>
  </pc:docChgLst>
  <pc:docChgLst>
    <pc:chgData name="Bethany Mindham" userId="S::bethany.mindham@royalgreenwich.gov.uk::335b0bfb-97a9-434b-9485-cdce9611e571" providerId="AD" clId="Web-{AFAE9676-005D-1AD9-33D0-1EC19852C4D0}"/>
    <pc:docChg chg="modSld">
      <pc:chgData name="Bethany Mindham" userId="S::bethany.mindham@royalgreenwich.gov.uk::335b0bfb-97a9-434b-9485-cdce9611e571" providerId="AD" clId="Web-{AFAE9676-005D-1AD9-33D0-1EC19852C4D0}" dt="2022-05-10T13:59:46.758" v="871" actId="20577"/>
      <pc:docMkLst>
        <pc:docMk/>
      </pc:docMkLst>
      <pc:sldChg chg="modSp">
        <pc:chgData name="Bethany Mindham" userId="S::bethany.mindham@royalgreenwich.gov.uk::335b0bfb-97a9-434b-9485-cdce9611e571" providerId="AD" clId="Web-{AFAE9676-005D-1AD9-33D0-1EC19852C4D0}" dt="2022-05-10T13:59:46.758" v="871" actId="20577"/>
        <pc:sldMkLst>
          <pc:docMk/>
          <pc:sldMk cId="311400988" sldId="4174"/>
        </pc:sldMkLst>
        <pc:spChg chg="mod">
          <ac:chgData name="Bethany Mindham" userId="S::bethany.mindham@royalgreenwich.gov.uk::335b0bfb-97a9-434b-9485-cdce9611e571" providerId="AD" clId="Web-{AFAE9676-005D-1AD9-33D0-1EC19852C4D0}" dt="2022-05-10T13:59:46.758" v="871" actId="20577"/>
          <ac:spMkLst>
            <pc:docMk/>
            <pc:sldMk cId="311400988" sldId="4174"/>
            <ac:spMk id="6" creationId="{5CADC8EC-DAE7-0845-AB85-A2A4CADB880A}"/>
          </ac:spMkLst>
        </pc:spChg>
      </pc:sldChg>
      <pc:sldChg chg="modSp">
        <pc:chgData name="Bethany Mindham" userId="S::bethany.mindham@royalgreenwich.gov.uk::335b0bfb-97a9-434b-9485-cdce9611e571" providerId="AD" clId="Web-{AFAE9676-005D-1AD9-33D0-1EC19852C4D0}" dt="2022-05-10T13:31:40.731" v="822" actId="20577"/>
        <pc:sldMkLst>
          <pc:docMk/>
          <pc:sldMk cId="878577976" sldId="4230"/>
        </pc:sldMkLst>
        <pc:spChg chg="mod">
          <ac:chgData name="Bethany Mindham" userId="S::bethany.mindham@royalgreenwich.gov.uk::335b0bfb-97a9-434b-9485-cdce9611e571" providerId="AD" clId="Web-{AFAE9676-005D-1AD9-33D0-1EC19852C4D0}" dt="2022-05-10T13:18:44.320" v="461" actId="20577"/>
          <ac:spMkLst>
            <pc:docMk/>
            <pc:sldMk cId="878577976" sldId="4230"/>
            <ac:spMk id="11" creationId="{4E663313-C002-E42B-5FFF-5C7FD47B00EA}"/>
          </ac:spMkLst>
        </pc:spChg>
        <pc:spChg chg="mod">
          <ac:chgData name="Bethany Mindham" userId="S::bethany.mindham@royalgreenwich.gov.uk::335b0bfb-97a9-434b-9485-cdce9611e571" providerId="AD" clId="Web-{AFAE9676-005D-1AD9-33D0-1EC19852C4D0}" dt="2022-05-10T13:31:40.731" v="822" actId="20577"/>
          <ac:spMkLst>
            <pc:docMk/>
            <pc:sldMk cId="878577976" sldId="4230"/>
            <ac:spMk id="12" creationId="{99B566C7-901B-25D2-E1E9-755C10DB1A11}"/>
          </ac:spMkLst>
        </pc:spChg>
      </pc:sldChg>
    </pc:docChg>
  </pc:docChgLst>
  <pc:docChgLst>
    <pc:chgData name="Bethany Mindham" userId="S::bethany.mindham@royalgreenwich.gov.uk::335b0bfb-97a9-434b-9485-cdce9611e571" providerId="AD" clId="Web-{2A19A232-71BC-1FD2-7136-391654D0E0A2}"/>
    <pc:docChg chg="addSld delSld modSld">
      <pc:chgData name="Bethany Mindham" userId="S::bethany.mindham@royalgreenwich.gov.uk::335b0bfb-97a9-434b-9485-cdce9611e571" providerId="AD" clId="Web-{2A19A232-71BC-1FD2-7136-391654D0E0A2}" dt="2022-05-10T12:42:57.367" v="1820" actId="1076"/>
      <pc:docMkLst>
        <pc:docMk/>
      </pc:docMkLst>
      <pc:sldChg chg="modSp">
        <pc:chgData name="Bethany Mindham" userId="S::bethany.mindham@royalgreenwich.gov.uk::335b0bfb-97a9-434b-9485-cdce9611e571" providerId="AD" clId="Web-{2A19A232-71BC-1FD2-7136-391654D0E0A2}" dt="2022-05-10T12:39:34.612" v="1815" actId="14100"/>
        <pc:sldMkLst>
          <pc:docMk/>
          <pc:sldMk cId="3870550845" sldId="270"/>
        </pc:sldMkLst>
        <pc:picChg chg="mod">
          <ac:chgData name="Bethany Mindham" userId="S::bethany.mindham@royalgreenwich.gov.uk::335b0bfb-97a9-434b-9485-cdce9611e571" providerId="AD" clId="Web-{2A19A232-71BC-1FD2-7136-391654D0E0A2}" dt="2022-05-10T12:39:34.612" v="1815" actId="14100"/>
          <ac:picMkLst>
            <pc:docMk/>
            <pc:sldMk cId="3870550845" sldId="270"/>
            <ac:picMk id="4" creationId="{8D1A3D43-7B6C-40C2-9709-7E700B124FF1}"/>
          </ac:picMkLst>
        </pc:picChg>
      </pc:sldChg>
      <pc:sldChg chg="modSp delCm">
        <pc:chgData name="Bethany Mindham" userId="S::bethany.mindham@royalgreenwich.gov.uk::335b0bfb-97a9-434b-9485-cdce9611e571" providerId="AD" clId="Web-{2A19A232-71BC-1FD2-7136-391654D0E0A2}" dt="2022-05-10T12:39:04.877" v="1813"/>
        <pc:sldMkLst>
          <pc:docMk/>
          <pc:sldMk cId="2395327710" sldId="273"/>
        </pc:sldMkLst>
        <pc:spChg chg="mod">
          <ac:chgData name="Bethany Mindham" userId="S::bethany.mindham@royalgreenwich.gov.uk::335b0bfb-97a9-434b-9485-cdce9611e571" providerId="AD" clId="Web-{2A19A232-71BC-1FD2-7136-391654D0E0A2}" dt="2022-05-10T12:38:58.189" v="1812" actId="20577"/>
          <ac:spMkLst>
            <pc:docMk/>
            <pc:sldMk cId="2395327710" sldId="273"/>
            <ac:spMk id="6" creationId="{5CADC8EC-DAE7-0845-AB85-A2A4CADB880A}"/>
          </ac:spMkLst>
        </pc:spChg>
      </pc:sldChg>
      <pc:sldChg chg="del">
        <pc:chgData name="Bethany Mindham" userId="S::bethany.mindham@royalgreenwich.gov.uk::335b0bfb-97a9-434b-9485-cdce9611e571" providerId="AD" clId="Web-{2A19A232-71BC-1FD2-7136-391654D0E0A2}" dt="2022-05-10T11:09:00.362" v="1"/>
        <pc:sldMkLst>
          <pc:docMk/>
          <pc:sldMk cId="2302964820" sldId="278"/>
        </pc:sldMkLst>
      </pc:sldChg>
      <pc:sldChg chg="modSp">
        <pc:chgData name="Bethany Mindham" userId="S::bethany.mindham@royalgreenwich.gov.uk::335b0bfb-97a9-434b-9485-cdce9611e571" providerId="AD" clId="Web-{2A19A232-71BC-1FD2-7136-391654D0E0A2}" dt="2022-05-10T12:42:57.367" v="1820" actId="1076"/>
        <pc:sldMkLst>
          <pc:docMk/>
          <pc:sldMk cId="311400988" sldId="4174"/>
        </pc:sldMkLst>
        <pc:spChg chg="mod">
          <ac:chgData name="Bethany Mindham" userId="S::bethany.mindham@royalgreenwich.gov.uk::335b0bfb-97a9-434b-9485-cdce9611e571" providerId="AD" clId="Web-{2A19A232-71BC-1FD2-7136-391654D0E0A2}" dt="2022-05-10T11:57:08.578" v="481" actId="1076"/>
          <ac:spMkLst>
            <pc:docMk/>
            <pc:sldMk cId="311400988" sldId="4174"/>
            <ac:spMk id="4" creationId="{40204411-2DCD-4FCE-8A4F-F7B4E8BB8411}"/>
          </ac:spMkLst>
        </pc:spChg>
        <pc:spChg chg="mod">
          <ac:chgData name="Bethany Mindham" userId="S::bethany.mindham@royalgreenwich.gov.uk::335b0bfb-97a9-434b-9485-cdce9611e571" providerId="AD" clId="Web-{2A19A232-71BC-1FD2-7136-391654D0E0A2}" dt="2022-05-10T12:42:57.367" v="1820" actId="1076"/>
          <ac:spMkLst>
            <pc:docMk/>
            <pc:sldMk cId="311400988" sldId="4174"/>
            <ac:spMk id="6" creationId="{5CADC8EC-DAE7-0845-AB85-A2A4CADB880A}"/>
          </ac:spMkLst>
        </pc:spChg>
      </pc:sldChg>
      <pc:sldChg chg="del mod modShow">
        <pc:chgData name="Bethany Mindham" userId="S::bethany.mindham@royalgreenwich.gov.uk::335b0bfb-97a9-434b-9485-cdce9611e571" providerId="AD" clId="Web-{2A19A232-71BC-1FD2-7136-391654D0E0A2}" dt="2022-05-10T12:07:29.078" v="743"/>
        <pc:sldMkLst>
          <pc:docMk/>
          <pc:sldMk cId="1633822716" sldId="4225"/>
        </pc:sldMkLst>
      </pc:sldChg>
      <pc:sldChg chg="delCm">
        <pc:chgData name="Bethany Mindham" userId="S::bethany.mindham@royalgreenwich.gov.uk::335b0bfb-97a9-434b-9485-cdce9611e571" providerId="AD" clId="Web-{2A19A232-71BC-1FD2-7136-391654D0E0A2}" dt="2022-05-10T12:39:17.862" v="1814"/>
        <pc:sldMkLst>
          <pc:docMk/>
          <pc:sldMk cId="1610717551" sldId="4227"/>
        </pc:sldMkLst>
      </pc:sldChg>
      <pc:sldChg chg="modSp">
        <pc:chgData name="Bethany Mindham" userId="S::bethany.mindham@royalgreenwich.gov.uk::335b0bfb-97a9-434b-9485-cdce9611e571" providerId="AD" clId="Web-{2A19A232-71BC-1FD2-7136-391654D0E0A2}" dt="2022-05-10T12:42:42.633" v="1816" actId="20577"/>
        <pc:sldMkLst>
          <pc:docMk/>
          <pc:sldMk cId="1345564043" sldId="4228"/>
        </pc:sldMkLst>
        <pc:spChg chg="mod">
          <ac:chgData name="Bethany Mindham" userId="S::bethany.mindham@royalgreenwich.gov.uk::335b0bfb-97a9-434b-9485-cdce9611e571" providerId="AD" clId="Web-{2A19A232-71BC-1FD2-7136-391654D0E0A2}" dt="2022-05-10T12:42:42.633" v="1816" actId="20577"/>
          <ac:spMkLst>
            <pc:docMk/>
            <pc:sldMk cId="1345564043" sldId="4228"/>
            <ac:spMk id="6" creationId="{5CADC8EC-DAE7-0845-AB85-A2A4CADB880A}"/>
          </ac:spMkLst>
        </pc:spChg>
      </pc:sldChg>
      <pc:sldChg chg="del">
        <pc:chgData name="Bethany Mindham" userId="S::bethany.mindham@royalgreenwich.gov.uk::335b0bfb-97a9-434b-9485-cdce9611e571" providerId="AD" clId="Web-{2A19A232-71BC-1FD2-7136-391654D0E0A2}" dt="2022-05-10T10:46:44.343" v="0"/>
        <pc:sldMkLst>
          <pc:docMk/>
          <pc:sldMk cId="953818037" sldId="4229"/>
        </pc:sldMkLst>
      </pc:sldChg>
      <pc:sldChg chg="modNotes">
        <pc:chgData name="Bethany Mindham" userId="S::bethany.mindham@royalgreenwich.gov.uk::335b0bfb-97a9-434b-9485-cdce9611e571" providerId="AD" clId="Web-{2A19A232-71BC-1FD2-7136-391654D0E0A2}" dt="2022-05-10T12:37:47.266" v="1811"/>
        <pc:sldMkLst>
          <pc:docMk/>
          <pc:sldMk cId="878577976" sldId="4230"/>
        </pc:sldMkLst>
      </pc:sldChg>
      <pc:sldChg chg="modSp">
        <pc:chgData name="Bethany Mindham" userId="S::bethany.mindham@royalgreenwich.gov.uk::335b0bfb-97a9-434b-9485-cdce9611e571" providerId="AD" clId="Web-{2A19A232-71BC-1FD2-7136-391654D0E0A2}" dt="2022-05-10T11:28:27.174" v="477" actId="20577"/>
        <pc:sldMkLst>
          <pc:docMk/>
          <pc:sldMk cId="3752962779" sldId="4232"/>
        </pc:sldMkLst>
        <pc:spChg chg="mod">
          <ac:chgData name="Bethany Mindham" userId="S::bethany.mindham@royalgreenwich.gov.uk::335b0bfb-97a9-434b-9485-cdce9611e571" providerId="AD" clId="Web-{2A19A232-71BC-1FD2-7136-391654D0E0A2}" dt="2022-05-10T11:28:06.861" v="458" actId="20577"/>
          <ac:spMkLst>
            <pc:docMk/>
            <pc:sldMk cId="3752962779" sldId="4232"/>
            <ac:spMk id="2" creationId="{80F84DB0-CA1F-3CA6-1367-00786F1F88D2}"/>
          </ac:spMkLst>
        </pc:spChg>
        <pc:spChg chg="mod">
          <ac:chgData name="Bethany Mindham" userId="S::bethany.mindham@royalgreenwich.gov.uk::335b0bfb-97a9-434b-9485-cdce9611e571" providerId="AD" clId="Web-{2A19A232-71BC-1FD2-7136-391654D0E0A2}" dt="2022-05-10T11:28:27.174" v="477" actId="20577"/>
          <ac:spMkLst>
            <pc:docMk/>
            <pc:sldMk cId="3752962779" sldId="4232"/>
            <ac:spMk id="3" creationId="{07B54E84-FBE6-AA1B-3198-F47EFE235B0C}"/>
          </ac:spMkLst>
        </pc:spChg>
      </pc:sldChg>
      <pc:sldChg chg="modSp new del">
        <pc:chgData name="Bethany Mindham" userId="S::bethany.mindham@royalgreenwich.gov.uk::335b0bfb-97a9-434b-9485-cdce9611e571" providerId="AD" clId="Web-{2A19A232-71BC-1FD2-7136-391654D0E0A2}" dt="2022-05-10T11:11:27.210" v="5"/>
        <pc:sldMkLst>
          <pc:docMk/>
          <pc:sldMk cId="12216927" sldId="4234"/>
        </pc:sldMkLst>
        <pc:spChg chg="mod">
          <ac:chgData name="Bethany Mindham" userId="S::bethany.mindham@royalgreenwich.gov.uk::335b0bfb-97a9-434b-9485-cdce9611e571" providerId="AD" clId="Web-{2A19A232-71BC-1FD2-7136-391654D0E0A2}" dt="2022-05-10T11:11:23.616" v="4" actId="20577"/>
          <ac:spMkLst>
            <pc:docMk/>
            <pc:sldMk cId="12216927" sldId="4234"/>
            <ac:spMk id="2" creationId="{9F5C4A42-18E9-09AC-B2E1-236584DFBE6F}"/>
          </ac:spMkLst>
        </pc:spChg>
      </pc:sldChg>
      <pc:sldChg chg="addSp modSp new modNotes">
        <pc:chgData name="Bethany Mindham" userId="S::bethany.mindham@royalgreenwich.gov.uk::335b0bfb-97a9-434b-9485-cdce9611e571" providerId="AD" clId="Web-{2A19A232-71BC-1FD2-7136-391654D0E0A2}" dt="2022-05-10T12:37:02.077" v="1808" actId="20577"/>
        <pc:sldMkLst>
          <pc:docMk/>
          <pc:sldMk cId="443385901" sldId="4234"/>
        </pc:sldMkLst>
        <pc:spChg chg="mod">
          <ac:chgData name="Bethany Mindham" userId="S::bethany.mindham@royalgreenwich.gov.uk::335b0bfb-97a9-434b-9485-cdce9611e571" providerId="AD" clId="Web-{2A19A232-71BC-1FD2-7136-391654D0E0A2}" dt="2022-05-10T12:24:40.027" v="1282" actId="20577"/>
          <ac:spMkLst>
            <pc:docMk/>
            <pc:sldMk cId="443385901" sldId="4234"/>
            <ac:spMk id="2" creationId="{D35DF25D-D85F-BFA0-DD1A-0AC12BB52C74}"/>
          </ac:spMkLst>
        </pc:spChg>
        <pc:spChg chg="mod">
          <ac:chgData name="Bethany Mindham" userId="S::bethany.mindham@royalgreenwich.gov.uk::335b0bfb-97a9-434b-9485-cdce9611e571" providerId="AD" clId="Web-{2A19A232-71BC-1FD2-7136-391654D0E0A2}" dt="2022-05-10T12:37:02.077" v="1808" actId="20577"/>
          <ac:spMkLst>
            <pc:docMk/>
            <pc:sldMk cId="443385901" sldId="4234"/>
            <ac:spMk id="3" creationId="{E0DFF67C-0BBB-D624-2381-68CB98706D64}"/>
          </ac:spMkLst>
        </pc:spChg>
        <pc:spChg chg="add">
          <ac:chgData name="Bethany Mindham" userId="S::bethany.mindham@royalgreenwich.gov.uk::335b0bfb-97a9-434b-9485-cdce9611e571" providerId="AD" clId="Web-{2A19A232-71BC-1FD2-7136-391654D0E0A2}" dt="2022-05-10T12:24:20.010" v="1279"/>
          <ac:spMkLst>
            <pc:docMk/>
            <pc:sldMk cId="443385901" sldId="4234"/>
            <ac:spMk id="5" creationId="{90F3D829-3306-59FE-962A-00953C954AB3}"/>
          </ac:spMkLst>
        </pc:spChg>
        <pc:picChg chg="add">
          <ac:chgData name="Bethany Mindham" userId="S::bethany.mindham@royalgreenwich.gov.uk::335b0bfb-97a9-434b-9485-cdce9611e571" providerId="AD" clId="Web-{2A19A232-71BC-1FD2-7136-391654D0E0A2}" dt="2022-05-10T12:24:24.745" v="1280"/>
          <ac:picMkLst>
            <pc:docMk/>
            <pc:sldMk cId="443385901" sldId="4234"/>
            <ac:picMk id="7" creationId="{1D5B5B69-A09B-86AD-8590-1F60B18C9D84}"/>
          </ac:picMkLst>
        </pc:picChg>
      </pc:sldChg>
      <pc:sldChg chg="new del">
        <pc:chgData name="Bethany Mindham" userId="S::bethany.mindham@royalgreenwich.gov.uk::335b0bfb-97a9-434b-9485-cdce9611e571" providerId="AD" clId="Web-{2A19A232-71BC-1FD2-7136-391654D0E0A2}" dt="2022-05-10T11:28:30.393" v="478"/>
        <pc:sldMkLst>
          <pc:docMk/>
          <pc:sldMk cId="4185741071" sldId="4234"/>
        </pc:sldMkLst>
      </pc:sldChg>
    </pc:docChg>
  </pc:docChgLst>
  <pc:docChgLst>
    <pc:chgData name="Bethany Mindham" userId="335b0bfb-97a9-434b-9485-cdce9611e571" providerId="ADAL" clId="{DE2A008A-1B42-4957-949F-D0A46742E9FF}"/>
    <pc:docChg chg="undo redo custSel addSld delSld modSld sldOrd">
      <pc:chgData name="Bethany Mindham" userId="335b0bfb-97a9-434b-9485-cdce9611e571" providerId="ADAL" clId="{DE2A008A-1B42-4957-949F-D0A46742E9FF}" dt="2022-05-08T17:40:27.001" v="323"/>
      <pc:docMkLst>
        <pc:docMk/>
      </pc:docMkLst>
      <pc:sldChg chg="addSp modSp">
        <pc:chgData name="Bethany Mindham" userId="335b0bfb-97a9-434b-9485-cdce9611e571" providerId="ADAL" clId="{DE2A008A-1B42-4957-949F-D0A46742E9FF}" dt="2022-05-08T17:38:07.151" v="213"/>
        <pc:sldMkLst>
          <pc:docMk/>
          <pc:sldMk cId="2302964820" sldId="278"/>
        </pc:sldMkLst>
        <pc:spChg chg="add mod">
          <ac:chgData name="Bethany Mindham" userId="335b0bfb-97a9-434b-9485-cdce9611e571" providerId="ADAL" clId="{DE2A008A-1B42-4957-949F-D0A46742E9FF}" dt="2022-05-08T17:38:00.117" v="212"/>
          <ac:spMkLst>
            <pc:docMk/>
            <pc:sldMk cId="2302964820" sldId="278"/>
            <ac:spMk id="4" creationId="{E6A00823-3FFD-8F4C-4AE8-74819B5474BE}"/>
          </ac:spMkLst>
        </pc:spChg>
        <pc:picChg chg="add mod">
          <ac:chgData name="Bethany Mindham" userId="335b0bfb-97a9-434b-9485-cdce9611e571" providerId="ADAL" clId="{DE2A008A-1B42-4957-949F-D0A46742E9FF}" dt="2022-05-08T17:38:07.151" v="213"/>
          <ac:picMkLst>
            <pc:docMk/>
            <pc:sldMk cId="2302964820" sldId="278"/>
            <ac:picMk id="5" creationId="{19CE57CA-C804-13FB-5E5A-834E67563090}"/>
          </ac:picMkLst>
        </pc:picChg>
      </pc:sldChg>
      <pc:sldChg chg="ord">
        <pc:chgData name="Bethany Mindham" userId="335b0bfb-97a9-434b-9485-cdce9611e571" providerId="ADAL" clId="{DE2A008A-1B42-4957-949F-D0A46742E9FF}" dt="2022-05-08T17:38:26.002" v="217"/>
        <pc:sldMkLst>
          <pc:docMk/>
          <pc:sldMk cId="311400988" sldId="4174"/>
        </pc:sldMkLst>
      </pc:sldChg>
      <pc:sldChg chg="addSp delSp modSp mod">
        <pc:chgData name="Bethany Mindham" userId="335b0bfb-97a9-434b-9485-cdce9611e571" providerId="ADAL" clId="{DE2A008A-1B42-4957-949F-D0A46742E9FF}" dt="2022-05-08T17:37:24.995" v="208" actId="207"/>
        <pc:sldMkLst>
          <pc:docMk/>
          <pc:sldMk cId="43067866" sldId="4218"/>
        </pc:sldMkLst>
        <pc:spChg chg="mod">
          <ac:chgData name="Bethany Mindham" userId="335b0bfb-97a9-434b-9485-cdce9611e571" providerId="ADAL" clId="{DE2A008A-1B42-4957-949F-D0A46742E9FF}" dt="2022-05-08T17:37:24.995" v="208" actId="207"/>
          <ac:spMkLst>
            <pc:docMk/>
            <pc:sldMk cId="43067866" sldId="4218"/>
            <ac:spMk id="2" creationId="{8F747869-C795-463B-9319-A55FF32BC361}"/>
          </ac:spMkLst>
        </pc:spChg>
        <pc:spChg chg="mod">
          <ac:chgData name="Bethany Mindham" userId="335b0bfb-97a9-434b-9485-cdce9611e571" providerId="ADAL" clId="{DE2A008A-1B42-4957-949F-D0A46742E9FF}" dt="2022-05-08T17:37:20.597" v="204" actId="1076"/>
          <ac:spMkLst>
            <pc:docMk/>
            <pc:sldMk cId="43067866" sldId="4218"/>
            <ac:spMk id="8" creationId="{6105F9B7-D2D6-496E-8830-6C34365CD8AE}"/>
          </ac:spMkLst>
        </pc:spChg>
        <pc:spChg chg="mod">
          <ac:chgData name="Bethany Mindham" userId="335b0bfb-97a9-434b-9485-cdce9611e571" providerId="ADAL" clId="{DE2A008A-1B42-4957-949F-D0A46742E9FF}" dt="2022-05-08T17:37:20.292" v="203" actId="1076"/>
          <ac:spMkLst>
            <pc:docMk/>
            <pc:sldMk cId="43067866" sldId="4218"/>
            <ac:spMk id="9" creationId="{33A5EC5C-4630-43D8-A40E-ECF280DBC33D}"/>
          </ac:spMkLst>
        </pc:spChg>
        <pc:cxnChg chg="add del">
          <ac:chgData name="Bethany Mindham" userId="335b0bfb-97a9-434b-9485-cdce9611e571" providerId="ADAL" clId="{DE2A008A-1B42-4957-949F-D0A46742E9FF}" dt="2022-05-08T17:37:21.012" v="205" actId="478"/>
          <ac:cxnSpMkLst>
            <pc:docMk/>
            <pc:sldMk cId="43067866" sldId="4218"/>
            <ac:cxnSpMk id="10" creationId="{B420C641-14F6-48AA-A336-ADB6E4C2A927}"/>
          </ac:cxnSpMkLst>
        </pc:cxnChg>
      </pc:sldChg>
      <pc:sldChg chg="addSp modSp mod">
        <pc:chgData name="Bethany Mindham" userId="335b0bfb-97a9-434b-9485-cdce9611e571" providerId="ADAL" clId="{DE2A008A-1B42-4957-949F-D0A46742E9FF}" dt="2022-05-08T17:40:27.001" v="323"/>
        <pc:sldMkLst>
          <pc:docMk/>
          <pc:sldMk cId="1177591052" sldId="4220"/>
        </pc:sldMkLst>
        <pc:spChg chg="mod">
          <ac:chgData name="Bethany Mindham" userId="335b0bfb-97a9-434b-9485-cdce9611e571" providerId="ADAL" clId="{DE2A008A-1B42-4957-949F-D0A46742E9FF}" dt="2022-05-08T17:40:17.444" v="321" actId="20577"/>
          <ac:spMkLst>
            <pc:docMk/>
            <pc:sldMk cId="1177591052" sldId="4220"/>
            <ac:spMk id="5" creationId="{F2232D4E-09BE-4E9B-0BAB-B0E7D914B8B3}"/>
          </ac:spMkLst>
        </pc:spChg>
        <pc:spChg chg="add mod">
          <ac:chgData name="Bethany Mindham" userId="335b0bfb-97a9-434b-9485-cdce9611e571" providerId="ADAL" clId="{DE2A008A-1B42-4957-949F-D0A46742E9FF}" dt="2022-05-08T17:40:22.849" v="322"/>
          <ac:spMkLst>
            <pc:docMk/>
            <pc:sldMk cId="1177591052" sldId="4220"/>
            <ac:spMk id="6" creationId="{69ABBC77-9117-13E6-7490-4DCA5A626478}"/>
          </ac:spMkLst>
        </pc:spChg>
        <pc:picChg chg="add mod">
          <ac:chgData name="Bethany Mindham" userId="335b0bfb-97a9-434b-9485-cdce9611e571" providerId="ADAL" clId="{DE2A008A-1B42-4957-949F-D0A46742E9FF}" dt="2022-05-08T17:40:27.001" v="323"/>
          <ac:picMkLst>
            <pc:docMk/>
            <pc:sldMk cId="1177591052" sldId="4220"/>
            <ac:picMk id="7" creationId="{4AD57F2F-7D52-519C-C828-F3B9F595DD13}"/>
          </ac:picMkLst>
        </pc:picChg>
      </pc:sldChg>
      <pc:sldChg chg="modSp mod ord">
        <pc:chgData name="Bethany Mindham" userId="335b0bfb-97a9-434b-9485-cdce9611e571" providerId="ADAL" clId="{DE2A008A-1B42-4957-949F-D0A46742E9FF}" dt="2022-05-08T17:37:21.466" v="206" actId="113"/>
        <pc:sldMkLst>
          <pc:docMk/>
          <pc:sldMk cId="2403839292" sldId="4221"/>
        </pc:sldMkLst>
        <pc:spChg chg="mod">
          <ac:chgData name="Bethany Mindham" userId="335b0bfb-97a9-434b-9485-cdce9611e571" providerId="ADAL" clId="{DE2A008A-1B42-4957-949F-D0A46742E9FF}" dt="2022-05-08T17:37:21.466" v="206" actId="113"/>
          <ac:spMkLst>
            <pc:docMk/>
            <pc:sldMk cId="2403839292" sldId="4221"/>
            <ac:spMk id="2" creationId="{90BCCE7A-0953-461F-6F0E-8A2C1B958D62}"/>
          </ac:spMkLst>
        </pc:spChg>
        <pc:spChg chg="mod">
          <ac:chgData name="Bethany Mindham" userId="335b0bfb-97a9-434b-9485-cdce9611e571" providerId="ADAL" clId="{DE2A008A-1B42-4957-949F-D0A46742E9FF}" dt="2022-05-08T17:35:24.982" v="121" actId="20577"/>
          <ac:spMkLst>
            <pc:docMk/>
            <pc:sldMk cId="2403839292" sldId="4221"/>
            <ac:spMk id="3" creationId="{18AD11D8-175D-0899-DEFE-359F198729FC}"/>
          </ac:spMkLst>
        </pc:spChg>
      </pc:sldChg>
      <pc:sldChg chg="del">
        <pc:chgData name="Bethany Mindham" userId="335b0bfb-97a9-434b-9485-cdce9611e571" providerId="ADAL" clId="{DE2A008A-1B42-4957-949F-D0A46742E9FF}" dt="2022-05-08T17:38:29.637" v="218" actId="47"/>
        <pc:sldMkLst>
          <pc:docMk/>
          <pc:sldMk cId="1068141691" sldId="4222"/>
        </pc:sldMkLst>
      </pc:sldChg>
      <pc:sldChg chg="addSp modSp mod">
        <pc:chgData name="Bethany Mindham" userId="335b0bfb-97a9-434b-9485-cdce9611e571" providerId="ADAL" clId="{DE2A008A-1B42-4957-949F-D0A46742E9FF}" dt="2022-05-08T17:38:19.596" v="215"/>
        <pc:sldMkLst>
          <pc:docMk/>
          <pc:sldMk cId="1633822716" sldId="4225"/>
        </pc:sldMkLst>
        <pc:spChg chg="mod">
          <ac:chgData name="Bethany Mindham" userId="335b0bfb-97a9-434b-9485-cdce9611e571" providerId="ADAL" clId="{DE2A008A-1B42-4957-949F-D0A46742E9FF}" dt="2022-05-08T17:37:52.568" v="211" actId="1076"/>
          <ac:spMkLst>
            <pc:docMk/>
            <pc:sldMk cId="1633822716" sldId="4225"/>
            <ac:spMk id="4" creationId="{4C8459D4-C2AD-D8C2-820B-C5D36CD73DAA}"/>
          </ac:spMkLst>
        </pc:spChg>
        <pc:spChg chg="add mod">
          <ac:chgData name="Bethany Mindham" userId="335b0bfb-97a9-434b-9485-cdce9611e571" providerId="ADAL" clId="{DE2A008A-1B42-4957-949F-D0A46742E9FF}" dt="2022-05-08T17:38:13.851" v="214"/>
          <ac:spMkLst>
            <pc:docMk/>
            <pc:sldMk cId="1633822716" sldId="4225"/>
            <ac:spMk id="5" creationId="{F621520B-5A17-CA55-6F0C-351127F4C4F3}"/>
          </ac:spMkLst>
        </pc:spChg>
        <pc:picChg chg="add mod">
          <ac:chgData name="Bethany Mindham" userId="335b0bfb-97a9-434b-9485-cdce9611e571" providerId="ADAL" clId="{DE2A008A-1B42-4957-949F-D0A46742E9FF}" dt="2022-05-08T17:38:19.596" v="215"/>
          <ac:picMkLst>
            <pc:docMk/>
            <pc:sldMk cId="1633822716" sldId="4225"/>
            <ac:picMk id="6" creationId="{86F23F23-A404-8EF9-8576-D81337F66DB0}"/>
          </ac:picMkLst>
        </pc:picChg>
      </pc:sldChg>
      <pc:sldChg chg="modSp add mod">
        <pc:chgData name="Bethany Mindham" userId="335b0bfb-97a9-434b-9485-cdce9611e571" providerId="ADAL" clId="{DE2A008A-1B42-4957-949F-D0A46742E9FF}" dt="2022-05-08T17:35:56.784" v="174" actId="20577"/>
        <pc:sldMkLst>
          <pc:docMk/>
          <pc:sldMk cId="1610717551" sldId="4227"/>
        </pc:sldMkLst>
        <pc:spChg chg="mod">
          <ac:chgData name="Bethany Mindham" userId="335b0bfb-97a9-434b-9485-cdce9611e571" providerId="ADAL" clId="{DE2A008A-1B42-4957-949F-D0A46742E9FF}" dt="2022-05-08T17:35:56.784" v="174" actId="20577"/>
          <ac:spMkLst>
            <pc:docMk/>
            <pc:sldMk cId="1610717551" sldId="4227"/>
            <ac:spMk id="6" creationId="{5CADC8EC-DAE7-0845-AB85-A2A4CADB880A}"/>
          </ac:spMkLst>
        </pc:spChg>
      </pc:sldChg>
      <pc:sldChg chg="modSp add mod">
        <pc:chgData name="Bethany Mindham" userId="335b0bfb-97a9-434b-9485-cdce9611e571" providerId="ADAL" clId="{DE2A008A-1B42-4957-949F-D0A46742E9FF}" dt="2022-05-08T17:36:08.773" v="197" actId="20577"/>
        <pc:sldMkLst>
          <pc:docMk/>
          <pc:sldMk cId="1345564043" sldId="4228"/>
        </pc:sldMkLst>
        <pc:spChg chg="mod">
          <ac:chgData name="Bethany Mindham" userId="335b0bfb-97a9-434b-9485-cdce9611e571" providerId="ADAL" clId="{DE2A008A-1B42-4957-949F-D0A46742E9FF}" dt="2022-05-08T17:36:08.773" v="197" actId="20577"/>
          <ac:spMkLst>
            <pc:docMk/>
            <pc:sldMk cId="1345564043" sldId="4228"/>
            <ac:spMk id="6" creationId="{5CADC8EC-DAE7-0845-AB85-A2A4CADB880A}"/>
          </ac:spMkLst>
        </pc:spChg>
      </pc:sldChg>
      <pc:sldChg chg="modSp new mod">
        <pc:chgData name="Bethany Mindham" userId="335b0bfb-97a9-434b-9485-cdce9611e571" providerId="ADAL" clId="{DE2A008A-1B42-4957-949F-D0A46742E9FF}" dt="2022-05-08T17:38:59.643" v="246" actId="20577"/>
        <pc:sldMkLst>
          <pc:docMk/>
          <pc:sldMk cId="953818037" sldId="4229"/>
        </pc:sldMkLst>
        <pc:spChg chg="mod">
          <ac:chgData name="Bethany Mindham" userId="335b0bfb-97a9-434b-9485-cdce9611e571" providerId="ADAL" clId="{DE2A008A-1B42-4957-949F-D0A46742E9FF}" dt="2022-05-08T17:38:59.643" v="246" actId="20577"/>
          <ac:spMkLst>
            <pc:docMk/>
            <pc:sldMk cId="953818037" sldId="4229"/>
            <ac:spMk id="2" creationId="{80F84DB0-CA1F-3CA6-1367-00786F1F88D2}"/>
          </ac:spMkLst>
        </pc:spChg>
      </pc:sldChg>
    </pc:docChg>
  </pc:docChgLst>
  <pc:docChgLst>
    <pc:chgData name="Yu-Hsuan Ho" userId="7280e5fb-ee59-4ff5-9a5c-6781f40a6885" providerId="ADAL" clId="{059F695B-8486-F340-BE4B-55290CFA5CE5}"/>
    <pc:docChg chg="modSld">
      <pc:chgData name="Yu-Hsuan Ho" userId="7280e5fb-ee59-4ff5-9a5c-6781f40a6885" providerId="ADAL" clId="{059F695B-8486-F340-BE4B-55290CFA5CE5}" dt="2022-05-10T11:59:15.159" v="41" actId="20577"/>
      <pc:docMkLst>
        <pc:docMk/>
      </pc:docMkLst>
      <pc:sldChg chg="modSp mod">
        <pc:chgData name="Yu-Hsuan Ho" userId="7280e5fb-ee59-4ff5-9a5c-6781f40a6885" providerId="ADAL" clId="{059F695B-8486-F340-BE4B-55290CFA5CE5}" dt="2022-05-10T11:59:15.159" v="41" actId="20577"/>
        <pc:sldMkLst>
          <pc:docMk/>
          <pc:sldMk cId="2403839292" sldId="4221"/>
        </pc:sldMkLst>
        <pc:spChg chg="mod">
          <ac:chgData name="Yu-Hsuan Ho" userId="7280e5fb-ee59-4ff5-9a5c-6781f40a6885" providerId="ADAL" clId="{059F695B-8486-F340-BE4B-55290CFA5CE5}" dt="2022-05-10T11:59:15.159" v="41" actId="20577"/>
          <ac:spMkLst>
            <pc:docMk/>
            <pc:sldMk cId="2403839292" sldId="4221"/>
            <ac:spMk id="3" creationId="{18AD11D8-175D-0899-DEFE-359F198729FC}"/>
          </ac:spMkLst>
        </pc:spChg>
      </pc:sldChg>
    </pc:docChg>
  </pc:docChgLst>
</pc:chgInfo>
</file>

<file path=ppt/comments/modernComment_1084_5033AD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460590-47B8-4716-8671-0209EAD7C7B6}" authorId="{0F65A496-1998-1A7D-F96B-2A4C46A1480D}" status="resolved" created="2022-03-29T09:06:47.109" complete="100000">
    <pc:sldMkLst xmlns:pc="http://schemas.microsoft.com/office/powerpoint/2013/main/command">
      <pc:docMk/>
      <pc:sldMk cId="3306465015" sldId="4276"/>
    </pc:sldMkLst>
    <p188:txBody>
      <a:bodyPr/>
      <a:lstStyle/>
      <a:p>
        <a:r>
          <a:rPr lang="en-GB"/>
          <a:t>Beth handing over to [@Alexia Fergus]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00D8E-8D35-4F7D-9FD2-1B73847730B5}" type="datetimeFigureOut"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347F9-2E00-4FAE-B249-26589258AAC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5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Beth slides 1-8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A8D2E-43CC-D440-95E0-2E383F110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347F9-2E00-4FAE-B249-26589258AAC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88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8D2E-43CC-D440-95E0-2E383F110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08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8D2E-43CC-D440-95E0-2E383F110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95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Stepping back </a:t>
            </a:r>
            <a:r>
              <a:rPr lang="en-GB"/>
              <a:t>to see how problems relate to each other</a:t>
            </a:r>
          </a:p>
          <a:p>
            <a:r>
              <a:rPr lang="en-GB" b="1"/>
              <a:t>Prioritising</a:t>
            </a:r>
            <a:r>
              <a:rPr lang="en-GB"/>
              <a:t> areas we should do more testing in</a:t>
            </a:r>
          </a:p>
          <a:p>
            <a:r>
              <a:rPr lang="en-GB" b="1"/>
              <a:t>Validating </a:t>
            </a:r>
            <a:r>
              <a:rPr lang="en-GB"/>
              <a:t>that we’re solving a complete problem for users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347F9-2E00-4FAE-B249-26589258AAC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It’s a way to share learning from a project as you go. Often, change </a:t>
            </a:r>
            <a:r>
              <a:rPr lang="en-US" err="1">
                <a:cs typeface="Calibri"/>
              </a:rPr>
              <a:t>programmes</a:t>
            </a:r>
            <a:r>
              <a:rPr lang="en-US">
                <a:cs typeface="Calibri"/>
              </a:rPr>
              <a:t> or technology projects will do all the work, and then tell everyone only when the change is about to go live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This is different – it's about sharing the analysis, thinking and learnings continuously.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First one today will be a bit different – setting the scene and introducing the work, with only a little bit about our findings.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you can expect: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cs typeface="Calibri"/>
              </a:rPr>
              <a:t>Us to show our progress – what have we been doing, and what have we learned?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cs typeface="Calibri"/>
              </a:rPr>
              <a:t>To have a chance to influence the work. We want to hear what's important to you, and what we’ve missed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cs typeface="Calibri"/>
              </a:rPr>
              <a:t>To be able to draw links to other projects or initiatives that we might not know about</a:t>
            </a:r>
          </a:p>
          <a:p>
            <a:pPr marL="457200" lvl="1" indent="0">
              <a:buFont typeface="Arial"/>
              <a:buNone/>
            </a:pPr>
            <a:endParaRPr lang="en-US">
              <a:cs typeface="Calibri"/>
            </a:endParaRPr>
          </a:p>
          <a:p>
            <a:pPr marL="457200" lvl="1" indent="0">
              <a:buFont typeface="Arial"/>
              <a:buNone/>
            </a:pPr>
            <a:endParaRPr lang="en-US">
              <a:cs typeface="Calibri"/>
            </a:endParaRPr>
          </a:p>
          <a:p>
            <a:pPr marL="457200" lvl="1" indent="0">
              <a:buFont typeface="Arial"/>
              <a:buNone/>
            </a:pP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A8D2E-43CC-D440-95E0-2E383F110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1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B570D-3338-4AB5-B9EE-C550D37E0CA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019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347F9-2E00-4FAE-B249-26589258AAC9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8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8D2E-43CC-D440-95E0-2E383F110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5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ef735448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ef735448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2500"/>
              <a:buFont typeface="Arial"/>
              <a:buNone/>
            </a:pPr>
            <a:endParaRPr lang="en-US">
              <a:cs typeface="Calibri"/>
            </a:endParaRPr>
          </a:p>
          <a:p>
            <a:pPr marL="171450" indent="-171450">
              <a:lnSpc>
                <a:spcPct val="150000"/>
              </a:lnSpc>
              <a:buClr>
                <a:srgbClr val="3C3C3B"/>
              </a:buClr>
              <a:buSzPts val="2500"/>
              <a:buFont typeface="Arial"/>
              <a:buChar char="•"/>
            </a:pPr>
            <a:endParaRPr lang="en-US">
              <a:cs typeface="Calibri"/>
            </a:endParaRPr>
          </a:p>
          <a:p>
            <a:pPr marL="457200" indent="-387350">
              <a:lnSpc>
                <a:spcPct val="150000"/>
              </a:lnSpc>
              <a:buSzPts val="2500"/>
              <a:buFont typeface="Open Sans,Sans-Serif"/>
              <a:buChar char="•"/>
            </a:pPr>
            <a:endParaRPr lang="en-US">
              <a:cs typeface="Calibri"/>
            </a:endParaRPr>
          </a:p>
          <a:p>
            <a:pPr marL="171450" indent="-171450">
              <a:buSzPts val="2500"/>
              <a:buFont typeface="Arial"/>
              <a:buChar char="•"/>
            </a:pPr>
            <a:endParaRPr lang="en-US">
              <a:cs typeface="Calibri"/>
            </a:endParaRPr>
          </a:p>
          <a:p>
            <a:pPr marL="457200" indent="-387350">
              <a:lnSpc>
                <a:spcPct val="150000"/>
              </a:lnSpc>
              <a:buClr>
                <a:srgbClr val="3C3C3B"/>
              </a:buClr>
              <a:buSzPts val="2500"/>
              <a:buFont typeface="Open Sans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74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Alex</a:t>
            </a:r>
            <a:endParaRPr lang="en-US"/>
          </a:p>
          <a:p>
            <a:r>
              <a:rPr lang="en-US">
                <a:cs typeface="Calibri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563E6-CB8C-0246-AC38-FED05646BC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95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8D2E-43CC-D440-95E0-2E383F110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09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Alex?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A8D2E-43CC-D440-95E0-2E383F1107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0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99A8-F3F0-4711-B48C-209896C2A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6F02B-CC13-4345-A535-4DCAC1177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32BC-3A8C-4BC9-AD2B-E652E00B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09DDB-C6E4-4534-A587-C4F841CD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8659B-B957-47B3-AB14-3B3D7289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37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D25E-2EF0-4D9C-AB6A-968FFF645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36097-BBF0-4EC3-ADCB-DBEED1DB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55D44-4E4C-49D9-83CD-4EF2B1BD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BD50-8262-4F60-9C2B-495BF488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D03B-979B-46C7-A243-C7265823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2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F9E3B3-E95B-474F-B88B-D8DE2EEFF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B97E4-8451-4FBA-BB21-163582376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C4B02-8E90-42D8-8516-759FBA1C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8E645-6B57-449C-9AF4-AC0D6514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AC312-A41A-472A-986F-8527447A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36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4000" y="2290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104245" y="62721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06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AB54-7001-40CB-BE2D-D266DF7B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A40A-F63C-4B0C-A0A6-28B95D369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789C3-0653-4F65-8BF0-48B106AFC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D6069-75AB-4E3C-B801-7CA53C06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0E624-6E68-4266-B68E-6DAB1DB2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8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3CED-9786-449E-AEA1-58A7CD4C4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4154E-68DB-43CF-883A-D46005FEA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8AF38-4D86-454B-AFAC-1AC134B2D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3FB5C-91C0-4F05-A01D-7AFB2A99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F5EAB-E21E-4D23-A60D-BCEA48DE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51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F128-070D-4C9F-86E2-BC17CC4D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17E88-FDDA-423A-967D-858FBF167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3E08D-F724-4440-A112-1AA495EB5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5A1FA-78A4-472A-BEE4-25B138E9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9B5F7-08BD-49D8-A132-32D96366C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90ED7-121B-4593-9192-3D2ECBC6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6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67DD-EA75-4A18-841F-0EF02875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31CEB-F5BA-4EEB-BC16-32D7725A8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F5CFF-AA02-4B7E-9DBC-4D3BFCC51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14022-7B2E-4BD4-BA69-38D061407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950F1-307C-4C0C-ABA1-9FAA73D9E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E7DBD-DF87-4545-8236-65BDDB22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F8ADE-B376-4516-98DE-5EC5C383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FA058-05CF-460B-840D-7E65949A0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348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1454-DE49-4E40-97DA-58DE42C0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465E8-3DB0-4E5E-9CF4-0CAEBD16E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287AE-7C8D-4297-A01E-1F129583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C5D1C-522E-4B6E-90D5-98F2080B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1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00FD6-2FB3-4996-809C-91D73F77C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18655-5CB5-4BDD-BF3C-8EC11686E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E866C-9424-4387-B956-87129B90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638E-4533-4DE7-AEC2-2A4D8D9B5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3F6BF-5693-4728-BF21-287648561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172452-7683-49F8-A15C-E271DCEE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08EF4-4839-4D8E-BFCA-B44189D0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0EA9D-514F-499B-A107-42EA054EB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59C4F-60DA-4F95-8421-C4B9FCBD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4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5E07-8500-4B32-A9B4-5D6B1D99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4F59B-2B85-438A-8671-F93194BCC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BC600-4F44-4150-8A0C-519E37045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6CA85-C191-45C3-9057-0F45F1E1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E0388-4156-4331-9C9D-7FB6D51F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A53D7-DE3F-48B9-B64F-B9E13079F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21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80F66-F14D-4661-A388-01C255DB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7067D-89B8-4C81-B490-196491F1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736C-82D4-4159-9947-2676E6ACA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BDAE2-76A0-4709-B018-EF427CC702F6}" type="datetimeFigureOut">
              <a:rPr lang="en-GB" smtClean="0"/>
              <a:t>10/05/2022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9B3ED-12EF-4809-96EF-D39249B44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F1F39-3D2C-4653-B2CD-3FA350543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F90E6-D769-4F33-AAD0-0D9408645B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0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4_5033AD8B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Bethany.Mindham@royalgreenwich.gov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lex.Sturtivant@royalgreenwich.gov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oyalgreenwich.sharepoint.com/:w:/s/GreenwichCommunityDirectoryandLivewellrebuild/EWlZNoqFqlhPpaoK3JFkhtEBMR1mFQJ4iKPmmO5LO40mdg?e=ocJwD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royalgreenwich.sharepoint.com/:p:/s/GreenwichCommunityDirectoryandLivewellrebuild/EbRyeZrbnyxIu-KPQnIsQgABU0vOG6btLX3Q5TZxGRJdMg?e=pUx5mL" TargetMode="External"/><Relationship Id="rId4" Type="http://schemas.openxmlformats.org/officeDocument/2006/relationships/hyperlink" Target="https://royalgreenwich.sharepoint.com/:v:/s/GreenwichCommunityDirectoryandLivewellrebuild/Ee-1cfncwBtHn3gDAwCA1_4BGgDk1Wf5P8W4h0BfKIt4CA?e=iXIMu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2.png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-3424" y="1256661"/>
            <a:ext cx="12191997" cy="5602195"/>
          </a:xfrm>
          <a:prstGeom prst="rect">
            <a:avLst/>
          </a:prstGeom>
          <a:solidFill>
            <a:srgbClr val="AF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4F8E7819-F3B1-4FAC-B56D-63F86C2DE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82" r="361" b="8721"/>
          <a:stretch/>
        </p:blipFill>
        <p:spPr>
          <a:xfrm>
            <a:off x="10299034" y="256988"/>
            <a:ext cx="1840847" cy="805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15292-C26B-0E4A-9102-E4DB47DB09BB}"/>
              </a:ext>
            </a:extLst>
          </p:cNvPr>
          <p:cNvSpPr txBox="1"/>
          <p:nvPr/>
        </p:nvSpPr>
        <p:spPr>
          <a:xfrm>
            <a:off x="494783" y="2089073"/>
            <a:ext cx="10451679" cy="5601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Rebuilding Greenwich’s </a:t>
            </a:r>
          </a:p>
          <a:p>
            <a:r>
              <a:rPr lang="en-GB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Community Directory </a:t>
            </a:r>
          </a:p>
          <a:p>
            <a:pPr algn="l"/>
            <a:r>
              <a:rPr lang="en-GB" sz="44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Show &amp; Tell #6</a:t>
            </a:r>
          </a:p>
          <a:p>
            <a:r>
              <a:rPr lang="en-GB" sz="265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10/05/2022</a:t>
            </a:r>
          </a:p>
          <a:p>
            <a:endParaRPr lang="en-GB" sz="265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endParaRPr lang="en-GB" sz="265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GB" sz="28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Please note </a:t>
            </a:r>
            <a:r>
              <a:rPr lang="en-GB" sz="28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this Show &amp; Tell will be </a:t>
            </a:r>
            <a:r>
              <a:rPr lang="en-GB" sz="2800" u="sng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recorded </a:t>
            </a:r>
          </a:p>
          <a:p>
            <a:endParaRPr lang="en-GB" sz="265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GB" sz="6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84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869938" y="2527849"/>
            <a:ext cx="985533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8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Capturing our users’ needs, pain points, and desires</a:t>
            </a:r>
            <a:endParaRPr lang="en-GB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10717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CE9DB6-3776-C865-C9F8-A348B6369BC6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99B93-AFDA-7837-3447-7C7BE9B1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45" y="6208132"/>
            <a:ext cx="970909" cy="469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F4746-4854-6F6D-5AF4-496EDA275D5C}"/>
              </a:ext>
            </a:extLst>
          </p:cNvPr>
          <p:cNvSpPr txBox="1"/>
          <p:nvPr/>
        </p:nvSpPr>
        <p:spPr>
          <a:xfrm>
            <a:off x="8151133" y="3517100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</a:t>
            </a:r>
            <a:r>
              <a:rPr lang="en-GB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hat they need to do</a:t>
            </a:r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B5ED7-2A84-762A-4AF3-F2BBB5225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0" t="1885" r="1709" b="18512"/>
          <a:stretch/>
        </p:blipFill>
        <p:spPr>
          <a:xfrm>
            <a:off x="484729" y="924179"/>
            <a:ext cx="7257191" cy="4737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13C16-2972-C8BA-CE8F-81B0BFBED0D7}"/>
              </a:ext>
            </a:extLst>
          </p:cNvPr>
          <p:cNvSpPr txBox="1"/>
          <p:nvPr/>
        </p:nvSpPr>
        <p:spPr>
          <a:xfrm>
            <a:off x="499969" y="3195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Value Proposition Canvas</a:t>
            </a:r>
            <a:endParaRPr lang="en-GB" sz="2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EC95C-25AA-F0B4-D9EA-46B642AFE7A6}"/>
              </a:ext>
            </a:extLst>
          </p:cNvPr>
          <p:cNvSpPr txBox="1"/>
          <p:nvPr/>
        </p:nvSpPr>
        <p:spPr>
          <a:xfrm>
            <a:off x="8151133" y="4541245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Their pain 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AB1CA-F929-B76D-56EB-3957981E8274}"/>
              </a:ext>
            </a:extLst>
          </p:cNvPr>
          <p:cNvSpPr txBox="1"/>
          <p:nvPr/>
        </p:nvSpPr>
        <p:spPr>
          <a:xfrm>
            <a:off x="8151133" y="2492956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Their desires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8B39E6-C650-140D-DFEA-4E37FDC8A49B}"/>
              </a:ext>
            </a:extLst>
          </p:cNvPr>
          <p:cNvCxnSpPr/>
          <p:nvPr/>
        </p:nvCxnSpPr>
        <p:spPr>
          <a:xfrm flipH="1">
            <a:off x="6431280" y="2693011"/>
            <a:ext cx="1569720" cy="0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1AC926-417F-E5F1-1E52-50C1FD2895A0}"/>
              </a:ext>
            </a:extLst>
          </p:cNvPr>
          <p:cNvCxnSpPr>
            <a:cxnSpLocks/>
          </p:cNvCxnSpPr>
          <p:nvPr/>
        </p:nvCxnSpPr>
        <p:spPr>
          <a:xfrm flipH="1">
            <a:off x="7025640" y="3717155"/>
            <a:ext cx="1125493" cy="0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E8647C-3B86-55E5-7698-786A28A38E71}"/>
              </a:ext>
            </a:extLst>
          </p:cNvPr>
          <p:cNvCxnSpPr>
            <a:cxnSpLocks/>
          </p:cNvCxnSpPr>
          <p:nvPr/>
        </p:nvCxnSpPr>
        <p:spPr>
          <a:xfrm flipH="1">
            <a:off x="6595969" y="4741300"/>
            <a:ext cx="1555163" cy="0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7BB611-4C52-F0EC-569B-96E13445D04C}"/>
              </a:ext>
            </a:extLst>
          </p:cNvPr>
          <p:cNvSpPr txBox="1"/>
          <p:nvPr/>
        </p:nvSpPr>
        <p:spPr>
          <a:xfrm>
            <a:off x="225649" y="5004643"/>
            <a:ext cx="30991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highlight>
                  <a:srgbClr val="008080"/>
                </a:highlight>
                <a:latin typeface="Open Sans"/>
                <a:ea typeface="Open Sans"/>
                <a:cs typeface="Open Sans"/>
              </a:rPr>
              <a:t>How our product will meet their needs, pain points and desires</a:t>
            </a:r>
          </a:p>
          <a:p>
            <a:r>
              <a:rPr lang="en-US" sz="1400" b="1">
                <a:solidFill>
                  <a:schemeClr val="bg1"/>
                </a:solidFill>
                <a:highlight>
                  <a:srgbClr val="008080"/>
                </a:highlight>
                <a:latin typeface="Open Sans"/>
                <a:ea typeface="Open Sans"/>
                <a:cs typeface="Open Sans"/>
              </a:rPr>
              <a:t>(not filled out yet)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B7BBB5-67FC-A3E7-B0CA-3F3A45C74F4B}"/>
              </a:ext>
            </a:extLst>
          </p:cNvPr>
          <p:cNvCxnSpPr>
            <a:cxnSpLocks/>
          </p:cNvCxnSpPr>
          <p:nvPr/>
        </p:nvCxnSpPr>
        <p:spPr>
          <a:xfrm flipV="1">
            <a:off x="1851902" y="4505355"/>
            <a:ext cx="0" cy="436000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52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CE9DB6-3776-C865-C9F8-A348B6369BC6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99B93-AFDA-7837-3447-7C7BE9B13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5" y="6208132"/>
            <a:ext cx="970909" cy="469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13C16-2972-C8BA-CE8F-81B0BFBED0D7}"/>
              </a:ext>
            </a:extLst>
          </p:cNvPr>
          <p:cNvSpPr txBox="1"/>
          <p:nvPr/>
        </p:nvSpPr>
        <p:spPr>
          <a:xfrm>
            <a:off x="471394" y="22392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Value Proposition Canvas</a:t>
            </a:r>
            <a:endParaRPr lang="en-GB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774F7-0D8F-930A-996F-DD3F94FFE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19" y="991546"/>
            <a:ext cx="5050631" cy="45314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CE8FE7-129E-8513-D9A3-26A898A24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432" y="989159"/>
            <a:ext cx="6172922" cy="45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1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717538" y="2643757"/>
            <a:ext cx="985533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Connecting the </a:t>
            </a:r>
            <a:r>
              <a:rPr lang="en-US" sz="48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problems</a:t>
            </a:r>
            <a:r>
              <a:rPr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we’ve observed</a:t>
            </a:r>
            <a:endParaRPr lang="en-GB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455640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CE9DB6-3776-C865-C9F8-A348B6369BC6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99B93-AFDA-7837-3447-7C7BE9B1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45" y="6208132"/>
            <a:ext cx="970909" cy="469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13C16-2972-C8BA-CE8F-81B0BFBED0D7}"/>
              </a:ext>
            </a:extLst>
          </p:cNvPr>
          <p:cNvSpPr txBox="1"/>
          <p:nvPr/>
        </p:nvSpPr>
        <p:spPr>
          <a:xfrm>
            <a:off x="499969" y="3195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Problem map</a:t>
            </a:r>
            <a:endParaRPr lang="en-GB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01440-AE11-142D-DC0A-E9E1E8F4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48" y="1143912"/>
            <a:ext cx="10951304" cy="3278041"/>
          </a:xfrm>
          <a:prstGeom prst="rect">
            <a:avLst/>
          </a:prstGeom>
          <a:ln w="38100">
            <a:solidFill>
              <a:srgbClr val="00808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5CEF03-FF1F-EDCB-BFCF-562ADA8D22B4}"/>
              </a:ext>
            </a:extLst>
          </p:cNvPr>
          <p:cNvSpPr txBox="1"/>
          <p:nvPr/>
        </p:nvSpPr>
        <p:spPr>
          <a:xfrm>
            <a:off x="3380329" y="5087541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Problem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18355E-DB2F-72D7-A363-7220C879F0F0}"/>
              </a:ext>
            </a:extLst>
          </p:cNvPr>
          <p:cNvSpPr txBox="1"/>
          <p:nvPr/>
        </p:nvSpPr>
        <p:spPr>
          <a:xfrm>
            <a:off x="1130953" y="5089330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Causes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470DF2-6AE5-A2F6-576D-F55CCB550088}"/>
              </a:ext>
            </a:extLst>
          </p:cNvPr>
          <p:cNvSpPr txBox="1"/>
          <p:nvPr/>
        </p:nvSpPr>
        <p:spPr>
          <a:xfrm>
            <a:off x="7833362" y="5087541"/>
            <a:ext cx="3020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Consequences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4F61AC-409B-FDC1-6C7C-DEBFD45B774B}"/>
              </a:ext>
            </a:extLst>
          </p:cNvPr>
          <p:cNvCxnSpPr>
            <a:cxnSpLocks/>
          </p:cNvCxnSpPr>
          <p:nvPr/>
        </p:nvCxnSpPr>
        <p:spPr>
          <a:xfrm flipV="1">
            <a:off x="1569720" y="4571212"/>
            <a:ext cx="0" cy="407712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A4A98F-17C7-7ADB-4D63-CD816E5C1C38}"/>
              </a:ext>
            </a:extLst>
          </p:cNvPr>
          <p:cNvCxnSpPr>
            <a:cxnSpLocks/>
          </p:cNvCxnSpPr>
          <p:nvPr/>
        </p:nvCxnSpPr>
        <p:spPr>
          <a:xfrm flipV="1">
            <a:off x="3947160" y="4525442"/>
            <a:ext cx="0" cy="407712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17948B-853D-7F00-F17C-00BBDBE49B93}"/>
              </a:ext>
            </a:extLst>
          </p:cNvPr>
          <p:cNvCxnSpPr>
            <a:cxnSpLocks/>
          </p:cNvCxnSpPr>
          <p:nvPr/>
        </p:nvCxnSpPr>
        <p:spPr>
          <a:xfrm flipV="1">
            <a:off x="8732520" y="4586554"/>
            <a:ext cx="0" cy="407712"/>
          </a:xfrm>
          <a:prstGeom prst="straightConnector1">
            <a:avLst/>
          </a:prstGeom>
          <a:ln w="28575">
            <a:solidFill>
              <a:srgbClr val="008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65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633418" y="767553"/>
            <a:ext cx="10400456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Problem map – focused reading time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defRPr/>
            </a:pPr>
            <a:endParaRPr lang="en-US" sz="2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endParaRPr lang="en-US" sz="2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We're now going to give you 10-15mins to read through our problem map in more detail. You can do this by either:</a:t>
            </a:r>
            <a:endParaRPr lang="en-US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en-US" sz="2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a) opening the image we've just posted in the chat </a:t>
            </a:r>
          </a:p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b) staying on the call and following our screen</a:t>
            </a:r>
          </a:p>
          <a:p>
            <a:pPr>
              <a:defRPr/>
            </a:pPr>
            <a:endParaRPr lang="en-US" sz="2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Feel free to add comments or questions </a:t>
            </a: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in the chat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as you </a:t>
            </a: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read. After 10mins of reading we will open for discussion to hear your thoughts. We are now going to post some (optional) prompt questions for you to consider whilst reading. </a:t>
            </a:r>
            <a:endParaRPr lang="en-US" sz="2000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en-US" sz="2000" b="1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After the discussion, we have another small interactive activity but we will explain this when we get to it! </a:t>
            </a:r>
          </a:p>
        </p:txBody>
      </p:sp>
    </p:spTree>
    <p:extLst>
      <p:ext uri="{BB962C8B-B14F-4D97-AF65-F5344CB8AC3E}">
        <p14:creationId xmlns:p14="http://schemas.microsoft.com/office/powerpoint/2010/main" val="31140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2903BA-6C81-F910-6E59-6718F70B7E26}"/>
              </a:ext>
            </a:extLst>
          </p:cNvPr>
          <p:cNvSpPr/>
          <p:nvPr/>
        </p:nvSpPr>
        <p:spPr>
          <a:xfrm>
            <a:off x="1" y="-825"/>
            <a:ext cx="6096000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84DB0-CA1F-3CA6-1367-00786F1F8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87591"/>
            <a:ext cx="10515600" cy="535531"/>
          </a:xfr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Open Sans"/>
                <a:ea typeface="Open Sans"/>
                <a:cs typeface="Calibri Light"/>
              </a:rPr>
              <a:t>Next steps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54E84-FBE6-AA1B-3198-F47EFE235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99" y="1625808"/>
            <a:ext cx="4941403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>
                <a:solidFill>
                  <a:schemeClr val="bg1"/>
                </a:solidFill>
                <a:ea typeface="Calibri"/>
                <a:cs typeface="Calibri"/>
              </a:rPr>
              <a:t>Update our problem map with today’s feedback</a:t>
            </a:r>
          </a:p>
          <a:p>
            <a:pPr marL="0" indent="0">
              <a:buNone/>
            </a:pPr>
            <a:endParaRPr lang="en-GB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GB">
                <a:solidFill>
                  <a:schemeClr val="bg1"/>
                </a:solidFill>
              </a:rPr>
              <a:t>Create written problem statements</a:t>
            </a:r>
            <a:br>
              <a:rPr lang="en-GB">
                <a:solidFill>
                  <a:schemeClr val="bg1"/>
                </a:solidFill>
              </a:rPr>
            </a:br>
            <a:endParaRPr lang="en-GB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Prioritise the problems – what do we need to answer now?</a:t>
            </a:r>
          </a:p>
          <a:p>
            <a:endParaRPr lang="en-GB" b="1">
              <a:solidFill>
                <a:schemeClr val="bg1"/>
              </a:solidFill>
            </a:endParaRPr>
          </a:p>
          <a:p>
            <a:r>
              <a:rPr lang="en-GB">
                <a:solidFill>
                  <a:schemeClr val="bg1"/>
                </a:solidFill>
              </a:rPr>
              <a:t>Run experiments to try and solve the prioritised problems</a:t>
            </a:r>
            <a:endParaRPr lang="en-GB"/>
          </a:p>
          <a:p>
            <a:pPr marL="0" indent="0">
              <a:buNone/>
            </a:pPr>
            <a:endParaRPr lang="en-GB" b="1"/>
          </a:p>
          <a:p>
            <a:endParaRPr lang="en-GB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86CB2-15C3-9705-FF57-9B113AA19C60}"/>
              </a:ext>
            </a:extLst>
          </p:cNvPr>
          <p:cNvSpPr txBox="1"/>
          <p:nvPr/>
        </p:nvSpPr>
        <p:spPr>
          <a:xfrm>
            <a:off x="6459227" y="638347"/>
            <a:ext cx="107340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rgbClr val="008080"/>
                </a:solidFill>
                <a:latin typeface="Open Sans"/>
                <a:ea typeface="Open Sans"/>
                <a:cs typeface="Calibri Light"/>
              </a:rPr>
              <a:t>Over to you!</a:t>
            </a:r>
            <a:endParaRPr lang="en-US" sz="3200" b="1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1045BEC3-4ACB-00AE-FB42-1E2C44C010A9}"/>
              </a:ext>
            </a:extLst>
          </p:cNvPr>
          <p:cNvSpPr txBox="1">
            <a:spLocks/>
          </p:cNvSpPr>
          <p:nvPr/>
        </p:nvSpPr>
        <p:spPr>
          <a:xfrm>
            <a:off x="6459227" y="1948556"/>
            <a:ext cx="5419165" cy="2611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We'd love to know your thoughts and answer any questions you might have.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Comment in the chat or speak up 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F2616-8919-C84D-564A-A59CC64AFD49}"/>
              </a:ext>
            </a:extLst>
          </p:cNvPr>
          <p:cNvSpPr txBox="1"/>
          <p:nvPr/>
        </p:nvSpPr>
        <p:spPr>
          <a:xfrm>
            <a:off x="6459227" y="3812751"/>
            <a:ext cx="5419165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stood out to you?</a:t>
            </a:r>
          </a:p>
          <a:p>
            <a:endParaRPr lang="en-GB" sz="2000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3752962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1174376" y="2099086"/>
            <a:ext cx="1033268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Ways to stay in touch: </a:t>
            </a:r>
          </a:p>
          <a:p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our weeknotes </a:t>
            </a:r>
            <a:r>
              <a:rPr lang="en-US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these are sent to all Show &amp; Tell attendees every Friday</a:t>
            </a:r>
          </a:p>
          <a:p>
            <a:pPr marL="457200" indent="-457200">
              <a:buFont typeface="+mj-lt"/>
              <a:buAutoNum type="arabicPeriod"/>
            </a:pP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 to our future Show &amp; Tell events</a:t>
            </a:r>
          </a:p>
          <a:p>
            <a:pPr marL="457200" indent="-457200">
              <a:buFont typeface="+mj-lt"/>
              <a:buAutoNum type="arabicPeriod"/>
            </a:pPr>
            <a:endParaRPr lang="en-US" sz="2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Send us an email or a message on Microsoft Teams:</a:t>
            </a:r>
          </a:p>
          <a:p>
            <a:pPr marL="457200" indent="-457200">
              <a:buFont typeface="+mj-lt"/>
              <a:buAutoNum type="arabicPeriod"/>
            </a:pPr>
            <a:endParaRPr lang="en-US" sz="2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Bethany.Mindham@royalgreenwich.gov.uk</a:t>
            </a:r>
            <a:endParaRPr lang="en-US" sz="2000" b="1">
              <a:solidFill>
                <a:schemeClr val="bg1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Alex.Sturtivant@royalgreenwich.gov.uk</a:t>
            </a:r>
            <a:r>
              <a:rPr lang="en-US" sz="2000" b="1">
                <a:solidFill>
                  <a:schemeClr val="bg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A9BD78-3768-4A4F-9883-D3E752CDCE57}"/>
              </a:ext>
            </a:extLst>
          </p:cNvPr>
          <p:cNvSpPr txBox="1"/>
          <p:nvPr/>
        </p:nvSpPr>
        <p:spPr>
          <a:xfrm>
            <a:off x="1297669" y="494931"/>
            <a:ext cx="95966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 for coming! </a:t>
            </a:r>
            <a:endParaRPr lang="en-US" sz="48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2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6B3FF74-CE5D-4933-9376-70E81AB9E641}"/>
              </a:ext>
            </a:extLst>
          </p:cNvPr>
          <p:cNvSpPr/>
          <p:nvPr/>
        </p:nvSpPr>
        <p:spPr>
          <a:xfrm>
            <a:off x="930374" y="2040194"/>
            <a:ext cx="2777612" cy="2777612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20A711-9800-4330-B580-3A8FC09D45D9}"/>
              </a:ext>
            </a:extLst>
          </p:cNvPr>
          <p:cNvSpPr/>
          <p:nvPr/>
        </p:nvSpPr>
        <p:spPr>
          <a:xfrm>
            <a:off x="4592890" y="2040194"/>
            <a:ext cx="2777612" cy="2777612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A74C45-D638-444B-B77A-63E6AA02242F}"/>
              </a:ext>
            </a:extLst>
          </p:cNvPr>
          <p:cNvSpPr/>
          <p:nvPr/>
        </p:nvSpPr>
        <p:spPr>
          <a:xfrm>
            <a:off x="8345535" y="2040194"/>
            <a:ext cx="2777612" cy="2777612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412DA-8897-4897-A0DB-D5EA5D304BF0}"/>
              </a:ext>
            </a:extLst>
          </p:cNvPr>
          <p:cNvSpPr txBox="1"/>
          <p:nvPr/>
        </p:nvSpPr>
        <p:spPr>
          <a:xfrm>
            <a:off x="1088606" y="3104024"/>
            <a:ext cx="24344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rgbClr val="262626"/>
                </a:solidFill>
                <a:latin typeface="Open Sans"/>
                <a:ea typeface="Open Sans"/>
                <a:cs typeface="Open Sans"/>
              </a:rPr>
              <a:t>Show progress </a:t>
            </a:r>
            <a:r>
              <a:rPr lang="en-GB">
                <a:solidFill>
                  <a:srgbClr val="262626"/>
                </a:solidFill>
                <a:latin typeface="Open Sans"/>
                <a:ea typeface="Open Sans"/>
                <a:cs typeface="Open Sans"/>
              </a:rPr>
              <a:t>early and often</a:t>
            </a:r>
            <a:endParaRPr lang="en-US">
              <a:solidFill>
                <a:srgbClr val="26262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42AD8-C1A1-40E6-B020-AD433D4BC956}"/>
              </a:ext>
            </a:extLst>
          </p:cNvPr>
          <p:cNvSpPr txBox="1"/>
          <p:nvPr/>
        </p:nvSpPr>
        <p:spPr>
          <a:xfrm>
            <a:off x="4767226" y="2880679"/>
            <a:ext cx="243445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Get feedback </a:t>
            </a: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from everyone, to shape what we do next</a:t>
            </a:r>
          </a:p>
          <a:p>
            <a:pPr algn="ctr"/>
            <a:endParaRPr lang="en-GB" sz="1200">
              <a:solidFill>
                <a:schemeClr val="tx1">
                  <a:lumMod val="85000"/>
                  <a:lumOff val="1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GB" sz="120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(not just those involved in the day to day work)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DEFB7-D3F5-45A2-BE08-A526DF0E14AD}"/>
              </a:ext>
            </a:extLst>
          </p:cNvPr>
          <p:cNvSpPr txBox="1"/>
          <p:nvPr/>
        </p:nvSpPr>
        <p:spPr>
          <a:xfrm>
            <a:off x="8358557" y="2797760"/>
            <a:ext cx="267589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Make connections </a:t>
            </a: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/>
                <a:cs typeface="Open Sans"/>
              </a:rPr>
              <a:t>with other work and knowledge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5C8588-AED5-4970-B088-60E4B7CD525F}"/>
              </a:ext>
            </a:extLst>
          </p:cNvPr>
          <p:cNvSpPr/>
          <p:nvPr/>
        </p:nvSpPr>
        <p:spPr>
          <a:xfrm>
            <a:off x="4" y="6061754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CDFDF9C-000C-498F-BE95-94AD0710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3E1331-D788-3E4C-BC99-DFF62B322A1A}"/>
              </a:ext>
            </a:extLst>
          </p:cNvPr>
          <p:cNvSpPr txBox="1"/>
          <p:nvPr/>
        </p:nvSpPr>
        <p:spPr>
          <a:xfrm>
            <a:off x="567250" y="458324"/>
            <a:ext cx="803065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What is a Show &amp; Tell? </a:t>
            </a:r>
          </a:p>
          <a:p>
            <a:endParaRPr lang="en-US" sz="2800" b="1">
              <a:solidFill>
                <a:srgbClr val="008080"/>
              </a:solidFill>
              <a:latin typeface="Open Sans"/>
              <a:ea typeface="Open Sans"/>
              <a:cs typeface="Open Sans"/>
            </a:endParaRPr>
          </a:p>
          <a:p>
            <a:r>
              <a:rPr lang="en-US" sz="24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A regular event where we...</a:t>
            </a:r>
            <a:endParaRPr lang="en-US" sz="2400" b="1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3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5" y="6208132"/>
            <a:ext cx="970909" cy="469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747869-C795-463B-9319-A55FF32BC361}"/>
              </a:ext>
            </a:extLst>
          </p:cNvPr>
          <p:cNvSpPr txBox="1"/>
          <p:nvPr/>
        </p:nvSpPr>
        <p:spPr>
          <a:xfrm>
            <a:off x="433137" y="366295"/>
            <a:ext cx="95341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Today’s Show &amp; Tell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20C641-14F6-48AA-A336-ADB6E4C2A927}"/>
              </a:ext>
            </a:extLst>
          </p:cNvPr>
          <p:cNvCxnSpPr>
            <a:cxnSpLocks/>
          </p:cNvCxnSpPr>
          <p:nvPr/>
        </p:nvCxnSpPr>
        <p:spPr>
          <a:xfrm>
            <a:off x="5910693" y="1541439"/>
            <a:ext cx="0" cy="3975441"/>
          </a:xfrm>
          <a:prstGeom prst="line">
            <a:avLst/>
          </a:prstGeom>
          <a:ln w="9525">
            <a:solidFill>
              <a:srgbClr val="00808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4E663313-C002-E42B-5FFF-5C7FD47B00EA}"/>
              </a:ext>
            </a:extLst>
          </p:cNvPr>
          <p:cNvSpPr txBox="1"/>
          <p:nvPr/>
        </p:nvSpPr>
        <p:spPr>
          <a:xfrm>
            <a:off x="528386" y="1358241"/>
            <a:ext cx="5091358" cy="45570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b="1">
                <a:latin typeface="Open Sans"/>
                <a:ea typeface="Open Sans"/>
                <a:cs typeface="Open Sans"/>
              </a:rPr>
              <a:t>We will cover:</a:t>
            </a:r>
          </a:p>
          <a:p>
            <a:endParaRPr lang="en-GB" sz="25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Open Sans"/>
                <a:ea typeface="Open Sans"/>
                <a:cs typeface="Open Sans"/>
              </a:rPr>
              <a:t>The research synthesis we’re working 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Open Sans"/>
                <a:ea typeface="Open Sans"/>
                <a:cs typeface="Open Sans"/>
              </a:rPr>
              <a:t>A tool we’ve been using to capture users' pain points, needs and desires 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Open Sans"/>
                <a:ea typeface="Open Sans"/>
                <a:cs typeface="Open Sans"/>
              </a:rPr>
              <a:t>An interactive discussion and activity based on how we're connecting the problems we've observed</a:t>
            </a: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99B566C7-901B-25D2-E1E9-755C10DB1A11}"/>
              </a:ext>
            </a:extLst>
          </p:cNvPr>
          <p:cNvSpPr txBox="1"/>
          <p:nvPr/>
        </p:nvSpPr>
        <p:spPr>
          <a:xfrm>
            <a:off x="6331480" y="1238119"/>
            <a:ext cx="5091357" cy="4227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2500" b="1">
                <a:latin typeface="Open Sans"/>
                <a:ea typeface="Open Sans"/>
                <a:cs typeface="Open Sans"/>
              </a:rPr>
              <a:t>So that you: </a:t>
            </a:r>
            <a:br>
              <a:rPr lang="en-GB" sz="1200" b="1">
                <a:latin typeface="Open Sans"/>
                <a:ea typeface="Open Sans"/>
                <a:cs typeface="Open Sans"/>
              </a:rPr>
            </a:br>
            <a:endParaRPr lang="en-GB" sz="1200" b="1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Open Sans"/>
                <a:ea typeface="Open Sans"/>
                <a:cs typeface="Open Sans"/>
              </a:rPr>
              <a:t>Get an in-depth look at some of our current work in progress, learn about the tools we're using and tell us what you think!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latin typeface="Open Sans"/>
                <a:ea typeface="Open Sans"/>
                <a:cs typeface="Open Sans"/>
              </a:rPr>
              <a:t>Play an active role in helping us to progress with one of our current challenges – which problem to prioritise focusing in on next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>
              <a:latin typeface="Calibri"/>
              <a:ea typeface="Open San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7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DF25D-D85F-BFA0-DD1A-0AC12BB5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+mj-lt"/>
                <a:cs typeface="+mj-lt"/>
              </a:rPr>
              <a:t>What we're not covering today</a:t>
            </a:r>
            <a:endParaRPr lang="en-US" sz="2800">
              <a:latin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FF67C-0BBB-D624-2381-68CB9870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0726" cy="4372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2200">
                <a:latin typeface="Open Sans"/>
                <a:ea typeface="+mn-lt"/>
                <a:cs typeface="+mn-lt"/>
              </a:rPr>
              <a:t>Detailed context behind our work</a:t>
            </a:r>
            <a:endParaRPr lang="en-US" sz="2200">
              <a:latin typeface="Open Sans"/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sz="2200">
                <a:latin typeface="Open Sans"/>
                <a:ea typeface="+mn-lt"/>
                <a:cs typeface="+mn-lt"/>
              </a:rPr>
              <a:t>An in-depth update or explanation of everything we’ve done since our last Show &amp; Tell  </a:t>
            </a:r>
            <a:endParaRPr lang="en-US" sz="2200">
              <a:latin typeface="Open Sans"/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2400">
              <a:latin typeface="Open Sans"/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latin typeface="Open Sans"/>
                <a:ea typeface="+mn-lt"/>
                <a:cs typeface="+mn-lt"/>
              </a:rPr>
              <a:t>If you want to learn more about the context of this work you can read </a:t>
            </a:r>
            <a:r>
              <a:rPr lang="en-US" sz="1800">
                <a:latin typeface="Open Sans"/>
                <a:ea typeface="+mn-lt"/>
                <a:cs typeface="+mn-lt"/>
                <a:hlinkClick r:id="rId3"/>
              </a:rPr>
              <a:t>weeknotes 1-7</a:t>
            </a:r>
            <a:r>
              <a:rPr lang="en-US" sz="1800">
                <a:latin typeface="Open Sans"/>
                <a:ea typeface="+mn-lt"/>
                <a:cs typeface="+mn-lt"/>
              </a:rPr>
              <a:t> covering the early stages of the project, watch the team present in their first </a:t>
            </a:r>
            <a:r>
              <a:rPr lang="en-US" sz="1800">
                <a:latin typeface="Open Sans"/>
                <a:ea typeface="+mn-lt"/>
                <a:cs typeface="+mn-lt"/>
                <a:hlinkClick r:id="rId4"/>
              </a:rPr>
              <a:t>Show &amp;Tell event</a:t>
            </a:r>
            <a:r>
              <a:rPr lang="en-US" sz="1800">
                <a:latin typeface="Open Sans"/>
                <a:ea typeface="+mn-lt"/>
                <a:cs typeface="+mn-lt"/>
              </a:rPr>
              <a:t> or look at the slides </a:t>
            </a:r>
            <a:r>
              <a:rPr lang="en-US" sz="1800">
                <a:latin typeface="Open Sans"/>
                <a:ea typeface="+mn-lt"/>
                <a:cs typeface="+mn-lt"/>
                <a:hlinkClick r:id="rId5"/>
              </a:rPr>
              <a:t>here.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F3D829-3306-59FE-962A-00953C954AB3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D5B5B69-A09B-86AD-8590-1F60B18C9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4445" y="6208132"/>
            <a:ext cx="970909" cy="4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85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854698" y="3018141"/>
            <a:ext cx="85636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Our team + mission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874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4000" y="38935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A blended team from across the council 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11104245" y="6272168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-GB"/>
              <a:pPr/>
              <a:t>6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5ED537-114F-6249-A462-6BA0A008B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676" y="3641704"/>
            <a:ext cx="1419747" cy="1418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A8C6C85-AF0A-3746-824C-6675FCC2468F}"/>
              </a:ext>
            </a:extLst>
          </p:cNvPr>
          <p:cNvSpPr/>
          <p:nvPr/>
        </p:nvSpPr>
        <p:spPr>
          <a:xfrm>
            <a:off x="6242113" y="5305320"/>
            <a:ext cx="1790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Connie Wroe</a:t>
            </a: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User Researcher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EF85C-F98E-A44F-AE61-FEFEA43F9913}"/>
              </a:ext>
            </a:extLst>
          </p:cNvPr>
          <p:cNvSpPr/>
          <p:nvPr/>
        </p:nvSpPr>
        <p:spPr>
          <a:xfrm>
            <a:off x="4278747" y="5305320"/>
            <a:ext cx="1790875" cy="5539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Alysia-Marie Annett</a:t>
            </a: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Senior Content Designer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0EDC04-8D9B-1347-B2F7-37806C765580}"/>
              </a:ext>
            </a:extLst>
          </p:cNvPr>
          <p:cNvSpPr/>
          <p:nvPr/>
        </p:nvSpPr>
        <p:spPr>
          <a:xfrm>
            <a:off x="57414" y="2837063"/>
            <a:ext cx="2184765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Steve </a:t>
            </a:r>
            <a:r>
              <a:rPr lang="en-GB" sz="1000" b="1" err="1">
                <a:solidFill>
                  <a:srgbClr val="008080"/>
                </a:solidFill>
              </a:rPr>
              <a:t>Ollier</a:t>
            </a:r>
            <a:endParaRPr lang="en-GB" sz="1000" b="1">
              <a:solidFill>
                <a:srgbClr val="008080"/>
              </a:solidFill>
            </a:endParaRP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 Performance Officer</a:t>
            </a:r>
            <a:b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b="1">
                <a:solidFill>
                  <a:schemeClr val="bg1">
                    <a:lumMod val="65000"/>
                  </a:schemeClr>
                </a:solidFill>
              </a:rPr>
              <a:t>Health &amp; Adult Services</a:t>
            </a:r>
            <a:endParaRPr lang="en-US" sz="10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C65D05-2A29-5C42-A0F0-AC5D8EC64B03}"/>
              </a:ext>
            </a:extLst>
          </p:cNvPr>
          <p:cNvSpPr/>
          <p:nvPr/>
        </p:nvSpPr>
        <p:spPr>
          <a:xfrm>
            <a:off x="4453009" y="2849669"/>
            <a:ext cx="14366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Alexia Fergus</a:t>
            </a: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Senior Manager</a:t>
            </a:r>
          </a:p>
          <a:p>
            <a:pPr algn="ctr"/>
            <a:r>
              <a:rPr lang="en-GB" sz="1000" b="1">
                <a:solidFill>
                  <a:schemeClr val="bg1">
                    <a:lumMod val="65000"/>
                  </a:schemeClr>
                </a:solidFill>
              </a:rPr>
              <a:t>Health &amp; Adult Services</a:t>
            </a:r>
            <a:endParaRPr lang="en-US" sz="1000" b="1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851058-8F0B-1C4F-900E-F0F7523C54B1}"/>
              </a:ext>
            </a:extLst>
          </p:cNvPr>
          <p:cNvSpPr/>
          <p:nvPr/>
        </p:nvSpPr>
        <p:spPr>
          <a:xfrm>
            <a:off x="222279" y="5305320"/>
            <a:ext cx="2108658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000" b="1" i="0" u="none" strike="noStrike">
                <a:solidFill>
                  <a:srgbClr val="008080"/>
                </a:solidFill>
                <a:effectLst/>
                <a:latin typeface="Calibri" panose="020F0502020204030204" pitchFamily="34" charset="0"/>
              </a:rPr>
              <a:t>Alex </a:t>
            </a:r>
            <a:r>
              <a:rPr lang="en-GB" sz="1000" b="1" i="0" u="none" strike="noStrike" err="1">
                <a:solidFill>
                  <a:srgbClr val="008080"/>
                </a:solidFill>
                <a:effectLst/>
                <a:latin typeface="Calibri" panose="020F0502020204030204" pitchFamily="34" charset="0"/>
              </a:rPr>
              <a:t>Sturtivant</a:t>
            </a:r>
            <a:endParaRPr lang="en-GB" sz="1000" b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Product Manager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0A8215-6CDE-F44C-A4A0-925391073DF7}"/>
              </a:ext>
            </a:extLst>
          </p:cNvPr>
          <p:cNvSpPr/>
          <p:nvPr/>
        </p:nvSpPr>
        <p:spPr>
          <a:xfrm>
            <a:off x="2137284" y="5305320"/>
            <a:ext cx="21847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Beth </a:t>
            </a:r>
            <a:r>
              <a:rPr lang="en-GB" sz="1000" b="1" err="1">
                <a:solidFill>
                  <a:srgbClr val="008080"/>
                </a:solidFill>
              </a:rPr>
              <a:t>Mindham</a:t>
            </a:r>
            <a:endParaRPr lang="en-GB" sz="1000" b="1">
              <a:solidFill>
                <a:srgbClr val="008080"/>
              </a:solidFill>
            </a:endParaRP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Delivery Manager</a:t>
            </a:r>
            <a:endParaRPr lang="en-US" sz="10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2387F0-1F43-9848-A2EE-F0AB935A2981}"/>
              </a:ext>
            </a:extLst>
          </p:cNvPr>
          <p:cNvSpPr/>
          <p:nvPr/>
        </p:nvSpPr>
        <p:spPr>
          <a:xfrm>
            <a:off x="2418398" y="2837063"/>
            <a:ext cx="14943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Rebecca </a:t>
            </a:r>
            <a:r>
              <a:rPr lang="en-GB" sz="1000" b="1" err="1">
                <a:solidFill>
                  <a:srgbClr val="008080"/>
                </a:solidFill>
              </a:rPr>
              <a:t>Layng</a:t>
            </a:r>
            <a:endParaRPr lang="en-GB" sz="1000" b="1">
              <a:solidFill>
                <a:srgbClr val="008080"/>
              </a:solidFill>
            </a:endParaRP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Programme Manager </a:t>
            </a:r>
          </a:p>
          <a:p>
            <a:pPr algn="ctr"/>
            <a:r>
              <a:rPr lang="en-GB" sz="1000" b="1">
                <a:solidFill>
                  <a:schemeClr val="bg1">
                    <a:lumMod val="65000"/>
                  </a:schemeClr>
                </a:solidFill>
              </a:rPr>
              <a:t>Health &amp; Adult Services  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F8CC45-73BB-3249-9F72-2311B80F26F2}"/>
              </a:ext>
            </a:extLst>
          </p:cNvPr>
          <p:cNvSpPr/>
          <p:nvPr/>
        </p:nvSpPr>
        <p:spPr>
          <a:xfrm>
            <a:off x="3" y="6070519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0FE5C9A0-804D-8949-B352-425A1BA24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49510CD-6AEE-1142-805A-3BA17643E878}"/>
              </a:ext>
            </a:extLst>
          </p:cNvPr>
          <p:cNvSpPr/>
          <p:nvPr/>
        </p:nvSpPr>
        <p:spPr>
          <a:xfrm>
            <a:off x="8186280" y="5305320"/>
            <a:ext cx="1790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Yu </a:t>
            </a:r>
            <a:r>
              <a:rPr lang="en-GB" sz="1000" b="1" err="1">
                <a:solidFill>
                  <a:srgbClr val="008080"/>
                </a:solidFill>
              </a:rPr>
              <a:t>Hsuan</a:t>
            </a:r>
            <a:endParaRPr lang="en-GB" sz="1000" b="1">
              <a:solidFill>
                <a:srgbClr val="008080"/>
              </a:solidFill>
            </a:endParaRP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Service Designer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986A0E-5C96-C440-95D9-7E0F32F7F3AD}"/>
              </a:ext>
            </a:extLst>
          </p:cNvPr>
          <p:cNvSpPr/>
          <p:nvPr/>
        </p:nvSpPr>
        <p:spPr>
          <a:xfrm>
            <a:off x="10120547" y="5305320"/>
            <a:ext cx="1790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Jenny Thai</a:t>
            </a: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Senior Product Designer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2C591958-D1AC-4543-B994-6FDE46DC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130" y="3653478"/>
            <a:ext cx="1413173" cy="14184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AA81DA5-E39A-452C-8272-95B154818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180000">
            <a:off x="4380568" y="3690369"/>
            <a:ext cx="1457575" cy="14184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A4EBD8-A8AE-B241-A888-96956B15A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47" y="3665112"/>
            <a:ext cx="1418400" cy="14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7443814-1B31-734A-9DC7-F830A83A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852" y="3653199"/>
            <a:ext cx="1395411" cy="13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315F05-ED64-493E-AB99-585880FD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0" y="3676747"/>
            <a:ext cx="1384631" cy="138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F81A-C89B-3345-B805-D581E356A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1852" y="1279106"/>
            <a:ext cx="1415950" cy="1414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937D3A-9855-B54B-B537-02912F8468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717" y="1275275"/>
            <a:ext cx="1373656" cy="1418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78E6FE-A790-9243-B2B6-A4AC97A96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4921" y="1277725"/>
            <a:ext cx="1415950" cy="14159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0721162-8C50-634C-90CF-921EF3B89129}"/>
              </a:ext>
            </a:extLst>
          </p:cNvPr>
          <p:cNvSpPr/>
          <p:nvPr/>
        </p:nvSpPr>
        <p:spPr>
          <a:xfrm>
            <a:off x="10124674" y="2837063"/>
            <a:ext cx="17908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Lingjing Yin</a:t>
            </a:r>
          </a:p>
          <a:p>
            <a:pPr algn="ctr"/>
            <a:r>
              <a:rPr lang="en-GB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Head of Product</a:t>
            </a:r>
          </a:p>
          <a:p>
            <a:pPr algn="ctr"/>
            <a:r>
              <a:rPr lang="en-US" sz="1000" b="1">
                <a:solidFill>
                  <a:schemeClr val="bg1">
                    <a:lumMod val="65000"/>
                  </a:schemeClr>
                </a:solidFill>
              </a:rPr>
              <a:t>Digital and Customer Services 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21E50F-A466-DE47-8D4E-FF12DA20B209}"/>
              </a:ext>
            </a:extLst>
          </p:cNvPr>
          <p:cNvSpPr/>
          <p:nvPr/>
        </p:nvSpPr>
        <p:spPr>
          <a:xfrm>
            <a:off x="6478172" y="2854264"/>
            <a:ext cx="14334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 err="1">
                <a:solidFill>
                  <a:srgbClr val="008080"/>
                </a:solidFill>
              </a:rPr>
              <a:t>Hibak</a:t>
            </a:r>
            <a:r>
              <a:rPr lang="en-GB" sz="1000" b="1">
                <a:solidFill>
                  <a:srgbClr val="008080"/>
                </a:solidFill>
              </a:rPr>
              <a:t> Yusuf</a:t>
            </a:r>
          </a:p>
          <a:p>
            <a:pPr algn="ctr"/>
            <a:r>
              <a:rPr lang="en-GB" sz="1000" b="1"/>
              <a:t>Early Help Team Leader</a:t>
            </a:r>
          </a:p>
          <a:p>
            <a:pPr algn="ctr"/>
            <a:r>
              <a:rPr lang="en-GB" sz="1000" b="1">
                <a:solidFill>
                  <a:schemeClr val="bg1">
                    <a:lumMod val="65000"/>
                  </a:schemeClr>
                </a:solidFill>
              </a:rPr>
              <a:t>Children Services</a:t>
            </a:r>
            <a:endParaRPr lang="en-US" sz="1000" b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D05C4-DD28-F24D-AD98-0E704C857C8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912" y="1275274"/>
            <a:ext cx="1418401" cy="1418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B3CD5-5150-E048-94E6-98DC08D719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5044" y="1279105"/>
            <a:ext cx="1414570" cy="1414570"/>
          </a:xfrm>
          <a:prstGeom prst="rect">
            <a:avLst/>
          </a:prstGeom>
        </p:spPr>
      </p:pic>
      <p:pic>
        <p:nvPicPr>
          <p:cNvPr id="3" name="Picture 2" descr="Lizzie Cullen Davison – Medium">
            <a:extLst>
              <a:ext uri="{FF2B5EF4-FFF2-40B4-BE49-F238E27FC236}">
                <a16:creationId xmlns:a16="http://schemas.microsoft.com/office/drawing/2014/main" id="{F1A386CE-32B6-4706-A1E4-D3C10ED6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419" y="1279105"/>
            <a:ext cx="1414570" cy="14145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D55F693-6EC9-41CB-BFBB-DBEEB5714462}"/>
              </a:ext>
            </a:extLst>
          </p:cNvPr>
          <p:cNvSpPr/>
          <p:nvPr/>
        </p:nvSpPr>
        <p:spPr>
          <a:xfrm>
            <a:off x="8487739" y="2833374"/>
            <a:ext cx="12859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b="1">
                <a:solidFill>
                  <a:srgbClr val="008080"/>
                </a:solidFill>
              </a:rPr>
              <a:t>Lizzie Cullen Davison</a:t>
            </a:r>
          </a:p>
          <a:p>
            <a:pPr algn="ctr"/>
            <a:r>
              <a:rPr lang="en-GB" sz="1000" b="1"/>
              <a:t>Software Developer</a:t>
            </a:r>
          </a:p>
          <a:p>
            <a:pPr algn="ctr"/>
            <a:r>
              <a:rPr lang="en-GB" sz="1000" b="1">
                <a:solidFill>
                  <a:schemeClr val="bg1">
                    <a:lumMod val="65000"/>
                  </a:schemeClr>
                </a:solidFill>
              </a:rPr>
              <a:t>TPX Impact</a:t>
            </a:r>
            <a:endParaRPr lang="en-US" sz="1000" b="1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7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704410" y="1659285"/>
            <a:ext cx="1019219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To design a reusable community directory product that:</a:t>
            </a:r>
          </a:p>
          <a:p>
            <a:endParaRPr lang="en-GB" sz="2800" b="1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514350" indent="-514350">
              <a:buAutoNum type="arabicParenR"/>
            </a:pPr>
            <a: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makes local information, advice and services more accessible, intuitive and easy to navigate for residents </a:t>
            </a:r>
          </a:p>
          <a:p>
            <a:pPr marL="514350" indent="-514350">
              <a:buAutoNum type="arabicParenR"/>
            </a:pPr>
            <a:endParaRPr lang="en-GB" sz="280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</a:endParaRPr>
          </a:p>
          <a:p>
            <a:pPr marL="514350" indent="-514350">
              <a:buAutoNum type="arabicParenR"/>
            </a:pPr>
            <a:r>
              <a:rPr lang="en-GB" sz="28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rPr>
              <a:t>creates a more sustainable and devolved way to publish and update content for all organisations and service providers involved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598D46-17DF-FC40-8251-7C932CC4B099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highlight>
                <a:srgbClr val="800000"/>
              </a:highlight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1AC30373-AD96-324F-ABF9-88A06A93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710" y="6208134"/>
            <a:ext cx="970909" cy="469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32C0C-1EF0-B948-B475-6AAC298B742A}"/>
              </a:ext>
            </a:extLst>
          </p:cNvPr>
          <p:cNvSpPr txBox="1"/>
          <p:nvPr/>
        </p:nvSpPr>
        <p:spPr>
          <a:xfrm>
            <a:off x="567250" y="458324"/>
            <a:ext cx="234070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Our mission</a:t>
            </a:r>
            <a:endParaRPr lang="en-US" sz="2800" b="1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1A3D43-7B6C-40C2-9709-7E700B124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32" y="90311"/>
            <a:ext cx="1933087" cy="19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5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204411-2DCD-4FCE-8A4F-F7B4E8BB8411}"/>
              </a:ext>
            </a:extLst>
          </p:cNvPr>
          <p:cNvSpPr/>
          <p:nvPr/>
        </p:nvSpPr>
        <p:spPr>
          <a:xfrm>
            <a:off x="0" y="-825"/>
            <a:ext cx="12191997" cy="685882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A82D51-A3AA-43D1-A9FF-C14C4864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446" y="6208134"/>
            <a:ext cx="970909" cy="469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ADC8EC-DAE7-0845-AB85-A2A4CADB880A}"/>
              </a:ext>
            </a:extLst>
          </p:cNvPr>
          <p:cNvSpPr txBox="1"/>
          <p:nvPr/>
        </p:nvSpPr>
        <p:spPr>
          <a:xfrm>
            <a:off x="854698" y="3018141"/>
            <a:ext cx="985533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60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Today’s theme: synthesis</a:t>
            </a:r>
            <a:endParaRPr lang="en-GB" sz="6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5327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CE7A-0953-461F-6F0E-8A2C1B95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0971"/>
            <a:ext cx="10483319" cy="480131"/>
          </a:xfr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Our focus right now is drawing insights from our research</a:t>
            </a:r>
            <a:endParaRPr lang="en-GB" sz="2800" b="1">
              <a:solidFill>
                <a:srgbClr val="00808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D11D8-175D-0899-DEFE-359F19872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40" y="1253331"/>
            <a:ext cx="1095357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started our project with a high-level understanding of the problems</a:t>
            </a:r>
            <a:br>
              <a:rPr lang="en-US"/>
            </a:br>
            <a:endParaRPr lang="en-US"/>
          </a:p>
          <a:p>
            <a:r>
              <a:rPr lang="en-US"/>
              <a:t>We’ve run lots of research to try and better understand those problems</a:t>
            </a:r>
          </a:p>
          <a:p>
            <a:pPr lvl="1"/>
            <a:r>
              <a:rPr lang="en-US">
                <a:cs typeface="Calibri"/>
              </a:rPr>
              <a:t>Over 50 residents, inc. 7 in-depth interviews</a:t>
            </a:r>
          </a:p>
          <a:p>
            <a:pPr lvl="1"/>
            <a:r>
              <a:rPr lang="en-US">
                <a:cs typeface="Calibri"/>
              </a:rPr>
              <a:t>7 local service providers</a:t>
            </a:r>
            <a:endParaRPr lang="en-US"/>
          </a:p>
          <a:p>
            <a:pPr lvl="1"/>
            <a:r>
              <a:rPr lang="en-US">
                <a:cs typeface="Calibri"/>
              </a:rPr>
              <a:t>5 referrers</a:t>
            </a:r>
            <a:endParaRPr lang="en-US"/>
          </a:p>
          <a:p>
            <a:pPr lvl="1"/>
            <a:r>
              <a:rPr lang="en-US">
                <a:cs typeface="Calibri"/>
              </a:rPr>
              <a:t>15 RBG staff members</a:t>
            </a:r>
            <a:br>
              <a:rPr lang="en-US">
                <a:cs typeface="Calibri"/>
              </a:rPr>
            </a:br>
            <a:endParaRPr lang="en-US"/>
          </a:p>
          <a:p>
            <a:r>
              <a:rPr lang="en-GB"/>
              <a:t>We’re now trying to </a:t>
            </a:r>
            <a:r>
              <a:rPr lang="en-GB" b="1"/>
              <a:t>connect the dots together </a:t>
            </a:r>
            <a:r>
              <a:rPr lang="en-GB"/>
              <a:t>to see what problems are the most important for us to solve if we want to achieve our mission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E831-EB1D-0E09-CC68-DBB520689FF4}"/>
              </a:ext>
            </a:extLst>
          </p:cNvPr>
          <p:cNvSpPr/>
          <p:nvPr/>
        </p:nvSpPr>
        <p:spPr>
          <a:xfrm>
            <a:off x="3" y="6061753"/>
            <a:ext cx="12191997" cy="796247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highlight>
                <a:srgbClr val="800000"/>
              </a:highlight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33D335F-11BA-2A78-B058-7A300BA7B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710" y="6208134"/>
            <a:ext cx="970909" cy="46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9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315B10BF2C2438482CECAEC79BEB5" ma:contentTypeVersion="15" ma:contentTypeDescription="Create a new document." ma:contentTypeScope="" ma:versionID="1675f491c6718b4dca228619fa59c047">
  <xsd:schema xmlns:xsd="http://www.w3.org/2001/XMLSchema" xmlns:xs="http://www.w3.org/2001/XMLSchema" xmlns:p="http://schemas.microsoft.com/office/2006/metadata/properties" xmlns:ns2="d243eb41-6dbc-4c90-bca6-c9c7e0979153" xmlns:ns3="59524c7f-fb47-4c57-a802-d98a9bf9dda4" xmlns:ns4="5a2951d8-0c2a-4140-8e54-868f5fa8b4ae" targetNamespace="http://schemas.microsoft.com/office/2006/metadata/properties" ma:root="true" ma:fieldsID="4bea1d79d02f949eb030ed6e988604f6" ns2:_="" ns3:_="" ns4:_="">
    <xsd:import namespace="d243eb41-6dbc-4c90-bca6-c9c7e0979153"/>
    <xsd:import namespace="59524c7f-fb47-4c57-a802-d98a9bf9dda4"/>
    <xsd:import namespace="5a2951d8-0c2a-4140-8e54-868f5fa8b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eb41-6dbc-4c90-bca6-c9c7e0979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64669cda-99f2-4ea9-a89b-c1bb7356f2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24c7f-fb47-4c57-a802-d98a9bf9dda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951d8-0c2a-4140-8e54-868f5fa8b4a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94b60c1-2afc-427e-bb09-a0a2f3b352ee}" ma:internalName="TaxCatchAll" ma:showField="CatchAllData" ma:web="59524c7f-fb47-4c57-a802-d98a9bf9dd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951d8-0c2a-4140-8e54-868f5fa8b4ae" xsi:nil="true"/>
    <lcf76f155ced4ddcb4097134ff3c332f xmlns="d243eb41-6dbc-4c90-bca6-c9c7e097915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58BC1B-1520-4C5E-87AC-45A66F013228}">
  <ds:schemaRefs>
    <ds:schemaRef ds:uri="59524c7f-fb47-4c57-a802-d98a9bf9dda4"/>
    <ds:schemaRef ds:uri="5a2951d8-0c2a-4140-8e54-868f5fa8b4ae"/>
    <ds:schemaRef ds:uri="d243eb41-6dbc-4c90-bca6-c9c7e09791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2727384-7456-4CEB-AB4D-711AD63AA4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939CAE-24B6-4B79-BD08-A1EB4B0BD731}">
  <ds:schemaRefs>
    <ds:schemaRef ds:uri="59524c7f-fb47-4c57-a802-d98a9bf9dda4"/>
    <ds:schemaRef ds:uri="5a2951d8-0c2a-4140-8e54-868f5fa8b4ae"/>
    <ds:schemaRef ds:uri="d243eb41-6dbc-4c90-bca6-c9c7e097915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17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What we're not covering today</vt:lpstr>
      <vt:lpstr>PowerPoint Presentation</vt:lpstr>
      <vt:lpstr>A blended team from across the council </vt:lpstr>
      <vt:lpstr>PowerPoint Presentation</vt:lpstr>
      <vt:lpstr>PowerPoint Presentation</vt:lpstr>
      <vt:lpstr>Our focus right now is drawing insights from our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2022-05-06T16:17:11Z</dcterms:created>
  <dcterms:modified xsi:type="dcterms:W3CDTF">2022-05-10T14:00:23Z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0x010100555315B10BF2C2438482CECAEC79BEB5</vt:lpwstr>
  </property>
  <property fmtid="{D5CDD505-2E9C-101B-9397-08002B2CF9AE}" pid="3" name="MediaServiceImageTags">
    <vt:lpwstr/>
  </property>
</Properties>
</file>