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B4_C514A6F7.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07_14BF9A02.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050_F2307A8A.xml" ContentType="application/vnd.ms-powerpoint.comment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44"/>
  </p:notesMasterIdLst>
  <p:sldIdLst>
    <p:sldId id="4090" r:id="rId6"/>
    <p:sldId id="4079" r:id="rId7"/>
    <p:sldId id="4218" r:id="rId8"/>
    <p:sldId id="4140" r:id="rId9"/>
    <p:sldId id="4171" r:id="rId10"/>
    <p:sldId id="4172" r:id="rId11"/>
    <p:sldId id="4170" r:id="rId12"/>
    <p:sldId id="4311" r:id="rId13"/>
    <p:sldId id="4276" r:id="rId14"/>
    <p:sldId id="4154" r:id="rId15"/>
    <p:sldId id="4356" r:id="rId16"/>
    <p:sldId id="4205" r:id="rId17"/>
    <p:sldId id="4295" r:id="rId18"/>
    <p:sldId id="4337" r:id="rId19"/>
    <p:sldId id="4346" r:id="rId20"/>
    <p:sldId id="4351" r:id="rId21"/>
    <p:sldId id="4348" r:id="rId22"/>
    <p:sldId id="4359" r:id="rId23"/>
    <p:sldId id="4363" r:id="rId24"/>
    <p:sldId id="4350" r:id="rId25"/>
    <p:sldId id="4313" r:id="rId26"/>
    <p:sldId id="4360" r:id="rId27"/>
    <p:sldId id="4342" r:id="rId28"/>
    <p:sldId id="4314" r:id="rId29"/>
    <p:sldId id="4362" r:id="rId30"/>
    <p:sldId id="4290" r:id="rId31"/>
    <p:sldId id="4289" r:id="rId32"/>
    <p:sldId id="4281" r:id="rId33"/>
    <p:sldId id="4341" r:id="rId34"/>
    <p:sldId id="4352" r:id="rId35"/>
    <p:sldId id="4345" r:id="rId36"/>
    <p:sldId id="4165" r:id="rId37"/>
    <p:sldId id="4365" r:id="rId38"/>
    <p:sldId id="4285" r:id="rId39"/>
    <p:sldId id="4344" r:id="rId40"/>
    <p:sldId id="4176" r:id="rId41"/>
    <p:sldId id="4178" r:id="rId42"/>
    <p:sldId id="42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64066B-F763-FD58-4737-8320933C3631}" name="Bethany Mindham" initials="BM" userId="S::bethany.mindham@royalgreenwich.gov.uk::335b0bfb-97a9-434b-9485-cdce9611e571" providerId="AD"/>
  <p188:author id="{7C650884-DB35-7087-3DFC-A6A44396BB72}" name="Yu-Hsuan Ho" initials="YHH" userId="S::yu-hsuan.ho@royalgreenwich.gov.uk::7280e5fb-ee59-4ff5-9a5c-6781f40a6885" providerId="AD"/>
  <p188:author id="{0F65A496-1998-1A7D-F96B-2A4C46A1480D}" name="Bethany Mindham" initials="BM" userId="S::Bethany.Mindham@royalgreenwich.gov.uk::335b0bfb-97a9-434b-9485-cdce9611e571" providerId="AD"/>
  <p188:author id="{8C38CBD8-9CB7-E358-94DF-7E6149794669}" name="Alex Sturtivant" initials="AS" userId="S::Alex.Sturtivant@royalgreenwich.gov.uk::05ead3f8-a71e-41c6-9f9d-44406ed944f2" providerId="AD"/>
  <p188:author id="{CD0659DD-8A61-B61D-79F2-9200058DB8AD}" name="Jenny Thai" initials="JT" userId="S::jenny.thai@royalgreenwich.gov.uk::f6367c5b-f076-4a86-b04b-58dc94368136" providerId="AD"/>
  <p188:author id="{206488E6-78BC-96A4-19E7-56D97241A626}" name="Alexia Fergus" initials="AF" userId="S::alexia.fergus@royalgreenwich.gov.uk::ecce3143-338a-4d0e-be58-530c360508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CB92C-96FA-7443-92AC-75E5F6E93575}" v="8777" dt="2022-05-18T09:21:14.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8"/>
    <p:restoredTop sz="94629"/>
  </p:normalViewPr>
  <p:slideViewPr>
    <p:cSldViewPr snapToGrid="0">
      <p:cViewPr varScale="1">
        <p:scale>
          <a:sx n="103" d="100"/>
          <a:sy n="103" d="100"/>
        </p:scale>
        <p:origin x="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Ollier" userId="S::steve.ollier@royalgreenwich.gov.uk::1be9cb31-e9ce-41c3-9097-b2da242c8190" providerId="AD" clId="Web-{E0297C59-30C7-4386-9431-C329759BEBA3}"/>
    <pc:docChg chg="modSld">
      <pc:chgData name="Steve Ollier" userId="S::steve.ollier@royalgreenwich.gov.uk::1be9cb31-e9ce-41c3-9097-b2da242c8190" providerId="AD" clId="Web-{E0297C59-30C7-4386-9431-C329759BEBA3}" dt="2022-04-21T10:26:35.080" v="114" actId="20577"/>
      <pc:docMkLst>
        <pc:docMk/>
      </pc:docMkLst>
      <pc:sldChg chg="modSp">
        <pc:chgData name="Steve Ollier" userId="S::steve.ollier@royalgreenwich.gov.uk::1be9cb31-e9ce-41c3-9097-b2da242c8190" providerId="AD" clId="Web-{E0297C59-30C7-4386-9431-C329759BEBA3}" dt="2022-04-21T10:26:35.080" v="114" actId="20577"/>
        <pc:sldMkLst>
          <pc:docMk/>
          <pc:sldMk cId="3453833581" sldId="4348"/>
        </pc:sldMkLst>
        <pc:spChg chg="mod">
          <ac:chgData name="Steve Ollier" userId="S::steve.ollier@royalgreenwich.gov.uk::1be9cb31-e9ce-41c3-9097-b2da242c8190" providerId="AD" clId="Web-{E0297C59-30C7-4386-9431-C329759BEBA3}" dt="2022-04-21T10:26:35.080" v="114" actId="20577"/>
          <ac:spMkLst>
            <pc:docMk/>
            <pc:sldMk cId="3453833581" sldId="4348"/>
            <ac:spMk id="11" creationId="{2B3AC9EE-F110-3716-A30C-07C07D09C71E}"/>
          </ac:spMkLst>
        </pc:spChg>
      </pc:sldChg>
    </pc:docChg>
  </pc:docChgLst>
  <pc:docChgLst>
    <pc:chgData name="Constance Wroe" userId="S::constance.wroe@royalgreenwich.gov.uk::a976c3c3-3bbc-45fb-bf23-c4f8c68aa101" providerId="AD" clId="Web-{024A3BF7-E646-4DF3-8729-A56A0ECA7328}"/>
    <pc:docChg chg="addSld modSld sldOrd">
      <pc:chgData name="Constance Wroe" userId="S::constance.wroe@royalgreenwich.gov.uk::a976c3c3-3bbc-45fb-bf23-c4f8c68aa101" providerId="AD" clId="Web-{024A3BF7-E646-4DF3-8729-A56A0ECA7328}" dt="2022-04-19T12:58:55.431" v="402" actId="1076"/>
      <pc:docMkLst>
        <pc:docMk/>
      </pc:docMkLst>
      <pc:sldChg chg="addSp delSp modSp modNotes">
        <pc:chgData name="Constance Wroe" userId="S::constance.wroe@royalgreenwich.gov.uk::a976c3c3-3bbc-45fb-bf23-c4f8c68aa101" providerId="AD" clId="Web-{024A3BF7-E646-4DF3-8729-A56A0ECA7328}" dt="2022-04-19T12:51:20.341" v="354"/>
        <pc:sldMkLst>
          <pc:docMk/>
          <pc:sldMk cId="2242748305" sldId="4341"/>
        </pc:sldMkLst>
        <pc:spChg chg="add del mod">
          <ac:chgData name="Constance Wroe" userId="S::constance.wroe@royalgreenwich.gov.uk::a976c3c3-3bbc-45fb-bf23-c4f8c68aa101" providerId="AD" clId="Web-{024A3BF7-E646-4DF3-8729-A56A0ECA7328}" dt="2022-04-19T12:48:44.384" v="7"/>
          <ac:spMkLst>
            <pc:docMk/>
            <pc:sldMk cId="2242748305" sldId="4341"/>
            <ac:spMk id="3" creationId="{D50198D1-AC57-8C7D-E988-9C391488C087}"/>
          </ac:spMkLst>
        </pc:spChg>
        <pc:spChg chg="add mod">
          <ac:chgData name="Constance Wroe" userId="S::constance.wroe@royalgreenwich.gov.uk::a976c3c3-3bbc-45fb-bf23-c4f8c68aa101" providerId="AD" clId="Web-{024A3BF7-E646-4DF3-8729-A56A0ECA7328}" dt="2022-04-19T12:51:16.154" v="353" actId="20577"/>
          <ac:spMkLst>
            <pc:docMk/>
            <pc:sldMk cId="2242748305" sldId="4341"/>
            <ac:spMk id="4" creationId="{99B443F5-7719-AF85-5699-559DB0FC38B3}"/>
          </ac:spMkLst>
        </pc:spChg>
        <pc:spChg chg="mod">
          <ac:chgData name="Constance Wroe" userId="S::constance.wroe@royalgreenwich.gov.uk::a976c3c3-3bbc-45fb-bf23-c4f8c68aa101" providerId="AD" clId="Web-{024A3BF7-E646-4DF3-8729-A56A0ECA7328}" dt="2022-04-19T12:51:07.669" v="351" actId="20577"/>
          <ac:spMkLst>
            <pc:docMk/>
            <pc:sldMk cId="2242748305" sldId="4341"/>
            <ac:spMk id="6" creationId="{14FBBC3D-5216-518B-5A7C-C8208B15DC6A}"/>
          </ac:spMkLst>
        </pc:spChg>
        <pc:spChg chg="del mod">
          <ac:chgData name="Constance Wroe" userId="S::constance.wroe@royalgreenwich.gov.uk::a976c3c3-3bbc-45fb-bf23-c4f8c68aa101" providerId="AD" clId="Web-{024A3BF7-E646-4DF3-8729-A56A0ECA7328}" dt="2022-04-19T12:48:40.634" v="6"/>
          <ac:spMkLst>
            <pc:docMk/>
            <pc:sldMk cId="2242748305" sldId="4341"/>
            <ac:spMk id="11" creationId="{B4357351-3125-CB14-AB68-D70D78293280}"/>
          </ac:spMkLst>
        </pc:spChg>
      </pc:sldChg>
      <pc:sldChg chg="addSp delSp modSp add ord replId">
        <pc:chgData name="Constance Wroe" userId="S::constance.wroe@royalgreenwich.gov.uk::a976c3c3-3bbc-45fb-bf23-c4f8c68aa101" providerId="AD" clId="Web-{024A3BF7-E646-4DF3-8729-A56A0ECA7328}" dt="2022-04-19T12:58:55.431" v="402" actId="1076"/>
        <pc:sldMkLst>
          <pc:docMk/>
          <pc:sldMk cId="4084921010" sldId="4352"/>
        </pc:sldMkLst>
        <pc:spChg chg="add del mod">
          <ac:chgData name="Constance Wroe" userId="S::constance.wroe@royalgreenwich.gov.uk::a976c3c3-3bbc-45fb-bf23-c4f8c68aa101" providerId="AD" clId="Web-{024A3BF7-E646-4DF3-8729-A56A0ECA7328}" dt="2022-04-19T12:56:34.037" v="357"/>
          <ac:spMkLst>
            <pc:docMk/>
            <pc:sldMk cId="4084921010" sldId="4352"/>
            <ac:spMk id="3" creationId="{C8929CB3-F3F1-224D-565D-2D021B71D0DF}"/>
          </ac:spMkLst>
        </pc:spChg>
        <pc:spChg chg="del">
          <ac:chgData name="Constance Wroe" userId="S::constance.wroe@royalgreenwich.gov.uk::a976c3c3-3bbc-45fb-bf23-c4f8c68aa101" providerId="AD" clId="Web-{024A3BF7-E646-4DF3-8729-A56A0ECA7328}" dt="2022-04-19T12:51:31.060" v="356"/>
          <ac:spMkLst>
            <pc:docMk/>
            <pc:sldMk cId="4084921010" sldId="4352"/>
            <ac:spMk id="4" creationId="{99B443F5-7719-AF85-5699-559DB0FC38B3}"/>
          </ac:spMkLst>
        </pc:spChg>
        <pc:spChg chg="mod">
          <ac:chgData name="Constance Wroe" userId="S::constance.wroe@royalgreenwich.gov.uk::a976c3c3-3bbc-45fb-bf23-c4f8c68aa101" providerId="AD" clId="Web-{024A3BF7-E646-4DF3-8729-A56A0ECA7328}" dt="2022-04-19T12:58:20.258" v="394" actId="20577"/>
          <ac:spMkLst>
            <pc:docMk/>
            <pc:sldMk cId="4084921010" sldId="4352"/>
            <ac:spMk id="6" creationId="{14FBBC3D-5216-518B-5A7C-C8208B15DC6A}"/>
          </ac:spMkLst>
        </pc:spChg>
        <pc:spChg chg="add del mod">
          <ac:chgData name="Constance Wroe" userId="S::constance.wroe@royalgreenwich.gov.uk::a976c3c3-3bbc-45fb-bf23-c4f8c68aa101" providerId="AD" clId="Web-{024A3BF7-E646-4DF3-8729-A56A0ECA7328}" dt="2022-04-19T12:58:23.305" v="395"/>
          <ac:spMkLst>
            <pc:docMk/>
            <pc:sldMk cId="4084921010" sldId="4352"/>
            <ac:spMk id="10" creationId="{946071F3-CD4F-6051-1C1A-00EDC10F6727}"/>
          </ac:spMkLst>
        </pc:spChg>
        <pc:picChg chg="add del mod ord">
          <ac:chgData name="Constance Wroe" userId="S::constance.wroe@royalgreenwich.gov.uk::a976c3c3-3bbc-45fb-bf23-c4f8c68aa101" providerId="AD" clId="Web-{024A3BF7-E646-4DF3-8729-A56A0ECA7328}" dt="2022-04-19T12:57:38.991" v="366"/>
          <ac:picMkLst>
            <pc:docMk/>
            <pc:sldMk cId="4084921010" sldId="4352"/>
            <ac:picMk id="5" creationId="{C8FE9868-8E6C-8940-7C9E-0845B9A1F8D8}"/>
          </ac:picMkLst>
        </pc:picChg>
        <pc:picChg chg="add mod">
          <ac:chgData name="Constance Wroe" userId="S::constance.wroe@royalgreenwich.gov.uk::a976c3c3-3bbc-45fb-bf23-c4f8c68aa101" providerId="AD" clId="Web-{024A3BF7-E646-4DF3-8729-A56A0ECA7328}" dt="2022-04-19T12:58:26.149" v="397" actId="1076"/>
          <ac:picMkLst>
            <pc:docMk/>
            <pc:sldMk cId="4084921010" sldId="4352"/>
            <ac:picMk id="7" creationId="{C8078C93-9B94-3C1B-646C-4477EE40243B}"/>
          </ac:picMkLst>
        </pc:picChg>
        <pc:picChg chg="add mod">
          <ac:chgData name="Constance Wroe" userId="S::constance.wroe@royalgreenwich.gov.uk::a976c3c3-3bbc-45fb-bf23-c4f8c68aa101" providerId="AD" clId="Web-{024A3BF7-E646-4DF3-8729-A56A0ECA7328}" dt="2022-04-19T12:58:55.431" v="402" actId="1076"/>
          <ac:picMkLst>
            <pc:docMk/>
            <pc:sldMk cId="4084921010" sldId="4352"/>
            <ac:picMk id="11" creationId="{1793851A-B903-CABE-7AF9-2717011C3C23}"/>
          </ac:picMkLst>
        </pc:picChg>
      </pc:sldChg>
    </pc:docChg>
  </pc:docChgLst>
  <pc:docChgLst>
    <pc:chgData name="Bethany Mindham" userId="335b0bfb-97a9-434b-9485-cdce9611e571" providerId="ADAL" clId="{A0B8CB94-ADD6-42C5-B3A5-AE64596C8F00}"/>
    <pc:docChg chg="undo custSel addSld delSld modSld sldOrd">
      <pc:chgData name="Bethany Mindham" userId="335b0bfb-97a9-434b-9485-cdce9611e571" providerId="ADAL" clId="{A0B8CB94-ADD6-42C5-B3A5-AE64596C8F00}" dt="2022-04-21T09:02:49.090" v="3428" actId="20577"/>
      <pc:docMkLst>
        <pc:docMk/>
      </pc:docMkLst>
      <pc:sldChg chg="modSp mod">
        <pc:chgData name="Bethany Mindham" userId="335b0bfb-97a9-434b-9485-cdce9611e571" providerId="ADAL" clId="{A0B8CB94-ADD6-42C5-B3A5-AE64596C8F00}" dt="2022-04-21T09:02:49.090" v="3428" actId="20577"/>
        <pc:sldMkLst>
          <pc:docMk/>
          <pc:sldMk cId="697085115" sldId="4171"/>
        </pc:sldMkLst>
        <pc:spChg chg="mod">
          <ac:chgData name="Bethany Mindham" userId="335b0bfb-97a9-434b-9485-cdce9611e571" providerId="ADAL" clId="{A0B8CB94-ADD6-42C5-B3A5-AE64596C8F00}" dt="2022-04-21T09:02:49.090" v="3428" actId="20577"/>
          <ac:spMkLst>
            <pc:docMk/>
            <pc:sldMk cId="697085115" sldId="4171"/>
            <ac:spMk id="2" creationId="{3BCE52F7-5E65-49B7-9B57-DCDF61FDF5E1}"/>
          </ac:spMkLst>
        </pc:spChg>
      </pc:sldChg>
      <pc:sldChg chg="modSp add mod ord">
        <pc:chgData name="Bethany Mindham" userId="335b0bfb-97a9-434b-9485-cdce9611e571" providerId="ADAL" clId="{A0B8CB94-ADD6-42C5-B3A5-AE64596C8F00}" dt="2022-04-21T08:50:34.373" v="2242" actId="5793"/>
        <pc:sldMkLst>
          <pc:docMk/>
          <pc:sldMk cId="309383009" sldId="4193"/>
        </pc:sldMkLst>
        <pc:spChg chg="mod">
          <ac:chgData name="Bethany Mindham" userId="335b0bfb-97a9-434b-9485-cdce9611e571" providerId="ADAL" clId="{A0B8CB94-ADD6-42C5-B3A5-AE64596C8F00}" dt="2022-04-21T08:36:34.988" v="827" actId="20577"/>
          <ac:spMkLst>
            <pc:docMk/>
            <pc:sldMk cId="309383009" sldId="4193"/>
            <ac:spMk id="4" creationId="{F3E432B0-4A6C-474F-B3BB-0076AABB681D}"/>
          </ac:spMkLst>
        </pc:spChg>
        <pc:spChg chg="mod">
          <ac:chgData name="Bethany Mindham" userId="335b0bfb-97a9-434b-9485-cdce9611e571" providerId="ADAL" clId="{A0B8CB94-ADD6-42C5-B3A5-AE64596C8F00}" dt="2022-04-21T08:36:36.344" v="828" actId="20577"/>
          <ac:spMkLst>
            <pc:docMk/>
            <pc:sldMk cId="309383009" sldId="4193"/>
            <ac:spMk id="5" creationId="{D30A5E86-6D06-4098-AB1D-6EF28E1AA0D0}"/>
          </ac:spMkLst>
        </pc:spChg>
        <pc:spChg chg="mod">
          <ac:chgData name="Bethany Mindham" userId="335b0bfb-97a9-434b-9485-cdce9611e571" providerId="ADAL" clId="{A0B8CB94-ADD6-42C5-B3A5-AE64596C8F00}" dt="2022-04-21T08:45:45.055" v="1597" actId="1076"/>
          <ac:spMkLst>
            <pc:docMk/>
            <pc:sldMk cId="309383009" sldId="4193"/>
            <ac:spMk id="6" creationId="{DDC3148A-6B65-4547-B5A9-EDD000EA9C7A}"/>
          </ac:spMkLst>
        </pc:spChg>
        <pc:spChg chg="mod">
          <ac:chgData name="Bethany Mindham" userId="335b0bfb-97a9-434b-9485-cdce9611e571" providerId="ADAL" clId="{A0B8CB94-ADD6-42C5-B3A5-AE64596C8F00}" dt="2022-04-21T08:36:37.524" v="829" actId="20577"/>
          <ac:spMkLst>
            <pc:docMk/>
            <pc:sldMk cId="309383009" sldId="4193"/>
            <ac:spMk id="7" creationId="{4331B625-7682-4F28-A3B7-115F0DB2044D}"/>
          </ac:spMkLst>
        </pc:spChg>
        <pc:spChg chg="mod">
          <ac:chgData name="Bethany Mindham" userId="335b0bfb-97a9-434b-9485-cdce9611e571" providerId="ADAL" clId="{A0B8CB94-ADD6-42C5-B3A5-AE64596C8F00}" dt="2022-04-21T08:37:47.555" v="842" actId="1076"/>
          <ac:spMkLst>
            <pc:docMk/>
            <pc:sldMk cId="309383009" sldId="4193"/>
            <ac:spMk id="8" creationId="{BDE1344B-1531-443D-9B71-C7F68291CCD3}"/>
          </ac:spMkLst>
        </pc:spChg>
        <pc:spChg chg="mod">
          <ac:chgData name="Bethany Mindham" userId="335b0bfb-97a9-434b-9485-cdce9611e571" providerId="ADAL" clId="{A0B8CB94-ADD6-42C5-B3A5-AE64596C8F00}" dt="2022-04-21T08:37:47.555" v="842" actId="1076"/>
          <ac:spMkLst>
            <pc:docMk/>
            <pc:sldMk cId="309383009" sldId="4193"/>
            <ac:spMk id="9" creationId="{04E36CCC-3B9D-4F35-BA7A-AE65AAD7F60E}"/>
          </ac:spMkLst>
        </pc:spChg>
        <pc:spChg chg="mod">
          <ac:chgData name="Bethany Mindham" userId="335b0bfb-97a9-434b-9485-cdce9611e571" providerId="ADAL" clId="{A0B8CB94-ADD6-42C5-B3A5-AE64596C8F00}" dt="2022-04-21T08:50:34.373" v="2242" actId="5793"/>
          <ac:spMkLst>
            <pc:docMk/>
            <pc:sldMk cId="309383009" sldId="4193"/>
            <ac:spMk id="101" creationId="{00000000-0000-0000-0000-000000000000}"/>
          </ac:spMkLst>
        </pc:spChg>
        <pc:cxnChg chg="mod">
          <ac:chgData name="Bethany Mindham" userId="335b0bfb-97a9-434b-9485-cdce9611e571" providerId="ADAL" clId="{A0B8CB94-ADD6-42C5-B3A5-AE64596C8F00}" dt="2022-04-21T08:37:47.555" v="842" actId="1076"/>
          <ac:cxnSpMkLst>
            <pc:docMk/>
            <pc:sldMk cId="309383009" sldId="4193"/>
            <ac:cxnSpMk id="3" creationId="{A4AE1B28-FBC8-4FE5-8009-78B6264E5919}"/>
          </ac:cxnSpMkLst>
        </pc:cxnChg>
        <pc:cxnChg chg="mod">
          <ac:chgData name="Bethany Mindham" userId="335b0bfb-97a9-434b-9485-cdce9611e571" providerId="ADAL" clId="{A0B8CB94-ADD6-42C5-B3A5-AE64596C8F00}" dt="2022-04-21T08:37:47.555" v="842" actId="1076"/>
          <ac:cxnSpMkLst>
            <pc:docMk/>
            <pc:sldMk cId="309383009" sldId="4193"/>
            <ac:cxnSpMk id="12" creationId="{17D8657A-C7D5-4003-BDCE-21A347003681}"/>
          </ac:cxnSpMkLst>
        </pc:cxnChg>
      </pc:sldChg>
      <pc:sldChg chg="del">
        <pc:chgData name="Bethany Mindham" userId="335b0bfb-97a9-434b-9485-cdce9611e571" providerId="ADAL" clId="{A0B8CB94-ADD6-42C5-B3A5-AE64596C8F00}" dt="2022-04-21T08:49:12.529" v="2079" actId="47"/>
        <pc:sldMkLst>
          <pc:docMk/>
          <pc:sldMk cId="1057156702" sldId="4339"/>
        </pc:sldMkLst>
      </pc:sldChg>
      <pc:sldChg chg="modSp mod">
        <pc:chgData name="Bethany Mindham" userId="335b0bfb-97a9-434b-9485-cdce9611e571" providerId="ADAL" clId="{A0B8CB94-ADD6-42C5-B3A5-AE64596C8F00}" dt="2022-04-21T08:51:12.850" v="2316" actId="1076"/>
        <pc:sldMkLst>
          <pc:docMk/>
          <pc:sldMk cId="51496039" sldId="4345"/>
        </pc:sldMkLst>
        <pc:spChg chg="mod">
          <ac:chgData name="Bethany Mindham" userId="335b0bfb-97a9-434b-9485-cdce9611e571" providerId="ADAL" clId="{A0B8CB94-ADD6-42C5-B3A5-AE64596C8F00}" dt="2022-04-21T08:51:12.850" v="2316" actId="1076"/>
          <ac:spMkLst>
            <pc:docMk/>
            <pc:sldMk cId="51496039" sldId="4345"/>
            <ac:spMk id="4" creationId="{40204411-2DCD-4FCE-8A4F-F7B4E8BB8411}"/>
          </ac:spMkLst>
        </pc:spChg>
        <pc:spChg chg="mod">
          <ac:chgData name="Bethany Mindham" userId="335b0bfb-97a9-434b-9485-cdce9611e571" providerId="ADAL" clId="{A0B8CB94-ADD6-42C5-B3A5-AE64596C8F00}" dt="2022-04-21T08:50:18.017" v="2235" actId="1076"/>
          <ac:spMkLst>
            <pc:docMk/>
            <pc:sldMk cId="51496039" sldId="4345"/>
            <ac:spMk id="6" creationId="{5CADC8EC-DAE7-0845-AB85-A2A4CADB880A}"/>
          </ac:spMkLst>
        </pc:spChg>
      </pc:sldChg>
      <pc:sldChg chg="addSp delSp modSp mod">
        <pc:chgData name="Bethany Mindham" userId="335b0bfb-97a9-434b-9485-cdce9611e571" providerId="ADAL" clId="{A0B8CB94-ADD6-42C5-B3A5-AE64596C8F00}" dt="2022-04-21T08:59:58.535" v="3262" actId="5793"/>
        <pc:sldMkLst>
          <pc:docMk/>
          <pc:sldMk cId="2413753780" sldId="4357"/>
        </pc:sldMkLst>
        <pc:spChg chg="mod">
          <ac:chgData name="Bethany Mindham" userId="335b0bfb-97a9-434b-9485-cdce9611e571" providerId="ADAL" clId="{A0B8CB94-ADD6-42C5-B3A5-AE64596C8F00}" dt="2022-04-21T08:51:05.386" v="2315" actId="1076"/>
          <ac:spMkLst>
            <pc:docMk/>
            <pc:sldMk cId="2413753780" sldId="4357"/>
            <ac:spMk id="2" creationId="{0F281817-2A82-5EC5-58FD-9329DDFC3322}"/>
          </ac:spMkLst>
        </pc:spChg>
        <pc:spChg chg="del mod">
          <ac:chgData name="Bethany Mindham" userId="335b0bfb-97a9-434b-9485-cdce9611e571" providerId="ADAL" clId="{A0B8CB94-ADD6-42C5-B3A5-AE64596C8F00}" dt="2022-04-21T08:24:48.790" v="4" actId="478"/>
          <ac:spMkLst>
            <pc:docMk/>
            <pc:sldMk cId="2413753780" sldId="4357"/>
            <ac:spMk id="3" creationId="{4AEC3560-CB15-9638-63D9-9F7D8F1B3158}"/>
          </ac:spMkLst>
        </pc:spChg>
        <pc:spChg chg="add del mod">
          <ac:chgData name="Bethany Mindham" userId="335b0bfb-97a9-434b-9485-cdce9611e571" providerId="ADAL" clId="{A0B8CB94-ADD6-42C5-B3A5-AE64596C8F00}" dt="2022-04-21T08:25:32.680" v="18" actId="478"/>
          <ac:spMkLst>
            <pc:docMk/>
            <pc:sldMk cId="2413753780" sldId="4357"/>
            <ac:spMk id="5" creationId="{F42CA00C-D9BF-42CA-8D0F-785240254914}"/>
          </ac:spMkLst>
        </pc:spChg>
        <pc:spChg chg="add del mod">
          <ac:chgData name="Bethany Mindham" userId="335b0bfb-97a9-434b-9485-cdce9611e571" providerId="ADAL" clId="{A0B8CB94-ADD6-42C5-B3A5-AE64596C8F00}" dt="2022-04-21T08:40:38.186" v="1049" actId="478"/>
          <ac:spMkLst>
            <pc:docMk/>
            <pc:sldMk cId="2413753780" sldId="4357"/>
            <ac:spMk id="6" creationId="{6C967C07-6183-4629-AE76-3C01F2AC2F49}"/>
          </ac:spMkLst>
        </pc:spChg>
        <pc:spChg chg="add del mod">
          <ac:chgData name="Bethany Mindham" userId="335b0bfb-97a9-434b-9485-cdce9611e571" providerId="ADAL" clId="{A0B8CB94-ADD6-42C5-B3A5-AE64596C8F00}" dt="2022-04-21T08:29:11.112" v="338" actId="478"/>
          <ac:spMkLst>
            <pc:docMk/>
            <pc:sldMk cId="2413753780" sldId="4357"/>
            <ac:spMk id="7" creationId="{73DA977E-9FF0-4464-B8CE-B47155FB92FF}"/>
          </ac:spMkLst>
        </pc:spChg>
        <pc:spChg chg="add del">
          <ac:chgData name="Bethany Mindham" userId="335b0bfb-97a9-434b-9485-cdce9611e571" providerId="ADAL" clId="{A0B8CB94-ADD6-42C5-B3A5-AE64596C8F00}" dt="2022-04-21T08:40:44.307" v="1050" actId="478"/>
          <ac:spMkLst>
            <pc:docMk/>
            <pc:sldMk cId="2413753780" sldId="4357"/>
            <ac:spMk id="9" creationId="{5A326A79-E7F8-4ACF-A735-983A91987396}"/>
          </ac:spMkLst>
        </pc:spChg>
        <pc:spChg chg="add del mod">
          <ac:chgData name="Bethany Mindham" userId="335b0bfb-97a9-434b-9485-cdce9611e571" providerId="ADAL" clId="{A0B8CB94-ADD6-42C5-B3A5-AE64596C8F00}" dt="2022-04-21T08:36:13.040" v="824" actId="478"/>
          <ac:spMkLst>
            <pc:docMk/>
            <pc:sldMk cId="2413753780" sldId="4357"/>
            <ac:spMk id="10" creationId="{4E73C261-E2DF-44A5-9EA9-E5C38C731979}"/>
          </ac:spMkLst>
        </pc:spChg>
        <pc:spChg chg="add del mod">
          <ac:chgData name="Bethany Mindham" userId="335b0bfb-97a9-434b-9485-cdce9611e571" providerId="ADAL" clId="{A0B8CB94-ADD6-42C5-B3A5-AE64596C8F00}" dt="2022-04-21T08:40:29.742" v="1047" actId="478"/>
          <ac:spMkLst>
            <pc:docMk/>
            <pc:sldMk cId="2413753780" sldId="4357"/>
            <ac:spMk id="11" creationId="{3CF2731C-E19E-4734-8A64-F85DD4FEFD17}"/>
          </ac:spMkLst>
        </pc:spChg>
        <pc:spChg chg="add del mod">
          <ac:chgData name="Bethany Mindham" userId="335b0bfb-97a9-434b-9485-cdce9611e571" providerId="ADAL" clId="{A0B8CB94-ADD6-42C5-B3A5-AE64596C8F00}" dt="2022-04-21T08:44:25.762" v="1573"/>
          <ac:spMkLst>
            <pc:docMk/>
            <pc:sldMk cId="2413753780" sldId="4357"/>
            <ac:spMk id="12" creationId="{69E3EA97-365E-4B20-9D55-CCA23D29E678}"/>
          </ac:spMkLst>
        </pc:spChg>
        <pc:spChg chg="add del mod">
          <ac:chgData name="Bethany Mindham" userId="335b0bfb-97a9-434b-9485-cdce9611e571" providerId="ADAL" clId="{A0B8CB94-ADD6-42C5-B3A5-AE64596C8F00}" dt="2022-04-21T08:53:43.872" v="2635" actId="478"/>
          <ac:spMkLst>
            <pc:docMk/>
            <pc:sldMk cId="2413753780" sldId="4357"/>
            <ac:spMk id="13" creationId="{1A3B4D49-2F9A-4E5E-9459-4F6F1AF0640E}"/>
          </ac:spMkLst>
        </pc:spChg>
        <pc:spChg chg="add mod">
          <ac:chgData name="Bethany Mindham" userId="335b0bfb-97a9-434b-9485-cdce9611e571" providerId="ADAL" clId="{A0B8CB94-ADD6-42C5-B3A5-AE64596C8F00}" dt="2022-04-21T08:59:58.535" v="3262" actId="5793"/>
          <ac:spMkLst>
            <pc:docMk/>
            <pc:sldMk cId="2413753780" sldId="4357"/>
            <ac:spMk id="14" creationId="{F116603B-5EC6-4C60-A4C7-942DC1C544F3}"/>
          </ac:spMkLst>
        </pc:spChg>
        <pc:picChg chg="add mod">
          <ac:chgData name="Bethany Mindham" userId="335b0bfb-97a9-434b-9485-cdce9611e571" providerId="ADAL" clId="{A0B8CB94-ADD6-42C5-B3A5-AE64596C8F00}" dt="2022-04-21T08:54:02.720" v="2642" actId="1076"/>
          <ac:picMkLst>
            <pc:docMk/>
            <pc:sldMk cId="2413753780" sldId="4357"/>
            <ac:picMk id="15" creationId="{DA411E98-F322-42F6-B39C-E2125DBBA50A}"/>
          </ac:picMkLst>
        </pc:picChg>
        <pc:picChg chg="add mod">
          <ac:chgData name="Bethany Mindham" userId="335b0bfb-97a9-434b-9485-cdce9611e571" providerId="ADAL" clId="{A0B8CB94-ADD6-42C5-B3A5-AE64596C8F00}" dt="2022-04-21T08:54:00.191" v="2641" actId="1076"/>
          <ac:picMkLst>
            <pc:docMk/>
            <pc:sldMk cId="2413753780" sldId="4357"/>
            <ac:picMk id="16" creationId="{53490F48-51DB-4365-8053-2286636FB71A}"/>
          </ac:picMkLst>
        </pc:picChg>
      </pc:sldChg>
      <pc:sldChg chg="ord">
        <pc:chgData name="Bethany Mindham" userId="335b0bfb-97a9-434b-9485-cdce9611e571" providerId="ADAL" clId="{A0B8CB94-ADD6-42C5-B3A5-AE64596C8F00}" dt="2022-04-21T08:57:16.323" v="3260"/>
        <pc:sldMkLst>
          <pc:docMk/>
          <pc:sldMk cId="2358934312" sldId="4358"/>
        </pc:sldMkLst>
      </pc:sldChg>
      <pc:sldChg chg="new del">
        <pc:chgData name="Bethany Mindham" userId="335b0bfb-97a9-434b-9485-cdce9611e571" providerId="ADAL" clId="{A0B8CB94-ADD6-42C5-B3A5-AE64596C8F00}" dt="2022-04-21T09:00:09.718" v="3264" actId="47"/>
        <pc:sldMkLst>
          <pc:docMk/>
          <pc:sldMk cId="3694090923" sldId="4361"/>
        </pc:sldMkLst>
      </pc:sldChg>
    </pc:docChg>
  </pc:docChgLst>
  <pc:docChgLst>
    <pc:chgData name="Constance Wroe" userId="S::constance.wroe@royalgreenwich.gov.uk::a976c3c3-3bbc-45fb-bf23-c4f8c68aa101" providerId="AD" clId="Web-{FEFCB0AF-8A78-45D4-8E77-FA90D0FD3EC1}"/>
    <pc:docChg chg="modSld">
      <pc:chgData name="Constance Wroe" userId="S::constance.wroe@royalgreenwich.gov.uk::a976c3c3-3bbc-45fb-bf23-c4f8c68aa101" providerId="AD" clId="Web-{FEFCB0AF-8A78-45D4-8E77-FA90D0FD3EC1}" dt="2022-04-19T14:16:51.380" v="0" actId="1076"/>
      <pc:docMkLst>
        <pc:docMk/>
      </pc:docMkLst>
      <pc:sldChg chg="modSp">
        <pc:chgData name="Constance Wroe" userId="S::constance.wroe@royalgreenwich.gov.uk::a976c3c3-3bbc-45fb-bf23-c4f8c68aa101" providerId="AD" clId="Web-{FEFCB0AF-8A78-45D4-8E77-FA90D0FD3EC1}" dt="2022-04-19T14:16:51.380" v="0" actId="1076"/>
        <pc:sldMkLst>
          <pc:docMk/>
          <pc:sldMk cId="71867130" sldId="4349"/>
        </pc:sldMkLst>
        <pc:spChg chg="mod">
          <ac:chgData name="Constance Wroe" userId="S::constance.wroe@royalgreenwich.gov.uk::a976c3c3-3bbc-45fb-bf23-c4f8c68aa101" providerId="AD" clId="Web-{FEFCB0AF-8A78-45D4-8E77-FA90D0FD3EC1}" dt="2022-04-19T14:16:51.380" v="0" actId="1076"/>
          <ac:spMkLst>
            <pc:docMk/>
            <pc:sldMk cId="71867130" sldId="4349"/>
            <ac:spMk id="2" creationId="{D0432184-ECAF-1383-93C5-616B1D23AB6E}"/>
          </ac:spMkLst>
        </pc:spChg>
      </pc:sldChg>
    </pc:docChg>
  </pc:docChgLst>
  <pc:docChgLst>
    <pc:chgData name="Jenny Thai" userId="S::jenny.thai@royalgreenwich.gov.uk::f6367c5b-f076-4a86-b04b-58dc94368136" providerId="AD" clId="Web-{7990E4BE-1105-796B-10D0-0DE2A4B0FA51}"/>
    <pc:docChg chg="addSld delSld modSld">
      <pc:chgData name="Jenny Thai" userId="S::jenny.thai@royalgreenwich.gov.uk::f6367c5b-f076-4a86-b04b-58dc94368136" providerId="AD" clId="Web-{7990E4BE-1105-796B-10D0-0DE2A4B0FA51}" dt="2022-04-21T09:28:03.504" v="11"/>
      <pc:docMkLst>
        <pc:docMk/>
      </pc:docMkLst>
      <pc:sldChg chg="addSp delSp modSp">
        <pc:chgData name="Jenny Thai" userId="S::jenny.thai@royalgreenwich.gov.uk::f6367c5b-f076-4a86-b04b-58dc94368136" providerId="AD" clId="Web-{7990E4BE-1105-796B-10D0-0DE2A4B0FA51}" dt="2022-04-21T09:28:03.504" v="11"/>
        <pc:sldMkLst>
          <pc:docMk/>
          <pc:sldMk cId="3201812524" sldId="4314"/>
        </pc:sldMkLst>
        <pc:spChg chg="add del mod">
          <ac:chgData name="Jenny Thai" userId="S::jenny.thai@royalgreenwich.gov.uk::f6367c5b-f076-4a86-b04b-58dc94368136" providerId="AD" clId="Web-{7990E4BE-1105-796B-10D0-0DE2A4B0FA51}" dt="2022-04-21T09:28:03.504" v="11"/>
          <ac:spMkLst>
            <pc:docMk/>
            <pc:sldMk cId="3201812524" sldId="4314"/>
            <ac:spMk id="3" creationId="{C5DA61F2-E993-C3A6-BD05-637581B9B86D}"/>
          </ac:spMkLst>
        </pc:spChg>
        <pc:spChg chg="add del">
          <ac:chgData name="Jenny Thai" userId="S::jenny.thai@royalgreenwich.gov.uk::f6367c5b-f076-4a86-b04b-58dc94368136" providerId="AD" clId="Web-{7990E4BE-1105-796B-10D0-0DE2A4B0FA51}" dt="2022-04-21T09:27:42.174" v="8"/>
          <ac:spMkLst>
            <pc:docMk/>
            <pc:sldMk cId="3201812524" sldId="4314"/>
            <ac:spMk id="7" creationId="{005E95C4-5990-28E1-AEB4-8C2AF836AF3E}"/>
          </ac:spMkLst>
        </pc:spChg>
      </pc:sldChg>
      <pc:sldChg chg="addSp modSp new del">
        <pc:chgData name="Jenny Thai" userId="S::jenny.thai@royalgreenwich.gov.uk::f6367c5b-f076-4a86-b04b-58dc94368136" providerId="AD" clId="Web-{7990E4BE-1105-796B-10D0-0DE2A4B0FA51}" dt="2022-04-21T09:27:04.781" v="6"/>
        <pc:sldMkLst>
          <pc:docMk/>
          <pc:sldMk cId="1643069201" sldId="4361"/>
        </pc:sldMkLst>
        <pc:spChg chg="add mod">
          <ac:chgData name="Jenny Thai" userId="S::jenny.thai@royalgreenwich.gov.uk::f6367c5b-f076-4a86-b04b-58dc94368136" providerId="AD" clId="Web-{7990E4BE-1105-796B-10D0-0DE2A4B0FA51}" dt="2022-04-21T09:26:49.015" v="5" actId="20577"/>
          <ac:spMkLst>
            <pc:docMk/>
            <pc:sldMk cId="1643069201" sldId="4361"/>
            <ac:spMk id="3" creationId="{3DB3EEB5-36B9-C6A1-87DE-34D018CC9568}"/>
          </ac:spMkLst>
        </pc:spChg>
      </pc:sldChg>
    </pc:docChg>
  </pc:docChgLst>
  <pc:docChgLst>
    <pc:chgData name="Steve Ollier" userId="S::steve.ollier@royalgreenwich.gov.uk::1be9cb31-e9ce-41c3-9097-b2da242c8190" providerId="AD" clId="Web-{5463163A-D220-479D-96B1-C0918EA2995E}"/>
    <pc:docChg chg="modSld">
      <pc:chgData name="Steve Ollier" userId="S::steve.ollier@royalgreenwich.gov.uk::1be9cb31-e9ce-41c3-9097-b2da242c8190" providerId="AD" clId="Web-{5463163A-D220-479D-96B1-C0918EA2995E}" dt="2022-04-21T08:26:01.862" v="96"/>
      <pc:docMkLst>
        <pc:docMk/>
      </pc:docMkLst>
      <pc:sldChg chg="modSp modNotes">
        <pc:chgData name="Steve Ollier" userId="S::steve.ollier@royalgreenwich.gov.uk::1be9cb31-e9ce-41c3-9097-b2da242c8190" providerId="AD" clId="Web-{5463163A-D220-479D-96B1-C0918EA2995E}" dt="2022-04-21T08:26:01.862" v="96"/>
        <pc:sldMkLst>
          <pc:docMk/>
          <pc:sldMk cId="3453833581" sldId="4348"/>
        </pc:sldMkLst>
        <pc:spChg chg="mod">
          <ac:chgData name="Steve Ollier" userId="S::steve.ollier@royalgreenwich.gov.uk::1be9cb31-e9ce-41c3-9097-b2da242c8190" providerId="AD" clId="Web-{5463163A-D220-479D-96B1-C0918EA2995E}" dt="2022-04-21T08:10:49.369" v="56" actId="20577"/>
          <ac:spMkLst>
            <pc:docMk/>
            <pc:sldMk cId="3453833581" sldId="4348"/>
            <ac:spMk id="11" creationId="{2B3AC9EE-F110-3716-A30C-07C07D09C71E}"/>
          </ac:spMkLst>
        </pc:spChg>
      </pc:sldChg>
    </pc:docChg>
  </pc:docChgLst>
  <pc:docChgLst>
    <pc:chgData name="Alex Sturtivant" userId="05ead3f8-a71e-41c6-9f9d-44406ed944f2" providerId="ADAL" clId="{33E1471B-5DF1-4609-B5EE-C77A9D3EEF1F}"/>
    <pc:docChg chg="undo custSel addSld delSld modSld">
      <pc:chgData name="Alex Sturtivant" userId="05ead3f8-a71e-41c6-9f9d-44406ed944f2" providerId="ADAL" clId="{33E1471B-5DF1-4609-B5EE-C77A9D3EEF1F}" dt="2022-04-21T11:03:03.201" v="1220" actId="1076"/>
      <pc:docMkLst>
        <pc:docMk/>
      </pc:docMkLst>
      <pc:sldChg chg="addSp delSp modSp mod">
        <pc:chgData name="Alex Sturtivant" userId="05ead3f8-a71e-41c6-9f9d-44406ed944f2" providerId="ADAL" clId="{33E1471B-5DF1-4609-B5EE-C77A9D3EEF1F}" dt="2022-04-20T08:12:36.486" v="8" actId="1076"/>
        <pc:sldMkLst>
          <pc:docMk/>
          <pc:sldMk cId="1075852321" sldId="4154"/>
        </pc:sldMkLst>
        <pc:spChg chg="mod">
          <ac:chgData name="Alex Sturtivant" userId="05ead3f8-a71e-41c6-9f9d-44406ed944f2" providerId="ADAL" clId="{33E1471B-5DF1-4609-B5EE-C77A9D3EEF1F}" dt="2022-04-20T08:12:15.517" v="6" actId="1076"/>
          <ac:spMkLst>
            <pc:docMk/>
            <pc:sldMk cId="1075852321" sldId="4154"/>
            <ac:spMk id="6" creationId="{E9966F86-2EE3-A840-B9DA-E69F963B7197}"/>
          </ac:spMkLst>
        </pc:spChg>
        <pc:spChg chg="add mod">
          <ac:chgData name="Alex Sturtivant" userId="05ead3f8-a71e-41c6-9f9d-44406ed944f2" providerId="ADAL" clId="{33E1471B-5DF1-4609-B5EE-C77A9D3EEF1F}" dt="2022-04-20T08:12:11.357" v="5" actId="1076"/>
          <ac:spMkLst>
            <pc:docMk/>
            <pc:sldMk cId="1075852321" sldId="4154"/>
            <ac:spMk id="7" creationId="{2A4452D3-7E72-4DBA-AEFF-F42AC5869273}"/>
          </ac:spMkLst>
        </pc:spChg>
        <pc:spChg chg="del">
          <ac:chgData name="Alex Sturtivant" userId="05ead3f8-a71e-41c6-9f9d-44406ed944f2" providerId="ADAL" clId="{33E1471B-5DF1-4609-B5EE-C77A9D3EEF1F}" dt="2022-04-20T08:12:05.560" v="3" actId="478"/>
          <ac:spMkLst>
            <pc:docMk/>
            <pc:sldMk cId="1075852321" sldId="4154"/>
            <ac:spMk id="8" creationId="{85640AA7-C014-DF49-89AE-429F0C2D1656}"/>
          </ac:spMkLst>
        </pc:spChg>
        <pc:picChg chg="mod">
          <ac:chgData name="Alex Sturtivant" userId="05ead3f8-a71e-41c6-9f9d-44406ed944f2" providerId="ADAL" clId="{33E1471B-5DF1-4609-B5EE-C77A9D3EEF1F}" dt="2022-04-20T08:12:36.486" v="8" actId="1076"/>
          <ac:picMkLst>
            <pc:docMk/>
            <pc:sldMk cId="1075852321" sldId="4154"/>
            <ac:picMk id="9" creationId="{3A19D7BF-28C1-C747-818D-8A7BC6B57378}"/>
          </ac:picMkLst>
        </pc:picChg>
      </pc:sldChg>
      <pc:sldChg chg="addSp modSp mod">
        <pc:chgData name="Alex Sturtivant" userId="05ead3f8-a71e-41c6-9f9d-44406ed944f2" providerId="ADAL" clId="{33E1471B-5DF1-4609-B5EE-C77A9D3EEF1F}" dt="2022-04-21T08:59:11.931" v="270" actId="555"/>
        <pc:sldMkLst>
          <pc:docMk/>
          <pc:sldMk cId="3852662844" sldId="4170"/>
        </pc:sldMkLst>
        <pc:spChg chg="mod">
          <ac:chgData name="Alex Sturtivant" userId="05ead3f8-a71e-41c6-9f9d-44406ed944f2" providerId="ADAL" clId="{33E1471B-5DF1-4609-B5EE-C77A9D3EEF1F}" dt="2022-04-20T08:23:37.260" v="24" actId="1076"/>
          <ac:spMkLst>
            <pc:docMk/>
            <pc:sldMk cId="3852662844" sldId="4170"/>
            <ac:spMk id="22" creationId="{F70EDC04-8D9B-1347-B2F7-37806C765580}"/>
          </ac:spMkLst>
        </pc:spChg>
        <pc:spChg chg="mod">
          <ac:chgData name="Alex Sturtivant" userId="05ead3f8-a71e-41c6-9f9d-44406ed944f2" providerId="ADAL" clId="{33E1471B-5DF1-4609-B5EE-C77A9D3EEF1F}" dt="2022-04-20T08:23:37.260" v="24" actId="1076"/>
          <ac:spMkLst>
            <pc:docMk/>
            <pc:sldMk cId="3852662844" sldId="4170"/>
            <ac:spMk id="23" creationId="{C0C65D05-2A29-5C42-A0F0-AC5D8EC64B03}"/>
          </ac:spMkLst>
        </pc:spChg>
        <pc:spChg chg="mod">
          <ac:chgData name="Alex Sturtivant" userId="05ead3f8-a71e-41c6-9f9d-44406ed944f2" providerId="ADAL" clId="{33E1471B-5DF1-4609-B5EE-C77A9D3EEF1F}" dt="2022-04-20T08:23:37.260" v="24" actId="1076"/>
          <ac:spMkLst>
            <pc:docMk/>
            <pc:sldMk cId="3852662844" sldId="4170"/>
            <ac:spMk id="27" creationId="{892387F0-1F43-9848-A2EE-F0AB935A2981}"/>
          </ac:spMkLst>
        </pc:spChg>
        <pc:spChg chg="mod">
          <ac:chgData name="Alex Sturtivant" userId="05ead3f8-a71e-41c6-9f9d-44406ed944f2" providerId="ADAL" clId="{33E1471B-5DF1-4609-B5EE-C77A9D3EEF1F}" dt="2022-04-20T08:25:15.838" v="91" actId="1037"/>
          <ac:spMkLst>
            <pc:docMk/>
            <pc:sldMk cId="3852662844" sldId="4170"/>
            <ac:spMk id="28" creationId="{A0721162-8C50-634C-90CF-921EF3B89129}"/>
          </ac:spMkLst>
        </pc:spChg>
        <pc:spChg chg="add mod">
          <ac:chgData name="Alex Sturtivant" userId="05ead3f8-a71e-41c6-9f9d-44406ed944f2" providerId="ADAL" clId="{33E1471B-5DF1-4609-B5EE-C77A9D3EEF1F}" dt="2022-04-20T08:26:23.991" v="164" actId="20577"/>
          <ac:spMkLst>
            <pc:docMk/>
            <pc:sldMk cId="3852662844" sldId="4170"/>
            <ac:spMk id="29" creationId="{DD55F693-6EC9-41CB-BFBB-DBEEB5714462}"/>
          </ac:spMkLst>
        </pc:spChg>
        <pc:spChg chg="mod">
          <ac:chgData name="Alex Sturtivant" userId="05ead3f8-a71e-41c6-9f9d-44406ed944f2" providerId="ADAL" clId="{33E1471B-5DF1-4609-B5EE-C77A9D3EEF1F}" dt="2022-04-20T08:23:37.260" v="24" actId="1076"/>
          <ac:spMkLst>
            <pc:docMk/>
            <pc:sldMk cId="3852662844" sldId="4170"/>
            <ac:spMk id="32" creationId="{F521E50F-A466-DE47-8D4E-FF12DA20B209}"/>
          </ac:spMkLst>
        </pc:spChg>
        <pc:picChg chg="mod">
          <ac:chgData name="Alex Sturtivant" userId="05ead3f8-a71e-41c6-9f9d-44406ed944f2" providerId="ADAL" clId="{33E1471B-5DF1-4609-B5EE-C77A9D3EEF1F}" dt="2022-04-21T08:59:11.931" v="270" actId="555"/>
          <ac:picMkLst>
            <pc:docMk/>
            <pc:sldMk cId="3852662844" sldId="4170"/>
            <ac:picMk id="2" creationId="{5278E6FE-A790-9243-B2B6-A4AC97A9641F}"/>
          </ac:picMkLst>
        </pc:picChg>
        <pc:picChg chg="add mod">
          <ac:chgData name="Alex Sturtivant" userId="05ead3f8-a71e-41c6-9f9d-44406ed944f2" providerId="ADAL" clId="{33E1471B-5DF1-4609-B5EE-C77A9D3EEF1F}" dt="2022-04-21T08:59:11.931" v="270" actId="555"/>
          <ac:picMkLst>
            <pc:docMk/>
            <pc:sldMk cId="3852662844" sldId="4170"/>
            <ac:picMk id="3" creationId="{F1A386CE-32B6-4706-A1E4-D3C10ED6EB2A}"/>
          </ac:picMkLst>
        </pc:picChg>
        <pc:picChg chg="mod">
          <ac:chgData name="Alex Sturtivant" userId="05ead3f8-a71e-41c6-9f9d-44406ed944f2" providerId="ADAL" clId="{33E1471B-5DF1-4609-B5EE-C77A9D3EEF1F}" dt="2022-04-21T08:59:11.931" v="270" actId="555"/>
          <ac:picMkLst>
            <pc:docMk/>
            <pc:sldMk cId="3852662844" sldId="4170"/>
            <ac:picMk id="4" creationId="{528D05C4-DD28-F24D-AD98-0E704C857C8A}"/>
          </ac:picMkLst>
        </pc:picChg>
        <pc:picChg chg="mod">
          <ac:chgData name="Alex Sturtivant" userId="05ead3f8-a71e-41c6-9f9d-44406ed944f2" providerId="ADAL" clId="{33E1471B-5DF1-4609-B5EE-C77A9D3EEF1F}" dt="2022-04-21T08:59:11.931" v="270" actId="555"/>
          <ac:picMkLst>
            <pc:docMk/>
            <pc:sldMk cId="3852662844" sldId="4170"/>
            <ac:picMk id="5" creationId="{2D1B3CD5-5150-E048-94E6-98DC08D71906}"/>
          </ac:picMkLst>
        </pc:picChg>
        <pc:picChg chg="mod">
          <ac:chgData name="Alex Sturtivant" userId="05ead3f8-a71e-41c6-9f9d-44406ed944f2" providerId="ADAL" clId="{33E1471B-5DF1-4609-B5EE-C77A9D3EEF1F}" dt="2022-04-21T08:59:11.931" v="270" actId="555"/>
          <ac:picMkLst>
            <pc:docMk/>
            <pc:sldMk cId="3852662844" sldId="4170"/>
            <ac:picMk id="10" creationId="{9311F81A-C89B-3345-B805-D581E356AC3E}"/>
          </ac:picMkLst>
        </pc:picChg>
        <pc:picChg chg="mod">
          <ac:chgData name="Alex Sturtivant" userId="05ead3f8-a71e-41c6-9f9d-44406ed944f2" providerId="ADAL" clId="{33E1471B-5DF1-4609-B5EE-C77A9D3EEF1F}" dt="2022-04-21T08:59:11.931" v="270" actId="555"/>
          <ac:picMkLst>
            <pc:docMk/>
            <pc:sldMk cId="3852662844" sldId="4170"/>
            <ac:picMk id="13" creationId="{96937D3A-9855-B54B-B537-02912F84682F}"/>
          </ac:picMkLst>
        </pc:picChg>
      </pc:sldChg>
      <pc:sldChg chg="modSp add mod modNotesTx">
        <pc:chgData name="Alex Sturtivant" userId="05ead3f8-a71e-41c6-9f9d-44406ed944f2" providerId="ADAL" clId="{33E1471B-5DF1-4609-B5EE-C77A9D3EEF1F}" dt="2022-04-21T08:40:44.066" v="269" actId="1038"/>
        <pc:sldMkLst>
          <pc:docMk/>
          <pc:sldMk cId="832243374" sldId="4205"/>
        </pc:sldMkLst>
        <pc:spChg chg="mod">
          <ac:chgData name="Alex Sturtivant" userId="05ead3f8-a71e-41c6-9f9d-44406ed944f2" providerId="ADAL" clId="{33E1471B-5DF1-4609-B5EE-C77A9D3EEF1F}" dt="2022-04-21T08:40:44.066" v="269" actId="1038"/>
          <ac:spMkLst>
            <pc:docMk/>
            <pc:sldMk cId="832243374" sldId="4205"/>
            <ac:spMk id="2" creationId="{0399D563-E146-4947-8BAE-4B0572DE23A8}"/>
          </ac:spMkLst>
        </pc:spChg>
        <pc:spChg chg="mod">
          <ac:chgData name="Alex Sturtivant" userId="05ead3f8-a71e-41c6-9f9d-44406ed944f2" providerId="ADAL" clId="{33E1471B-5DF1-4609-B5EE-C77A9D3EEF1F}" dt="2022-04-21T08:40:38.802" v="265" actId="14100"/>
          <ac:spMkLst>
            <pc:docMk/>
            <pc:sldMk cId="832243374" sldId="4205"/>
            <ac:spMk id="6" creationId="{5CADC8EC-DAE7-0845-AB85-A2A4CADB880A}"/>
          </ac:spMkLst>
        </pc:spChg>
        <pc:spChg chg="mod">
          <ac:chgData name="Alex Sturtivant" userId="05ead3f8-a71e-41c6-9f9d-44406ed944f2" providerId="ADAL" clId="{33E1471B-5DF1-4609-B5EE-C77A9D3EEF1F}" dt="2022-04-21T08:40:44.066" v="269" actId="1038"/>
          <ac:spMkLst>
            <pc:docMk/>
            <pc:sldMk cId="832243374" sldId="4205"/>
            <ac:spMk id="12" creationId="{3579A36F-A85A-6646-849A-84C3151A5637}"/>
          </ac:spMkLst>
        </pc:spChg>
        <pc:picChg chg="mod">
          <ac:chgData name="Alex Sturtivant" userId="05ead3f8-a71e-41c6-9f9d-44406ed944f2" providerId="ADAL" clId="{33E1471B-5DF1-4609-B5EE-C77A9D3EEF1F}" dt="2022-04-21T08:40:44.066" v="269" actId="1038"/>
          <ac:picMkLst>
            <pc:docMk/>
            <pc:sldMk cId="832243374" sldId="4205"/>
            <ac:picMk id="4" creationId="{8D1A3D43-7B6C-40C2-9709-7E700B124FF1}"/>
          </ac:picMkLst>
        </pc:picChg>
        <pc:picChg chg="mod">
          <ac:chgData name="Alex Sturtivant" userId="05ead3f8-a71e-41c6-9f9d-44406ed944f2" providerId="ADAL" clId="{33E1471B-5DF1-4609-B5EE-C77A9D3EEF1F}" dt="2022-04-21T08:40:44.066" v="269" actId="1038"/>
          <ac:picMkLst>
            <pc:docMk/>
            <pc:sldMk cId="832243374" sldId="4205"/>
            <ac:picMk id="11" creationId="{453E3B58-57A9-A849-BC8E-36791ABFB0EA}"/>
          </ac:picMkLst>
        </pc:picChg>
      </pc:sldChg>
      <pc:sldChg chg="del">
        <pc:chgData name="Alex Sturtivant" userId="05ead3f8-a71e-41c6-9f9d-44406ed944f2" providerId="ADAL" clId="{33E1471B-5DF1-4609-B5EE-C77A9D3EEF1F}" dt="2022-04-21T10:24:58.281" v="906" actId="47"/>
        <pc:sldMkLst>
          <pc:docMk/>
          <pc:sldMk cId="1406862252" sldId="4286"/>
        </pc:sldMkLst>
      </pc:sldChg>
      <pc:sldChg chg="del">
        <pc:chgData name="Alex Sturtivant" userId="05ead3f8-a71e-41c6-9f9d-44406ed944f2" providerId="ADAL" clId="{33E1471B-5DF1-4609-B5EE-C77A9D3EEF1F}" dt="2022-04-20T08:14:19.223" v="10" actId="47"/>
        <pc:sldMkLst>
          <pc:docMk/>
          <pc:sldMk cId="1128456840" sldId="4294"/>
        </pc:sldMkLst>
      </pc:sldChg>
      <pc:sldChg chg="add del">
        <pc:chgData name="Alex Sturtivant" userId="05ead3f8-a71e-41c6-9f9d-44406ed944f2" providerId="ADAL" clId="{33E1471B-5DF1-4609-B5EE-C77A9D3EEF1F}" dt="2022-04-20T08:14:22.558" v="12" actId="47"/>
        <pc:sldMkLst>
          <pc:docMk/>
          <pc:sldMk cId="1712915035" sldId="4295"/>
        </pc:sldMkLst>
      </pc:sldChg>
      <pc:sldChg chg="del">
        <pc:chgData name="Alex Sturtivant" userId="05ead3f8-a71e-41c6-9f9d-44406ed944f2" providerId="ADAL" clId="{33E1471B-5DF1-4609-B5EE-C77A9D3EEF1F}" dt="2022-04-20T08:23:01.328" v="23" actId="47"/>
        <pc:sldMkLst>
          <pc:docMk/>
          <pc:sldMk cId="1671890729" sldId="4312"/>
        </pc:sldMkLst>
      </pc:sldChg>
      <pc:sldChg chg="modSp mod">
        <pc:chgData name="Alex Sturtivant" userId="05ead3f8-a71e-41c6-9f9d-44406ed944f2" providerId="ADAL" clId="{33E1471B-5DF1-4609-B5EE-C77A9D3EEF1F}" dt="2022-04-20T08:28:08.581" v="185" actId="1076"/>
        <pc:sldMkLst>
          <pc:docMk/>
          <pc:sldMk cId="577763572" sldId="4337"/>
        </pc:sldMkLst>
        <pc:spChg chg="mod">
          <ac:chgData name="Alex Sturtivant" userId="05ead3f8-a71e-41c6-9f9d-44406ed944f2" providerId="ADAL" clId="{33E1471B-5DF1-4609-B5EE-C77A9D3EEF1F}" dt="2022-04-20T08:27:36.533" v="181" actId="20577"/>
          <ac:spMkLst>
            <pc:docMk/>
            <pc:sldMk cId="577763572" sldId="4337"/>
            <ac:spMk id="6" creationId="{D40299A7-02E9-44E1-A8ED-F6CB2E14DDB7}"/>
          </ac:spMkLst>
        </pc:spChg>
        <pc:spChg chg="mod">
          <ac:chgData name="Alex Sturtivant" userId="05ead3f8-a71e-41c6-9f9d-44406ed944f2" providerId="ADAL" clId="{33E1471B-5DF1-4609-B5EE-C77A9D3EEF1F}" dt="2022-04-20T08:28:04.765" v="184" actId="14100"/>
          <ac:spMkLst>
            <pc:docMk/>
            <pc:sldMk cId="577763572" sldId="4337"/>
            <ac:spMk id="11" creationId="{BB5D4A16-F985-4C5B-96DF-FD331628D0BE}"/>
          </ac:spMkLst>
        </pc:spChg>
        <pc:picChg chg="mod">
          <ac:chgData name="Alex Sturtivant" userId="05ead3f8-a71e-41c6-9f9d-44406ed944f2" providerId="ADAL" clId="{33E1471B-5DF1-4609-B5EE-C77A9D3EEF1F}" dt="2022-04-20T08:28:08.581" v="185" actId="1076"/>
          <ac:picMkLst>
            <pc:docMk/>
            <pc:sldMk cId="577763572" sldId="4337"/>
            <ac:picMk id="14" creationId="{31440C03-397D-47CB-9126-23F0E647DA8E}"/>
          </ac:picMkLst>
        </pc:picChg>
      </pc:sldChg>
      <pc:sldChg chg="modSp mod modNotesTx">
        <pc:chgData name="Alex Sturtivant" userId="05ead3f8-a71e-41c6-9f9d-44406ed944f2" providerId="ADAL" clId="{33E1471B-5DF1-4609-B5EE-C77A9D3EEF1F}" dt="2022-04-21T10:39:06.062" v="1215" actId="1036"/>
        <pc:sldMkLst>
          <pc:docMk/>
          <pc:sldMk cId="497933544" sldId="4344"/>
        </pc:sldMkLst>
        <pc:spChg chg="mod">
          <ac:chgData name="Alex Sturtivant" userId="05ead3f8-a71e-41c6-9f9d-44406ed944f2" providerId="ADAL" clId="{33E1471B-5DF1-4609-B5EE-C77A9D3EEF1F}" dt="2022-04-21T10:39:06.062" v="1215" actId="1036"/>
          <ac:spMkLst>
            <pc:docMk/>
            <pc:sldMk cId="497933544" sldId="4344"/>
            <ac:spMk id="3" creationId="{9A53D8A4-4E05-4EC8-9E70-DEF9B280C384}"/>
          </ac:spMkLst>
        </pc:spChg>
      </pc:sldChg>
      <pc:sldChg chg="modSp mod">
        <pc:chgData name="Alex Sturtivant" userId="05ead3f8-a71e-41c6-9f9d-44406ed944f2" providerId="ADAL" clId="{33E1471B-5DF1-4609-B5EE-C77A9D3EEF1F}" dt="2022-04-20T08:28:25.852" v="190" actId="1076"/>
        <pc:sldMkLst>
          <pc:docMk/>
          <pc:sldMk cId="754224059" sldId="4346"/>
        </pc:sldMkLst>
        <pc:spChg chg="mod">
          <ac:chgData name="Alex Sturtivant" userId="05ead3f8-a71e-41c6-9f9d-44406ed944f2" providerId="ADAL" clId="{33E1471B-5DF1-4609-B5EE-C77A9D3EEF1F}" dt="2022-04-20T08:28:22.126" v="189" actId="1076"/>
          <ac:spMkLst>
            <pc:docMk/>
            <pc:sldMk cId="754224059" sldId="4346"/>
            <ac:spMk id="4" creationId="{40204411-2DCD-4FCE-8A4F-F7B4E8BB8411}"/>
          </ac:spMkLst>
        </pc:spChg>
        <pc:spChg chg="mod">
          <ac:chgData name="Alex Sturtivant" userId="05ead3f8-a71e-41c6-9f9d-44406ed944f2" providerId="ADAL" clId="{33E1471B-5DF1-4609-B5EE-C77A9D3EEF1F}" dt="2022-04-20T08:28:25.852" v="190" actId="1076"/>
          <ac:spMkLst>
            <pc:docMk/>
            <pc:sldMk cId="754224059" sldId="4346"/>
            <ac:spMk id="6" creationId="{5CADC8EC-DAE7-0845-AB85-A2A4CADB880A}"/>
          </ac:spMkLst>
        </pc:spChg>
      </pc:sldChg>
      <pc:sldChg chg="modSp mod">
        <pc:chgData name="Alex Sturtivant" userId="05ead3f8-a71e-41c6-9f9d-44406ed944f2" providerId="ADAL" clId="{33E1471B-5DF1-4609-B5EE-C77A9D3EEF1F}" dt="2022-04-21T08:20:02.052" v="245" actId="20577"/>
        <pc:sldMkLst>
          <pc:docMk/>
          <pc:sldMk cId="2859336911" sldId="4351"/>
        </pc:sldMkLst>
        <pc:spChg chg="mod">
          <ac:chgData name="Alex Sturtivant" userId="05ead3f8-a71e-41c6-9f9d-44406ed944f2" providerId="ADAL" clId="{33E1471B-5DF1-4609-B5EE-C77A9D3EEF1F}" dt="2022-04-20T08:29:06.037" v="221" actId="1076"/>
          <ac:spMkLst>
            <pc:docMk/>
            <pc:sldMk cId="2859336911" sldId="4351"/>
            <ac:spMk id="10" creationId="{8423EDDA-32BF-6925-2A38-B01354C5D16A}"/>
          </ac:spMkLst>
        </pc:spChg>
        <pc:spChg chg="mod">
          <ac:chgData name="Alex Sturtivant" userId="05ead3f8-a71e-41c6-9f9d-44406ed944f2" providerId="ADAL" clId="{33E1471B-5DF1-4609-B5EE-C77A9D3EEF1F}" dt="2022-04-21T08:20:02.052" v="245" actId="20577"/>
          <ac:spMkLst>
            <pc:docMk/>
            <pc:sldMk cId="2859336911" sldId="4351"/>
            <ac:spMk id="14" creationId="{E991D8B1-5FDE-41A6-953E-46143120DFAE}"/>
          </ac:spMkLst>
        </pc:spChg>
      </pc:sldChg>
      <pc:sldChg chg="modSp mod">
        <pc:chgData name="Alex Sturtivant" userId="05ead3f8-a71e-41c6-9f9d-44406ed944f2" providerId="ADAL" clId="{33E1471B-5DF1-4609-B5EE-C77A9D3EEF1F}" dt="2022-04-20T08:29:20.356" v="222" actId="20577"/>
        <pc:sldMkLst>
          <pc:docMk/>
          <pc:sldMk cId="4084921010" sldId="4352"/>
        </pc:sldMkLst>
        <pc:spChg chg="mod">
          <ac:chgData name="Alex Sturtivant" userId="05ead3f8-a71e-41c6-9f9d-44406ed944f2" providerId="ADAL" clId="{33E1471B-5DF1-4609-B5EE-C77A9D3EEF1F}" dt="2022-04-20T08:29:20.356" v="222" actId="20577"/>
          <ac:spMkLst>
            <pc:docMk/>
            <pc:sldMk cId="4084921010" sldId="4352"/>
            <ac:spMk id="19" creationId="{B5E48CB8-07AE-BD1B-7878-F8054A533CFC}"/>
          </ac:spMkLst>
        </pc:spChg>
      </pc:sldChg>
      <pc:sldChg chg="modSp add mod modNotesTx">
        <pc:chgData name="Alex Sturtivant" userId="05ead3f8-a71e-41c6-9f9d-44406ed944f2" providerId="ADAL" clId="{33E1471B-5DF1-4609-B5EE-C77A9D3EEF1F}" dt="2022-04-21T10:39:34.298" v="1218" actId="1076"/>
        <pc:sldMkLst>
          <pc:docMk/>
          <pc:sldMk cId="2730964996" sldId="4356"/>
        </pc:sldMkLst>
        <pc:spChg chg="mod">
          <ac:chgData name="Alex Sturtivant" userId="05ead3f8-a71e-41c6-9f9d-44406ed944f2" providerId="ADAL" clId="{33E1471B-5DF1-4609-B5EE-C77A9D3EEF1F}" dt="2022-04-21T10:39:34.298" v="1218" actId="1076"/>
          <ac:spMkLst>
            <pc:docMk/>
            <pc:sldMk cId="2730964996" sldId="4356"/>
            <ac:spMk id="8" creationId="{75BA97ED-16F4-432A-80DF-28002EA1AE69}"/>
          </ac:spMkLst>
        </pc:spChg>
      </pc:sldChg>
      <pc:sldChg chg="addSp modSp mod">
        <pc:chgData name="Alex Sturtivant" userId="05ead3f8-a71e-41c6-9f9d-44406ed944f2" providerId="ADAL" clId="{33E1471B-5DF1-4609-B5EE-C77A9D3EEF1F}" dt="2022-04-21T11:03:03.201" v="1220" actId="1076"/>
        <pc:sldMkLst>
          <pc:docMk/>
          <pc:sldMk cId="2761755130" sldId="4365"/>
        </pc:sldMkLst>
        <pc:spChg chg="mod">
          <ac:chgData name="Alex Sturtivant" userId="05ead3f8-a71e-41c6-9f9d-44406ed944f2" providerId="ADAL" clId="{33E1471B-5DF1-4609-B5EE-C77A9D3EEF1F}" dt="2022-04-21T11:03:03.201" v="1220" actId="1076"/>
          <ac:spMkLst>
            <pc:docMk/>
            <pc:sldMk cId="2761755130" sldId="4365"/>
            <ac:spMk id="8" creationId="{BDE1344B-1531-443D-9B71-C7F68291CCD3}"/>
          </ac:spMkLst>
        </pc:spChg>
        <pc:spChg chg="mod">
          <ac:chgData name="Alex Sturtivant" userId="05ead3f8-a71e-41c6-9f9d-44406ed944f2" providerId="ADAL" clId="{33E1471B-5DF1-4609-B5EE-C77A9D3EEF1F}" dt="2022-04-21T11:03:03.201" v="1220" actId="1076"/>
          <ac:spMkLst>
            <pc:docMk/>
            <pc:sldMk cId="2761755130" sldId="4365"/>
            <ac:spMk id="9" creationId="{04E36CCC-3B9D-4F35-BA7A-AE65AAD7F60E}"/>
          </ac:spMkLst>
        </pc:spChg>
        <pc:spChg chg="add mod">
          <ac:chgData name="Alex Sturtivant" userId="05ead3f8-a71e-41c6-9f9d-44406ed944f2" providerId="ADAL" clId="{33E1471B-5DF1-4609-B5EE-C77A9D3EEF1F}" dt="2022-04-21T11:02:52.899" v="1219"/>
          <ac:spMkLst>
            <pc:docMk/>
            <pc:sldMk cId="2761755130" sldId="4365"/>
            <ac:spMk id="14" creationId="{E9237A52-B61B-4F17-8106-B166967585CA}"/>
          </ac:spMkLst>
        </pc:spChg>
        <pc:picChg chg="add mod">
          <ac:chgData name="Alex Sturtivant" userId="05ead3f8-a71e-41c6-9f9d-44406ed944f2" providerId="ADAL" clId="{33E1471B-5DF1-4609-B5EE-C77A9D3EEF1F}" dt="2022-04-21T11:02:52.899" v="1219"/>
          <ac:picMkLst>
            <pc:docMk/>
            <pc:sldMk cId="2761755130" sldId="4365"/>
            <ac:picMk id="15" creationId="{BA476F5C-DAF0-491F-B84A-5F6FC51F9F69}"/>
          </ac:picMkLst>
        </pc:picChg>
        <pc:cxnChg chg="mod">
          <ac:chgData name="Alex Sturtivant" userId="05ead3f8-a71e-41c6-9f9d-44406ed944f2" providerId="ADAL" clId="{33E1471B-5DF1-4609-B5EE-C77A9D3EEF1F}" dt="2022-04-21T11:03:03.201" v="1220" actId="1076"/>
          <ac:cxnSpMkLst>
            <pc:docMk/>
            <pc:sldMk cId="2761755130" sldId="4365"/>
            <ac:cxnSpMk id="3" creationId="{A4AE1B28-FBC8-4FE5-8009-78B6264E5919}"/>
          </ac:cxnSpMkLst>
        </pc:cxnChg>
        <pc:cxnChg chg="mod">
          <ac:chgData name="Alex Sturtivant" userId="05ead3f8-a71e-41c6-9f9d-44406ed944f2" providerId="ADAL" clId="{33E1471B-5DF1-4609-B5EE-C77A9D3EEF1F}" dt="2022-04-21T11:03:03.201" v="1220" actId="1076"/>
          <ac:cxnSpMkLst>
            <pc:docMk/>
            <pc:sldMk cId="2761755130" sldId="4365"/>
            <ac:cxnSpMk id="12" creationId="{17D8657A-C7D5-4003-BDCE-21A347003681}"/>
          </ac:cxnSpMkLst>
        </pc:cxnChg>
      </pc:sldChg>
    </pc:docChg>
  </pc:docChgLst>
  <pc:docChgLst>
    <pc:chgData name="Constance Wroe" userId="S::constance.wroe@royalgreenwich.gov.uk::a976c3c3-3bbc-45fb-bf23-c4f8c68aa101" providerId="AD" clId="Web-{F7D6F7E3-0094-447A-9EA3-4C9324A356F3}"/>
    <pc:docChg chg="modSld">
      <pc:chgData name="Constance Wroe" userId="S::constance.wroe@royalgreenwich.gov.uk::a976c3c3-3bbc-45fb-bf23-c4f8c68aa101" providerId="AD" clId="Web-{F7D6F7E3-0094-447A-9EA3-4C9324A356F3}" dt="2022-04-19T14:14:13.160" v="230" actId="20577"/>
      <pc:docMkLst>
        <pc:docMk/>
      </pc:docMkLst>
      <pc:sldChg chg="modSp">
        <pc:chgData name="Constance Wroe" userId="S::constance.wroe@royalgreenwich.gov.uk::a976c3c3-3bbc-45fb-bf23-c4f8c68aa101" providerId="AD" clId="Web-{F7D6F7E3-0094-447A-9EA3-4C9324A356F3}" dt="2022-04-19T14:14:13.160" v="230" actId="20577"/>
        <pc:sldMkLst>
          <pc:docMk/>
          <pc:sldMk cId="3201812524" sldId="4314"/>
        </pc:sldMkLst>
        <pc:spChg chg="mod">
          <ac:chgData name="Constance Wroe" userId="S::constance.wroe@royalgreenwich.gov.uk::a976c3c3-3bbc-45fb-bf23-c4f8c68aa101" providerId="AD" clId="Web-{F7D6F7E3-0094-447A-9EA3-4C9324A356F3}" dt="2022-04-19T14:14:13.160" v="230" actId="20577"/>
          <ac:spMkLst>
            <pc:docMk/>
            <pc:sldMk cId="3201812524" sldId="4314"/>
            <ac:spMk id="6" creationId="{427A9429-FE94-B406-F4BE-7E83D593678C}"/>
          </ac:spMkLst>
        </pc:spChg>
      </pc:sldChg>
      <pc:sldChg chg="modSp">
        <pc:chgData name="Constance Wroe" userId="S::constance.wroe@royalgreenwich.gov.uk::a976c3c3-3bbc-45fb-bf23-c4f8c68aa101" providerId="AD" clId="Web-{F7D6F7E3-0094-447A-9EA3-4C9324A356F3}" dt="2022-04-19T14:07:17.575" v="59" actId="20577"/>
        <pc:sldMkLst>
          <pc:docMk/>
          <pc:sldMk cId="2242748305" sldId="4341"/>
        </pc:sldMkLst>
        <pc:spChg chg="mod">
          <ac:chgData name="Constance Wroe" userId="S::constance.wroe@royalgreenwich.gov.uk::a976c3c3-3bbc-45fb-bf23-c4f8c68aa101" providerId="AD" clId="Web-{F7D6F7E3-0094-447A-9EA3-4C9324A356F3}" dt="2022-04-19T14:07:17.575" v="59" actId="20577"/>
          <ac:spMkLst>
            <pc:docMk/>
            <pc:sldMk cId="2242748305" sldId="4341"/>
            <ac:spMk id="4" creationId="{99B443F5-7719-AF85-5699-559DB0FC38B3}"/>
          </ac:spMkLst>
        </pc:spChg>
      </pc:sldChg>
      <pc:sldChg chg="modSp">
        <pc:chgData name="Constance Wroe" userId="S::constance.wroe@royalgreenwich.gov.uk::a976c3c3-3bbc-45fb-bf23-c4f8c68aa101" providerId="AD" clId="Web-{F7D6F7E3-0094-447A-9EA3-4C9324A356F3}" dt="2022-04-19T14:06:25.542" v="51" actId="20577"/>
        <pc:sldMkLst>
          <pc:docMk/>
          <pc:sldMk cId="307864382" sldId="4342"/>
        </pc:sldMkLst>
        <pc:spChg chg="mod">
          <ac:chgData name="Constance Wroe" userId="S::constance.wroe@royalgreenwich.gov.uk::a976c3c3-3bbc-45fb-bf23-c4f8c68aa101" providerId="AD" clId="Web-{F7D6F7E3-0094-447A-9EA3-4C9324A356F3}" dt="2022-04-19T14:06:25.542" v="51" actId="20577"/>
          <ac:spMkLst>
            <pc:docMk/>
            <pc:sldMk cId="307864382" sldId="4342"/>
            <ac:spMk id="6" creationId="{5CADC8EC-DAE7-0845-AB85-A2A4CADB880A}"/>
          </ac:spMkLst>
        </pc:spChg>
      </pc:sldChg>
      <pc:sldChg chg="modSp">
        <pc:chgData name="Constance Wroe" userId="S::constance.wroe@royalgreenwich.gov.uk::a976c3c3-3bbc-45fb-bf23-c4f8c68aa101" providerId="AD" clId="Web-{F7D6F7E3-0094-447A-9EA3-4C9324A356F3}" dt="2022-04-19T14:10:13.234" v="63" actId="20577"/>
        <pc:sldMkLst>
          <pc:docMk/>
          <pc:sldMk cId="3453833581" sldId="4348"/>
        </pc:sldMkLst>
        <pc:spChg chg="mod">
          <ac:chgData name="Constance Wroe" userId="S::constance.wroe@royalgreenwich.gov.uk::a976c3c3-3bbc-45fb-bf23-c4f8c68aa101" providerId="AD" clId="Web-{F7D6F7E3-0094-447A-9EA3-4C9324A356F3}" dt="2022-04-19T14:10:13.234" v="63" actId="20577"/>
          <ac:spMkLst>
            <pc:docMk/>
            <pc:sldMk cId="3453833581" sldId="4348"/>
            <ac:spMk id="6" creationId="{645BB958-46D5-4288-CECB-27B06373A6BE}"/>
          </ac:spMkLst>
        </pc:spChg>
      </pc:sldChg>
      <pc:sldChg chg="addSp modSp">
        <pc:chgData name="Constance Wroe" userId="S::constance.wroe@royalgreenwich.gov.uk::a976c3c3-3bbc-45fb-bf23-c4f8c68aa101" providerId="AD" clId="Web-{F7D6F7E3-0094-447A-9EA3-4C9324A356F3}" dt="2022-04-19T14:10:45.578" v="67" actId="20577"/>
        <pc:sldMkLst>
          <pc:docMk/>
          <pc:sldMk cId="4084921010" sldId="4352"/>
        </pc:sldMkLst>
        <pc:spChg chg="mod">
          <ac:chgData name="Constance Wroe" userId="S::constance.wroe@royalgreenwich.gov.uk::a976c3c3-3bbc-45fb-bf23-c4f8c68aa101" providerId="AD" clId="Web-{F7D6F7E3-0094-447A-9EA3-4C9324A356F3}" dt="2022-04-19T14:10:45.578" v="67" actId="20577"/>
          <ac:spMkLst>
            <pc:docMk/>
            <pc:sldMk cId="4084921010" sldId="4352"/>
            <ac:spMk id="6" creationId="{14FBBC3D-5216-518B-5A7C-C8208B15DC6A}"/>
          </ac:spMkLst>
        </pc:spChg>
        <pc:spChg chg="mod">
          <ac:chgData name="Constance Wroe" userId="S::constance.wroe@royalgreenwich.gov.uk::a976c3c3-3bbc-45fb-bf23-c4f8c68aa101" providerId="AD" clId="Web-{F7D6F7E3-0094-447A-9EA3-4C9324A356F3}" dt="2022-04-19T14:05:38.401" v="45" actId="20577"/>
          <ac:spMkLst>
            <pc:docMk/>
            <pc:sldMk cId="4084921010" sldId="4352"/>
            <ac:spMk id="7" creationId="{E460E1C4-A2DA-657A-5763-1426B1202C44}"/>
          </ac:spMkLst>
        </pc:spChg>
        <pc:picChg chg="add mod">
          <ac:chgData name="Constance Wroe" userId="S::constance.wroe@royalgreenwich.gov.uk::a976c3c3-3bbc-45fb-bf23-c4f8c68aa101" providerId="AD" clId="Web-{F7D6F7E3-0094-447A-9EA3-4C9324A356F3}" dt="2022-04-19T14:05:04.510" v="3" actId="1076"/>
          <ac:picMkLst>
            <pc:docMk/>
            <pc:sldMk cId="4084921010" sldId="4352"/>
            <ac:picMk id="8" creationId="{F2A9D58D-4509-6B56-79B2-A804024F144C}"/>
          </ac:picMkLst>
        </pc:picChg>
      </pc:sldChg>
    </pc:docChg>
  </pc:docChgLst>
  <pc:docChgLst>
    <pc:chgData name="Bethany Mindham" userId="S::bethany.mindham@royalgreenwich.gov.uk::335b0bfb-97a9-434b-9485-cdce9611e571" providerId="AD" clId="Web-{847181DD-B15B-BE32-A432-2EF0D898CA2F}"/>
    <pc:docChg chg="addSld delSld modSld sldOrd">
      <pc:chgData name="Bethany Mindham" userId="S::bethany.mindham@royalgreenwich.gov.uk::335b0bfb-97a9-434b-9485-cdce9611e571" providerId="AD" clId="Web-{847181DD-B15B-BE32-A432-2EF0D898CA2F}" dt="2022-04-21T13:44:11.046" v="1238"/>
      <pc:docMkLst>
        <pc:docMk/>
      </pc:docMkLst>
      <pc:sldChg chg="modSp ord">
        <pc:chgData name="Bethany Mindham" userId="S::bethany.mindham@royalgreenwich.gov.uk::335b0bfb-97a9-434b-9485-cdce9611e571" providerId="AD" clId="Web-{847181DD-B15B-BE32-A432-2EF0D898CA2F}" dt="2022-04-21T13:44:11.046" v="1238"/>
        <pc:sldMkLst>
          <pc:docMk/>
          <pc:sldMk cId="3018937668" sldId="4165"/>
        </pc:sldMkLst>
        <pc:spChg chg="mod">
          <ac:chgData name="Bethany Mindham" userId="S::bethany.mindham@royalgreenwich.gov.uk::335b0bfb-97a9-434b-9485-cdce9611e571" providerId="AD" clId="Web-{847181DD-B15B-BE32-A432-2EF0D898CA2F}" dt="2022-04-21T10:52:57.526" v="1211" actId="20577"/>
          <ac:spMkLst>
            <pc:docMk/>
            <pc:sldMk cId="3018937668" sldId="4165"/>
            <ac:spMk id="6" creationId="{426E4703-4F0B-4F4B-91D6-D1618C18EEA0}"/>
          </ac:spMkLst>
        </pc:spChg>
      </pc:sldChg>
      <pc:sldChg chg="modSp">
        <pc:chgData name="Bethany Mindham" userId="S::bethany.mindham@royalgreenwich.gov.uk::335b0bfb-97a9-434b-9485-cdce9611e571" providerId="AD" clId="Web-{847181DD-B15B-BE32-A432-2EF0D898CA2F}" dt="2022-04-21T12:25:18.726" v="1237" actId="20577"/>
        <pc:sldMkLst>
          <pc:docMk/>
          <pc:sldMk cId="697085115" sldId="4171"/>
        </pc:sldMkLst>
        <pc:spChg chg="mod">
          <ac:chgData name="Bethany Mindham" userId="S::bethany.mindham@royalgreenwich.gov.uk::335b0bfb-97a9-434b-9485-cdce9611e571" providerId="AD" clId="Web-{847181DD-B15B-BE32-A432-2EF0D898CA2F}" dt="2022-04-21T12:25:18.726" v="1237" actId="20577"/>
          <ac:spMkLst>
            <pc:docMk/>
            <pc:sldMk cId="697085115" sldId="4171"/>
            <ac:spMk id="2" creationId="{3BCE52F7-5E65-49B7-9B57-DCDF61FDF5E1}"/>
          </ac:spMkLst>
        </pc:spChg>
      </pc:sldChg>
      <pc:sldChg chg="modSp del">
        <pc:chgData name="Bethany Mindham" userId="S::bethany.mindham@royalgreenwich.gov.uk::335b0bfb-97a9-434b-9485-cdce9611e571" providerId="AD" clId="Web-{847181DD-B15B-BE32-A432-2EF0D898CA2F}" dt="2022-04-21T10:48:43.145" v="1067"/>
        <pc:sldMkLst>
          <pc:docMk/>
          <pc:sldMk cId="309383009" sldId="4193"/>
        </pc:sldMkLst>
        <pc:spChg chg="mod">
          <ac:chgData name="Bethany Mindham" userId="S::bethany.mindham@royalgreenwich.gov.uk::335b0bfb-97a9-434b-9485-cdce9611e571" providerId="AD" clId="Web-{847181DD-B15B-BE32-A432-2EF0D898CA2F}" dt="2022-04-21T10:48:02.863" v="1063" actId="20577"/>
          <ac:spMkLst>
            <pc:docMk/>
            <pc:sldMk cId="309383009" sldId="4193"/>
            <ac:spMk id="6" creationId="{DDC3148A-6B65-4547-B5A9-EDD000EA9C7A}"/>
          </ac:spMkLst>
        </pc:spChg>
        <pc:spChg chg="mod">
          <ac:chgData name="Bethany Mindham" userId="S::bethany.mindham@royalgreenwich.gov.uk::335b0bfb-97a9-434b-9485-cdce9611e571" providerId="AD" clId="Web-{847181DD-B15B-BE32-A432-2EF0D898CA2F}" dt="2022-04-21T10:30:40.885" v="497" actId="20577"/>
          <ac:spMkLst>
            <pc:docMk/>
            <pc:sldMk cId="309383009" sldId="4193"/>
            <ac:spMk id="101" creationId="{00000000-0000-0000-0000-000000000000}"/>
          </ac:spMkLst>
        </pc:spChg>
      </pc:sldChg>
      <pc:sldChg chg="modSp">
        <pc:chgData name="Bethany Mindham" userId="S::bethany.mindham@royalgreenwich.gov.uk::335b0bfb-97a9-434b-9485-cdce9611e571" providerId="AD" clId="Web-{847181DD-B15B-BE32-A432-2EF0D898CA2F}" dt="2022-04-21T09:58:03.448" v="409" actId="20577"/>
        <pc:sldMkLst>
          <pc:docMk/>
          <pc:sldMk cId="689271062" sldId="4281"/>
        </pc:sldMkLst>
        <pc:spChg chg="mod">
          <ac:chgData name="Bethany Mindham" userId="S::bethany.mindham@royalgreenwich.gov.uk::335b0bfb-97a9-434b-9485-cdce9611e571" providerId="AD" clId="Web-{847181DD-B15B-BE32-A432-2EF0D898CA2F}" dt="2022-04-21T09:57:31.526" v="368" actId="20577"/>
          <ac:spMkLst>
            <pc:docMk/>
            <pc:sldMk cId="689271062" sldId="4281"/>
            <ac:spMk id="9" creationId="{244A0B76-12BF-B146-88D6-479E740FFA6F}"/>
          </ac:spMkLst>
        </pc:spChg>
        <pc:spChg chg="mod">
          <ac:chgData name="Bethany Mindham" userId="S::bethany.mindham@royalgreenwich.gov.uk::335b0bfb-97a9-434b-9485-cdce9611e571" providerId="AD" clId="Web-{847181DD-B15B-BE32-A432-2EF0D898CA2F}" dt="2022-04-21T09:58:03.448" v="409" actId="20577"/>
          <ac:spMkLst>
            <pc:docMk/>
            <pc:sldMk cId="689271062" sldId="4281"/>
            <ac:spMk id="11" creationId="{F2E531A5-A79C-844A-BB4A-CDE86EDEAE34}"/>
          </ac:spMkLst>
        </pc:spChg>
      </pc:sldChg>
      <pc:sldChg chg="modSp">
        <pc:chgData name="Bethany Mindham" userId="S::bethany.mindham@royalgreenwich.gov.uk::335b0bfb-97a9-434b-9485-cdce9611e571" providerId="AD" clId="Web-{847181DD-B15B-BE32-A432-2EF0D898CA2F}" dt="2022-04-21T09:58:29.308" v="420" actId="20577"/>
        <pc:sldMkLst>
          <pc:docMk/>
          <pc:sldMk cId="2242748305" sldId="4341"/>
        </pc:sldMkLst>
        <pc:spChg chg="mod">
          <ac:chgData name="Bethany Mindham" userId="S::bethany.mindham@royalgreenwich.gov.uk::335b0bfb-97a9-434b-9485-cdce9611e571" providerId="AD" clId="Web-{847181DD-B15B-BE32-A432-2EF0D898CA2F}" dt="2022-04-21T09:58:29.308" v="420" actId="20577"/>
          <ac:spMkLst>
            <pc:docMk/>
            <pc:sldMk cId="2242748305" sldId="4341"/>
            <ac:spMk id="4" creationId="{99B443F5-7719-AF85-5699-559DB0FC38B3}"/>
          </ac:spMkLst>
        </pc:spChg>
      </pc:sldChg>
      <pc:sldChg chg="del">
        <pc:chgData name="Bethany Mindham" userId="S::bethany.mindham@royalgreenwich.gov.uk::335b0bfb-97a9-434b-9485-cdce9611e571" providerId="AD" clId="Web-{847181DD-B15B-BE32-A432-2EF0D898CA2F}" dt="2022-04-21T09:56:22.727" v="364"/>
        <pc:sldMkLst>
          <pc:docMk/>
          <pc:sldMk cId="1093090971" sldId="4343"/>
        </pc:sldMkLst>
      </pc:sldChg>
      <pc:sldChg chg="modSp">
        <pc:chgData name="Bethany Mindham" userId="S::bethany.mindham@royalgreenwich.gov.uk::335b0bfb-97a9-434b-9485-cdce9611e571" providerId="AD" clId="Web-{847181DD-B15B-BE32-A432-2EF0D898CA2F}" dt="2022-04-21T10:19:16.057" v="429" actId="20577"/>
        <pc:sldMkLst>
          <pc:docMk/>
          <pc:sldMk cId="51496039" sldId="4345"/>
        </pc:sldMkLst>
        <pc:spChg chg="mod">
          <ac:chgData name="Bethany Mindham" userId="S::bethany.mindham@royalgreenwich.gov.uk::335b0bfb-97a9-434b-9485-cdce9611e571" providerId="AD" clId="Web-{847181DD-B15B-BE32-A432-2EF0D898CA2F}" dt="2022-04-21T10:19:16.057" v="429" actId="20577"/>
          <ac:spMkLst>
            <pc:docMk/>
            <pc:sldMk cId="51496039" sldId="4345"/>
            <ac:spMk id="6" creationId="{5CADC8EC-DAE7-0845-AB85-A2A4CADB880A}"/>
          </ac:spMkLst>
        </pc:spChg>
      </pc:sldChg>
      <pc:sldChg chg="modSp">
        <pc:chgData name="Bethany Mindham" userId="S::bethany.mindham@royalgreenwich.gov.uk::335b0bfb-97a9-434b-9485-cdce9611e571" providerId="AD" clId="Web-{847181DD-B15B-BE32-A432-2EF0D898CA2F}" dt="2022-04-21T09:47:02.495" v="33" actId="20577"/>
        <pc:sldMkLst>
          <pc:docMk/>
          <pc:sldMk cId="3453833581" sldId="4348"/>
        </pc:sldMkLst>
        <pc:spChg chg="mod">
          <ac:chgData name="Bethany Mindham" userId="S::bethany.mindham@royalgreenwich.gov.uk::335b0bfb-97a9-434b-9485-cdce9611e571" providerId="AD" clId="Web-{847181DD-B15B-BE32-A432-2EF0D898CA2F}" dt="2022-04-21T09:47:02.495" v="33" actId="20577"/>
          <ac:spMkLst>
            <pc:docMk/>
            <pc:sldMk cId="3453833581" sldId="4348"/>
            <ac:spMk id="11" creationId="{2B3AC9EE-F110-3716-A30C-07C07D09C71E}"/>
          </ac:spMkLst>
        </pc:spChg>
      </pc:sldChg>
      <pc:sldChg chg="modSp">
        <pc:chgData name="Bethany Mindham" userId="S::bethany.mindham@royalgreenwich.gov.uk::335b0bfb-97a9-434b-9485-cdce9611e571" providerId="AD" clId="Web-{847181DD-B15B-BE32-A432-2EF0D898CA2F}" dt="2022-04-21T09:46:14.885" v="24" actId="20577"/>
        <pc:sldMkLst>
          <pc:docMk/>
          <pc:sldMk cId="2859336911" sldId="4351"/>
        </pc:sldMkLst>
        <pc:spChg chg="mod">
          <ac:chgData name="Bethany Mindham" userId="S::bethany.mindham@royalgreenwich.gov.uk::335b0bfb-97a9-434b-9485-cdce9611e571" providerId="AD" clId="Web-{847181DD-B15B-BE32-A432-2EF0D898CA2F}" dt="2022-04-21T09:46:14.885" v="24" actId="20577"/>
          <ac:spMkLst>
            <pc:docMk/>
            <pc:sldMk cId="2859336911" sldId="4351"/>
            <ac:spMk id="2" creationId="{8F747869-C795-463B-9319-A55FF32BC361}"/>
          </ac:spMkLst>
        </pc:spChg>
      </pc:sldChg>
      <pc:sldChg chg="modSp">
        <pc:chgData name="Bethany Mindham" userId="S::bethany.mindham@royalgreenwich.gov.uk::335b0bfb-97a9-434b-9485-cdce9611e571" providerId="AD" clId="Web-{847181DD-B15B-BE32-A432-2EF0D898CA2F}" dt="2022-04-21T09:58:55.231" v="424" actId="20577"/>
        <pc:sldMkLst>
          <pc:docMk/>
          <pc:sldMk cId="4084921010" sldId="4352"/>
        </pc:sldMkLst>
        <pc:spChg chg="mod">
          <ac:chgData name="Bethany Mindham" userId="S::bethany.mindham@royalgreenwich.gov.uk::335b0bfb-97a9-434b-9485-cdce9611e571" providerId="AD" clId="Web-{847181DD-B15B-BE32-A432-2EF0D898CA2F}" dt="2022-04-21T09:58:55.231" v="424" actId="20577"/>
          <ac:spMkLst>
            <pc:docMk/>
            <pc:sldMk cId="4084921010" sldId="4352"/>
            <ac:spMk id="7" creationId="{E460E1C4-A2DA-657A-5763-1426B1202C44}"/>
          </ac:spMkLst>
        </pc:spChg>
        <pc:spChg chg="mod">
          <ac:chgData name="Bethany Mindham" userId="S::bethany.mindham@royalgreenwich.gov.uk::335b0bfb-97a9-434b-9485-cdce9611e571" providerId="AD" clId="Web-{847181DD-B15B-BE32-A432-2EF0D898CA2F}" dt="2022-04-21T09:58:37.527" v="422" actId="20577"/>
          <ac:spMkLst>
            <pc:docMk/>
            <pc:sldMk cId="4084921010" sldId="4352"/>
            <ac:spMk id="19" creationId="{B5E48CB8-07AE-BD1B-7878-F8054A533CFC}"/>
          </ac:spMkLst>
        </pc:spChg>
      </pc:sldChg>
      <pc:sldChg chg="del">
        <pc:chgData name="Bethany Mindham" userId="S::bethany.mindham@royalgreenwich.gov.uk::335b0bfb-97a9-434b-9485-cdce9611e571" providerId="AD" clId="Web-{847181DD-B15B-BE32-A432-2EF0D898CA2F}" dt="2022-04-21T10:52:01.509" v="1182"/>
        <pc:sldMkLst>
          <pc:docMk/>
          <pc:sldMk cId="2413753780" sldId="4357"/>
        </pc:sldMkLst>
      </pc:sldChg>
      <pc:sldChg chg="del">
        <pc:chgData name="Bethany Mindham" userId="S::bethany.mindham@royalgreenwich.gov.uk::335b0bfb-97a9-434b-9485-cdce9611e571" providerId="AD" clId="Web-{847181DD-B15B-BE32-A432-2EF0D898CA2F}" dt="2022-04-21T10:52:29.603" v="1183"/>
        <pc:sldMkLst>
          <pc:docMk/>
          <pc:sldMk cId="2358934312" sldId="4358"/>
        </pc:sldMkLst>
      </pc:sldChg>
      <pc:sldChg chg="modSp addCm modCm">
        <pc:chgData name="Bethany Mindham" userId="S::bethany.mindham@royalgreenwich.gov.uk::335b0bfb-97a9-434b-9485-cdce9611e571" providerId="AD" clId="Web-{847181DD-B15B-BE32-A432-2EF0D898CA2F}" dt="2022-04-21T09:50:46.407" v="211" actId="20577"/>
        <pc:sldMkLst>
          <pc:docMk/>
          <pc:sldMk cId="348101122" sldId="4359"/>
        </pc:sldMkLst>
        <pc:spChg chg="mod">
          <ac:chgData name="Bethany Mindham" userId="S::bethany.mindham@royalgreenwich.gov.uk::335b0bfb-97a9-434b-9485-cdce9611e571" providerId="AD" clId="Web-{847181DD-B15B-BE32-A432-2EF0D898CA2F}" dt="2022-04-21T09:50:46.407" v="211" actId="20577"/>
          <ac:spMkLst>
            <pc:docMk/>
            <pc:sldMk cId="348101122" sldId="4359"/>
            <ac:spMk id="6" creationId="{645BB958-46D5-4288-CECB-27B06373A6BE}"/>
          </ac:spMkLst>
        </pc:spChg>
      </pc:sldChg>
      <pc:sldChg chg="modSp new">
        <pc:chgData name="Bethany Mindham" userId="S::bethany.mindham@royalgreenwich.gov.uk::335b0bfb-97a9-434b-9485-cdce9611e571" providerId="AD" clId="Web-{847181DD-B15B-BE32-A432-2EF0D898CA2F}" dt="2022-04-21T09:55:31.507" v="362" actId="20577"/>
        <pc:sldMkLst>
          <pc:docMk/>
          <pc:sldMk cId="537757300" sldId="4363"/>
        </pc:sldMkLst>
        <pc:spChg chg="mod">
          <ac:chgData name="Bethany Mindham" userId="S::bethany.mindham@royalgreenwich.gov.uk::335b0bfb-97a9-434b-9485-cdce9611e571" providerId="AD" clId="Web-{847181DD-B15B-BE32-A432-2EF0D898CA2F}" dt="2022-04-21T09:54:27.959" v="268" actId="20577"/>
          <ac:spMkLst>
            <pc:docMk/>
            <pc:sldMk cId="537757300" sldId="4363"/>
            <ac:spMk id="2" creationId="{AC85B4FC-DC5C-47B0-8059-909423F55FAC}"/>
          </ac:spMkLst>
        </pc:spChg>
        <pc:spChg chg="mod">
          <ac:chgData name="Bethany Mindham" userId="S::bethany.mindham@royalgreenwich.gov.uk::335b0bfb-97a9-434b-9485-cdce9611e571" providerId="AD" clId="Web-{847181DD-B15B-BE32-A432-2EF0D898CA2F}" dt="2022-04-21T09:55:31.507" v="362" actId="20577"/>
          <ac:spMkLst>
            <pc:docMk/>
            <pc:sldMk cId="537757300" sldId="4363"/>
            <ac:spMk id="3" creationId="{D90D54CF-B4BC-5A6F-8364-45567FCCD42D}"/>
          </ac:spMkLst>
        </pc:spChg>
      </pc:sldChg>
      <pc:sldChg chg="new del">
        <pc:chgData name="Bethany Mindham" userId="S::bethany.mindham@royalgreenwich.gov.uk::335b0bfb-97a9-434b-9485-cdce9611e571" providerId="AD" clId="Web-{847181DD-B15B-BE32-A432-2EF0D898CA2F}" dt="2022-04-21T09:52:27.269" v="213"/>
        <pc:sldMkLst>
          <pc:docMk/>
          <pc:sldMk cId="1820518768" sldId="4363"/>
        </pc:sldMkLst>
      </pc:sldChg>
      <pc:sldChg chg="modSp new del">
        <pc:chgData name="Bethany Mindham" userId="S::bethany.mindham@royalgreenwich.gov.uk::335b0bfb-97a9-434b-9485-cdce9611e571" providerId="AD" clId="Web-{847181DD-B15B-BE32-A432-2EF0D898CA2F}" dt="2022-04-21T10:48:46.348" v="1068"/>
        <pc:sldMkLst>
          <pc:docMk/>
          <pc:sldMk cId="3884022897" sldId="4364"/>
        </pc:sldMkLst>
        <pc:spChg chg="mod">
          <ac:chgData name="Bethany Mindham" userId="S::bethany.mindham@royalgreenwich.gov.uk::335b0bfb-97a9-434b-9485-cdce9611e571" providerId="AD" clId="Web-{847181DD-B15B-BE32-A432-2EF0D898CA2F}" dt="2022-04-21T10:30:31.197" v="489" actId="20577"/>
          <ac:spMkLst>
            <pc:docMk/>
            <pc:sldMk cId="3884022897" sldId="4364"/>
            <ac:spMk id="2" creationId="{9A9852A1-ABF2-41E9-E418-C93FDCB44B1E}"/>
          </ac:spMkLst>
        </pc:spChg>
      </pc:sldChg>
      <pc:sldChg chg="modSp new del">
        <pc:chgData name="Bethany Mindham" userId="S::bethany.mindham@royalgreenwich.gov.uk::335b0bfb-97a9-434b-9485-cdce9611e571" providerId="AD" clId="Web-{847181DD-B15B-BE32-A432-2EF0D898CA2F}" dt="2022-04-21T09:55:33.148" v="363"/>
        <pc:sldMkLst>
          <pc:docMk/>
          <pc:sldMk cId="4280630633" sldId="4364"/>
        </pc:sldMkLst>
        <pc:spChg chg="mod">
          <ac:chgData name="Bethany Mindham" userId="S::bethany.mindham@royalgreenwich.gov.uk::335b0bfb-97a9-434b-9485-cdce9611e571" providerId="AD" clId="Web-{847181DD-B15B-BE32-A432-2EF0D898CA2F}" dt="2022-04-21T09:55:24.273" v="346" actId="20577"/>
          <ac:spMkLst>
            <pc:docMk/>
            <pc:sldMk cId="4280630633" sldId="4364"/>
            <ac:spMk id="3" creationId="{A508033B-E25A-0E75-0546-3496646B68EF}"/>
          </ac:spMkLst>
        </pc:spChg>
      </pc:sldChg>
      <pc:sldChg chg="delSp modSp add replId">
        <pc:chgData name="Bethany Mindham" userId="S::bethany.mindham@royalgreenwich.gov.uk::335b0bfb-97a9-434b-9485-cdce9611e571" providerId="AD" clId="Web-{847181DD-B15B-BE32-A432-2EF0D898CA2F}" dt="2022-04-21T10:59:54.286" v="1228" actId="20577"/>
        <pc:sldMkLst>
          <pc:docMk/>
          <pc:sldMk cId="2761755130" sldId="4365"/>
        </pc:sldMkLst>
        <pc:spChg chg="del">
          <ac:chgData name="Bethany Mindham" userId="S::bethany.mindham@royalgreenwich.gov.uk::335b0bfb-97a9-434b-9485-cdce9611e571" providerId="AD" clId="Web-{847181DD-B15B-BE32-A432-2EF0D898CA2F}" dt="2022-04-21T10:51:34.368" v="1138"/>
          <ac:spMkLst>
            <pc:docMk/>
            <pc:sldMk cId="2761755130" sldId="4365"/>
            <ac:spMk id="5" creationId="{D30A5E86-6D06-4098-AB1D-6EF28E1AA0D0}"/>
          </ac:spMkLst>
        </pc:spChg>
        <pc:spChg chg="mod">
          <ac:chgData name="Bethany Mindham" userId="S::bethany.mindham@royalgreenwich.gov.uk::335b0bfb-97a9-434b-9485-cdce9611e571" providerId="AD" clId="Web-{847181DD-B15B-BE32-A432-2EF0D898CA2F}" dt="2022-04-21T10:59:54.286" v="1228" actId="20577"/>
          <ac:spMkLst>
            <pc:docMk/>
            <pc:sldMk cId="2761755130" sldId="4365"/>
            <ac:spMk id="6" creationId="{DDC3148A-6B65-4547-B5A9-EDD000EA9C7A}"/>
          </ac:spMkLst>
        </pc:spChg>
      </pc:sldChg>
    </pc:docChg>
  </pc:docChgLst>
  <pc:docChgLst>
    <pc:chgData name="Steve Ollier" userId="S::steve.ollier@royalgreenwich.gov.uk::1be9cb31-e9ce-41c3-9097-b2da242c8190" providerId="AD" clId="Web-{9BEA1257-7611-48C8-8D1E-6F6CDAA3378F}"/>
    <pc:docChg chg="addSld addMainMaster modMainMaster">
      <pc:chgData name="Steve Ollier" userId="S::steve.ollier@royalgreenwich.gov.uk::1be9cb31-e9ce-41c3-9097-b2da242c8190" providerId="AD" clId="Web-{9BEA1257-7611-48C8-8D1E-6F6CDAA3378F}" dt="2022-04-14T10:14:47.060" v="0"/>
      <pc:docMkLst>
        <pc:docMk/>
      </pc:docMkLst>
      <pc:sldChg chg="add">
        <pc:chgData name="Steve Ollier" userId="S::steve.ollier@royalgreenwich.gov.uk::1be9cb31-e9ce-41c3-9097-b2da242c8190" providerId="AD" clId="Web-{9BEA1257-7611-48C8-8D1E-6F6CDAA3378F}" dt="2022-04-14T10:14:47.060" v="0"/>
        <pc:sldMkLst>
          <pc:docMk/>
          <pc:sldMk cId="1159946463" sldId="4347"/>
        </pc:sldMkLst>
      </pc:sldChg>
      <pc:sldMasterChg chg="add addSldLayout">
        <pc:chgData name="Steve Ollier" userId="S::steve.ollier@royalgreenwich.gov.uk::1be9cb31-e9ce-41c3-9097-b2da242c8190" providerId="AD" clId="Web-{9BEA1257-7611-48C8-8D1E-6F6CDAA3378F}" dt="2022-04-14T10:14:47.060" v="0"/>
        <pc:sldMasterMkLst>
          <pc:docMk/>
          <pc:sldMasterMk cId="3931781524" sldId="2147483648"/>
        </pc:sldMasterMkLst>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1932518664" sldId="2147483649"/>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3352187348" sldId="2147483650"/>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2897238064" sldId="2147483651"/>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2067344144" sldId="2147483652"/>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754387928" sldId="2147483653"/>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941396183" sldId="2147483654"/>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1021934837" sldId="2147483655"/>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2909181481" sldId="2147483656"/>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913000651" sldId="2147483657"/>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1153458299" sldId="2147483658"/>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1612708591" sldId="2147483659"/>
          </pc:sldLayoutMkLst>
        </pc:sldLayoutChg>
        <pc:sldLayoutChg chg="add">
          <pc:chgData name="Steve Ollier" userId="S::steve.ollier@royalgreenwich.gov.uk::1be9cb31-e9ce-41c3-9097-b2da242c8190" providerId="AD" clId="Web-{9BEA1257-7611-48C8-8D1E-6F6CDAA3378F}" dt="2022-04-14T10:14:47.060" v="0"/>
          <pc:sldLayoutMkLst>
            <pc:docMk/>
            <pc:sldMasterMk cId="3931781524" sldId="2147483648"/>
            <pc:sldLayoutMk cId="2995051100" sldId="2147483660"/>
          </pc:sldLayoutMkLst>
        </pc:sldLayoutChg>
      </pc:sldMasterChg>
      <pc:sldMasterChg chg="replId modSldLayout">
        <pc:chgData name="Steve Ollier" userId="S::steve.ollier@royalgreenwich.gov.uk::1be9cb31-e9ce-41c3-9097-b2da242c8190" providerId="AD" clId="Web-{9BEA1257-7611-48C8-8D1E-6F6CDAA3378F}" dt="2022-04-14T10:14:47.060" v="0"/>
        <pc:sldMasterMkLst>
          <pc:docMk/>
          <pc:sldMasterMk cId="1206047066" sldId="2147483661"/>
        </pc:sldMasterMkLst>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3842374157" sldId="2147483662"/>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2018482790" sldId="2147483663"/>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1082151023" sldId="2147483664"/>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433363656" sldId="2147483665"/>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1350348170" sldId="2147483666"/>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1175108815" sldId="2147483667"/>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3629073988" sldId="2147483668"/>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1211490078" sldId="2147483669"/>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3600211333" sldId="2147483670"/>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1532628212" sldId="2147483671"/>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4091736519" sldId="2147483672"/>
          </pc:sldLayoutMkLst>
        </pc:sldLayoutChg>
        <pc:sldLayoutChg chg="replId">
          <pc:chgData name="Steve Ollier" userId="S::steve.ollier@royalgreenwich.gov.uk::1be9cb31-e9ce-41c3-9097-b2da242c8190" providerId="AD" clId="Web-{9BEA1257-7611-48C8-8D1E-6F6CDAA3378F}" dt="2022-04-14T10:14:47.060" v="0"/>
          <pc:sldLayoutMkLst>
            <pc:docMk/>
            <pc:sldMasterMk cId="1206047066" sldId="2147483661"/>
            <pc:sldLayoutMk cId="2483067025" sldId="2147483687"/>
          </pc:sldLayoutMkLst>
        </pc:sldLayoutChg>
      </pc:sldMasterChg>
    </pc:docChg>
  </pc:docChgLst>
  <pc:docChgLst>
    <pc:chgData name="Constance Wroe" userId="S::constance.wroe@royalgreenwich.gov.uk::a976c3c3-3bbc-45fb-bf23-c4f8c68aa101" providerId="AD" clId="Web-{436CCA7F-F8A8-461F-9CD9-4A7A29B71FA5}"/>
    <pc:docChg chg="modSld">
      <pc:chgData name="Constance Wroe" userId="S::constance.wroe@royalgreenwich.gov.uk::a976c3c3-3bbc-45fb-bf23-c4f8c68aa101" providerId="AD" clId="Web-{436CCA7F-F8A8-461F-9CD9-4A7A29B71FA5}" dt="2022-04-19T13:28:38.919" v="126" actId="1076"/>
      <pc:docMkLst>
        <pc:docMk/>
      </pc:docMkLst>
      <pc:sldChg chg="addSp delSp modSp">
        <pc:chgData name="Constance Wroe" userId="S::constance.wroe@royalgreenwich.gov.uk::a976c3c3-3bbc-45fb-bf23-c4f8c68aa101" providerId="AD" clId="Web-{436CCA7F-F8A8-461F-9CD9-4A7A29B71FA5}" dt="2022-04-19T13:28:38.919" v="126" actId="1076"/>
        <pc:sldMkLst>
          <pc:docMk/>
          <pc:sldMk cId="4084921010" sldId="4352"/>
        </pc:sldMkLst>
        <pc:spChg chg="add mod">
          <ac:chgData name="Constance Wroe" userId="S::constance.wroe@royalgreenwich.gov.uk::a976c3c3-3bbc-45fb-bf23-c4f8c68aa101" providerId="AD" clId="Web-{436CCA7F-F8A8-461F-9CD9-4A7A29B71FA5}" dt="2022-04-19T13:26:16.541" v="13" actId="20577"/>
          <ac:spMkLst>
            <pc:docMk/>
            <pc:sldMk cId="4084921010" sldId="4352"/>
            <ac:spMk id="7" creationId="{E460E1C4-A2DA-657A-5763-1426B1202C44}"/>
          </ac:spMkLst>
        </pc:spChg>
        <pc:spChg chg="add del mod">
          <ac:chgData name="Constance Wroe" userId="S::constance.wroe@royalgreenwich.gov.uk::a976c3c3-3bbc-45fb-bf23-c4f8c68aa101" providerId="AD" clId="Web-{436CCA7F-F8A8-461F-9CD9-4A7A29B71FA5}" dt="2022-04-19T13:26:33.525" v="18"/>
          <ac:spMkLst>
            <pc:docMk/>
            <pc:sldMk cId="4084921010" sldId="4352"/>
            <ac:spMk id="8" creationId="{6002DD79-6F0E-5FBB-616A-37391AEAC67A}"/>
          </ac:spMkLst>
        </pc:spChg>
        <pc:spChg chg="del">
          <ac:chgData name="Constance Wroe" userId="S::constance.wroe@royalgreenwich.gov.uk::a976c3c3-3bbc-45fb-bf23-c4f8c68aa101" providerId="AD" clId="Web-{436CCA7F-F8A8-461F-9CD9-4A7A29B71FA5}" dt="2022-04-19T13:26:05.822" v="7"/>
          <ac:spMkLst>
            <pc:docMk/>
            <pc:sldMk cId="4084921010" sldId="4352"/>
            <ac:spMk id="10" creationId="{26C4D9C2-CE02-4633-E7FF-38E42F9C8519}"/>
          </ac:spMkLst>
        </pc:spChg>
        <pc:spChg chg="add mod">
          <ac:chgData name="Constance Wroe" userId="S::constance.wroe@royalgreenwich.gov.uk::a976c3c3-3bbc-45fb-bf23-c4f8c68aa101" providerId="AD" clId="Web-{436CCA7F-F8A8-461F-9CD9-4A7A29B71FA5}" dt="2022-04-19T13:28:28.622" v="122" actId="1076"/>
          <ac:spMkLst>
            <pc:docMk/>
            <pc:sldMk cId="4084921010" sldId="4352"/>
            <ac:spMk id="17" creationId="{AF713EC4-3E34-64E3-3F33-9C920295B2FB}"/>
          </ac:spMkLst>
        </pc:spChg>
        <pc:spChg chg="add mod">
          <ac:chgData name="Constance Wroe" userId="S::constance.wroe@royalgreenwich.gov.uk::a976c3c3-3bbc-45fb-bf23-c4f8c68aa101" providerId="AD" clId="Web-{436CCA7F-F8A8-461F-9CD9-4A7A29B71FA5}" dt="2022-04-19T13:28:35.934" v="125" actId="1076"/>
          <ac:spMkLst>
            <pc:docMk/>
            <pc:sldMk cId="4084921010" sldId="4352"/>
            <ac:spMk id="18" creationId="{55D856E8-78FC-DABF-9C62-4800D994EF56}"/>
          </ac:spMkLst>
        </pc:spChg>
        <pc:spChg chg="add mod">
          <ac:chgData name="Constance Wroe" userId="S::constance.wroe@royalgreenwich.gov.uk::a976c3c3-3bbc-45fb-bf23-c4f8c68aa101" providerId="AD" clId="Web-{436CCA7F-F8A8-461F-9CD9-4A7A29B71FA5}" dt="2022-04-19T13:28:31.263" v="123" actId="1076"/>
          <ac:spMkLst>
            <pc:docMk/>
            <pc:sldMk cId="4084921010" sldId="4352"/>
            <ac:spMk id="19" creationId="{B5E48CB8-07AE-BD1B-7878-F8054A533CFC}"/>
          </ac:spMkLst>
        </pc:spChg>
        <pc:spChg chg="add mod">
          <ac:chgData name="Constance Wroe" userId="S::constance.wroe@royalgreenwich.gov.uk::a976c3c3-3bbc-45fb-bf23-c4f8c68aa101" providerId="AD" clId="Web-{436CCA7F-F8A8-461F-9CD9-4A7A29B71FA5}" dt="2022-04-19T13:28:38.919" v="126" actId="1076"/>
          <ac:spMkLst>
            <pc:docMk/>
            <pc:sldMk cId="4084921010" sldId="4352"/>
            <ac:spMk id="20" creationId="{89D933AF-09B0-93C7-9B97-5B07CD39FFB9}"/>
          </ac:spMkLst>
        </pc:spChg>
        <pc:picChg chg="mod">
          <ac:chgData name="Constance Wroe" userId="S::constance.wroe@royalgreenwich.gov.uk::a976c3c3-3bbc-45fb-bf23-c4f8c68aa101" providerId="AD" clId="Web-{436CCA7F-F8A8-461F-9CD9-4A7A29B71FA5}" dt="2022-04-19T13:28:25.731" v="120" actId="1076"/>
          <ac:picMkLst>
            <pc:docMk/>
            <pc:sldMk cId="4084921010" sldId="4352"/>
            <ac:picMk id="3" creationId="{3E3EAFD9-5A94-595D-E230-8950D685C438}"/>
          </ac:picMkLst>
        </pc:picChg>
        <pc:picChg chg="mod">
          <ac:chgData name="Constance Wroe" userId="S::constance.wroe@royalgreenwich.gov.uk::a976c3c3-3bbc-45fb-bf23-c4f8c68aa101" providerId="AD" clId="Web-{436CCA7F-F8A8-461F-9CD9-4A7A29B71FA5}" dt="2022-04-19T13:28:33.122" v="124" actId="1076"/>
          <ac:picMkLst>
            <pc:docMk/>
            <pc:sldMk cId="4084921010" sldId="4352"/>
            <ac:picMk id="4" creationId="{0DA6FCE0-BDD8-7335-307B-2404A7F0655B}"/>
          </ac:picMkLst>
        </pc:picChg>
        <pc:picChg chg="add mod modCrop">
          <ac:chgData name="Constance Wroe" userId="S::constance.wroe@royalgreenwich.gov.uk::a976c3c3-3bbc-45fb-bf23-c4f8c68aa101" providerId="AD" clId="Web-{436CCA7F-F8A8-461F-9CD9-4A7A29B71FA5}" dt="2022-04-19T13:28:25.747" v="121" actId="1076"/>
          <ac:picMkLst>
            <pc:docMk/>
            <pc:sldMk cId="4084921010" sldId="4352"/>
            <ac:picMk id="15" creationId="{1E067B17-1C33-9CD3-25FF-29E2046D794C}"/>
          </ac:picMkLst>
        </pc:picChg>
        <pc:cxnChg chg="add">
          <ac:chgData name="Constance Wroe" userId="S::constance.wroe@royalgreenwich.gov.uk::a976c3c3-3bbc-45fb-bf23-c4f8c68aa101" providerId="AD" clId="Web-{436CCA7F-F8A8-461F-9CD9-4A7A29B71FA5}" dt="2022-04-19T13:25:56.087" v="0"/>
          <ac:cxnSpMkLst>
            <pc:docMk/>
            <pc:sldMk cId="4084921010" sldId="4352"/>
            <ac:cxnSpMk id="5" creationId="{D2B95599-972C-AC47-608E-6E19176BB04E}"/>
          </ac:cxnSpMkLst>
        </pc:cxnChg>
      </pc:sldChg>
    </pc:docChg>
  </pc:docChgLst>
  <pc:docChgLst>
    <pc:chgData name="Constance Wroe" userId="S::constance.wroe@royalgreenwich.gov.uk::a976c3c3-3bbc-45fb-bf23-c4f8c68aa101" providerId="AD" clId="Web-{E1063804-C447-463B-AF22-DBA533BE37C0}"/>
    <pc:docChg chg="modSld">
      <pc:chgData name="Constance Wroe" userId="S::constance.wroe@royalgreenwich.gov.uk::a976c3c3-3bbc-45fb-bf23-c4f8c68aa101" providerId="AD" clId="Web-{E1063804-C447-463B-AF22-DBA533BE37C0}" dt="2022-04-20T10:05:55.680" v="210" actId="20577"/>
      <pc:docMkLst>
        <pc:docMk/>
      </pc:docMkLst>
      <pc:sldChg chg="modSp">
        <pc:chgData name="Constance Wroe" userId="S::constance.wroe@royalgreenwich.gov.uk::a976c3c3-3bbc-45fb-bf23-c4f8c68aa101" providerId="AD" clId="Web-{E1063804-C447-463B-AF22-DBA533BE37C0}" dt="2022-04-20T10:05:55.680" v="210" actId="20577"/>
        <pc:sldMkLst>
          <pc:docMk/>
          <pc:sldMk cId="2242748305" sldId="4341"/>
        </pc:sldMkLst>
        <pc:spChg chg="mod">
          <ac:chgData name="Constance Wroe" userId="S::constance.wroe@royalgreenwich.gov.uk::a976c3c3-3bbc-45fb-bf23-c4f8c68aa101" providerId="AD" clId="Web-{E1063804-C447-463B-AF22-DBA533BE37C0}" dt="2022-04-20T10:05:55.680" v="210" actId="20577"/>
          <ac:spMkLst>
            <pc:docMk/>
            <pc:sldMk cId="2242748305" sldId="4341"/>
            <ac:spMk id="4" creationId="{99B443F5-7719-AF85-5699-559DB0FC38B3}"/>
          </ac:spMkLst>
        </pc:spChg>
      </pc:sldChg>
      <pc:sldChg chg="modSp">
        <pc:chgData name="Constance Wroe" userId="S::constance.wroe@royalgreenwich.gov.uk::a976c3c3-3bbc-45fb-bf23-c4f8c68aa101" providerId="AD" clId="Web-{E1063804-C447-463B-AF22-DBA533BE37C0}" dt="2022-04-20T09:58:36.996" v="2" actId="1076"/>
        <pc:sldMkLst>
          <pc:docMk/>
          <pc:sldMk cId="2859336911" sldId="4351"/>
        </pc:sldMkLst>
        <pc:spChg chg="mod">
          <ac:chgData name="Constance Wroe" userId="S::constance.wroe@royalgreenwich.gov.uk::a976c3c3-3bbc-45fb-bf23-c4f8c68aa101" providerId="AD" clId="Web-{E1063804-C447-463B-AF22-DBA533BE37C0}" dt="2022-04-20T09:58:36.996" v="2" actId="1076"/>
          <ac:spMkLst>
            <pc:docMk/>
            <pc:sldMk cId="2859336911" sldId="4351"/>
            <ac:spMk id="14" creationId="{E991D8B1-5FDE-41A6-953E-46143120DFAE}"/>
          </ac:spMkLst>
        </pc:spChg>
      </pc:sldChg>
      <pc:sldChg chg="modSp">
        <pc:chgData name="Constance Wroe" userId="S::constance.wroe@royalgreenwich.gov.uk::a976c3c3-3bbc-45fb-bf23-c4f8c68aa101" providerId="AD" clId="Web-{E1063804-C447-463B-AF22-DBA533BE37C0}" dt="2022-04-20T10:05:11.476" v="173" actId="20577"/>
        <pc:sldMkLst>
          <pc:docMk/>
          <pc:sldMk cId="4084921010" sldId="4352"/>
        </pc:sldMkLst>
        <pc:spChg chg="mod">
          <ac:chgData name="Constance Wroe" userId="S::constance.wroe@royalgreenwich.gov.uk::a976c3c3-3bbc-45fb-bf23-c4f8c68aa101" providerId="AD" clId="Web-{E1063804-C447-463B-AF22-DBA533BE37C0}" dt="2022-04-20T10:05:11.476" v="173" actId="20577"/>
          <ac:spMkLst>
            <pc:docMk/>
            <pc:sldMk cId="4084921010" sldId="4352"/>
            <ac:spMk id="7" creationId="{E460E1C4-A2DA-657A-5763-1426B1202C44}"/>
          </ac:spMkLst>
        </pc:spChg>
      </pc:sldChg>
    </pc:docChg>
  </pc:docChgLst>
  <pc:docChgLst>
    <pc:chgData name="Steve Ollier" userId="S::steve.ollier@royalgreenwich.gov.uk::1be9cb31-e9ce-41c3-9097-b2da242c8190" providerId="AD" clId="Web-{16E15CC3-B22A-4878-A293-96A1DEEDC5AD}"/>
    <pc:docChg chg="addSld delSld modSld sldOrd">
      <pc:chgData name="Steve Ollier" userId="S::steve.ollier@royalgreenwich.gov.uk::1be9cb31-e9ce-41c3-9097-b2da242c8190" providerId="AD" clId="Web-{16E15CC3-B22A-4878-A293-96A1DEEDC5AD}" dt="2022-04-19T11:17:23.671" v="263" actId="1076"/>
      <pc:docMkLst>
        <pc:docMk/>
      </pc:docMkLst>
      <pc:sldChg chg="modSp del">
        <pc:chgData name="Steve Ollier" userId="S::steve.ollier@royalgreenwich.gov.uk::1be9cb31-e9ce-41c3-9097-b2da242c8190" providerId="AD" clId="Web-{16E15CC3-B22A-4878-A293-96A1DEEDC5AD}" dt="2022-04-19T11:16:04.154" v="256"/>
        <pc:sldMkLst>
          <pc:docMk/>
          <pc:sldMk cId="929733047" sldId="4338"/>
        </pc:sldMkLst>
        <pc:spChg chg="mod">
          <ac:chgData name="Steve Ollier" userId="S::steve.ollier@royalgreenwich.gov.uk::1be9cb31-e9ce-41c3-9097-b2da242c8190" providerId="AD" clId="Web-{16E15CC3-B22A-4878-A293-96A1DEEDC5AD}" dt="2022-04-19T11:13:50.526" v="174" actId="20577"/>
          <ac:spMkLst>
            <pc:docMk/>
            <pc:sldMk cId="929733047" sldId="4338"/>
            <ac:spMk id="3" creationId="{D836F99A-D41A-4E87-852F-DC5EAABD0E0E}"/>
          </ac:spMkLst>
        </pc:spChg>
      </pc:sldChg>
      <pc:sldChg chg="delSp modSp">
        <pc:chgData name="Steve Ollier" userId="S::steve.ollier@royalgreenwich.gov.uk::1be9cb31-e9ce-41c3-9097-b2da242c8190" providerId="AD" clId="Web-{16E15CC3-B22A-4878-A293-96A1DEEDC5AD}" dt="2022-04-19T11:16:36.577" v="262" actId="14100"/>
        <pc:sldMkLst>
          <pc:docMk/>
          <pc:sldMk cId="1159946463" sldId="4347"/>
        </pc:sldMkLst>
        <pc:spChg chg="mod">
          <ac:chgData name="Steve Ollier" userId="S::steve.ollier@royalgreenwich.gov.uk::1be9cb31-e9ce-41c3-9097-b2da242c8190" providerId="AD" clId="Web-{16E15CC3-B22A-4878-A293-96A1DEEDC5AD}" dt="2022-04-19T11:16:36.577" v="262" actId="14100"/>
          <ac:spMkLst>
            <pc:docMk/>
            <pc:sldMk cId="1159946463" sldId="4347"/>
            <ac:spMk id="10" creationId="{8423EDDA-32BF-6925-2A38-B01354C5D16A}"/>
          </ac:spMkLst>
        </pc:spChg>
        <pc:spChg chg="del mod">
          <ac:chgData name="Steve Ollier" userId="S::steve.ollier@royalgreenwich.gov.uk::1be9cb31-e9ce-41c3-9097-b2da242c8190" providerId="AD" clId="Web-{16E15CC3-B22A-4878-A293-96A1DEEDC5AD}" dt="2022-04-19T11:16:13.826" v="257"/>
          <ac:spMkLst>
            <pc:docMk/>
            <pc:sldMk cId="1159946463" sldId="4347"/>
            <ac:spMk id="12" creationId="{21D64676-AD39-404D-839D-2768CE5D037B}"/>
          </ac:spMkLst>
        </pc:spChg>
        <pc:spChg chg="del">
          <ac:chgData name="Steve Ollier" userId="S::steve.ollier@royalgreenwich.gov.uk::1be9cb31-e9ce-41c3-9097-b2da242c8190" providerId="AD" clId="Web-{16E15CC3-B22A-4878-A293-96A1DEEDC5AD}" dt="2022-04-19T11:16:17.280" v="258"/>
          <ac:spMkLst>
            <pc:docMk/>
            <pc:sldMk cId="1159946463" sldId="4347"/>
            <ac:spMk id="14" creationId="{E991D8B1-5FDE-41A6-953E-46143120DFAE}"/>
          </ac:spMkLst>
        </pc:spChg>
        <pc:spChg chg="del">
          <ac:chgData name="Steve Ollier" userId="S::steve.ollier@royalgreenwich.gov.uk::1be9cb31-e9ce-41c3-9097-b2da242c8190" providerId="AD" clId="Web-{16E15CC3-B22A-4878-A293-96A1DEEDC5AD}" dt="2022-04-19T11:16:22.295" v="259"/>
          <ac:spMkLst>
            <pc:docMk/>
            <pc:sldMk cId="1159946463" sldId="4347"/>
            <ac:spMk id="16" creationId="{CBDAA0E9-83CF-462B-92E5-F677AA22ECA7}"/>
          </ac:spMkLst>
        </pc:spChg>
        <pc:spChg chg="del">
          <ac:chgData name="Steve Ollier" userId="S::steve.ollier@royalgreenwich.gov.uk::1be9cb31-e9ce-41c3-9097-b2da242c8190" providerId="AD" clId="Web-{16E15CC3-B22A-4878-A293-96A1DEEDC5AD}" dt="2022-04-19T11:16:25.936" v="260"/>
          <ac:spMkLst>
            <pc:docMk/>
            <pc:sldMk cId="1159946463" sldId="4347"/>
            <ac:spMk id="18" creationId="{3BE53553-8A43-4509-8E9B-F285FF284189}"/>
          </ac:spMkLst>
        </pc:spChg>
        <pc:picChg chg="del">
          <ac:chgData name="Steve Ollier" userId="S::steve.ollier@royalgreenwich.gov.uk::1be9cb31-e9ce-41c3-9097-b2da242c8190" providerId="AD" clId="Web-{16E15CC3-B22A-4878-A293-96A1DEEDC5AD}" dt="2022-04-19T11:15:39.951" v="251"/>
          <ac:picMkLst>
            <pc:docMk/>
            <pc:sldMk cId="1159946463" sldId="4347"/>
            <ac:picMk id="9" creationId="{11BD3971-ED9D-4581-AF88-64D671B5EB64}"/>
          </ac:picMkLst>
        </pc:picChg>
        <pc:picChg chg="del">
          <ac:chgData name="Steve Ollier" userId="S::steve.ollier@royalgreenwich.gov.uk::1be9cb31-e9ce-41c3-9097-b2da242c8190" providerId="AD" clId="Web-{16E15CC3-B22A-4878-A293-96A1DEEDC5AD}" dt="2022-04-19T11:15:41.998" v="252"/>
          <ac:picMkLst>
            <pc:docMk/>
            <pc:sldMk cId="1159946463" sldId="4347"/>
            <ac:picMk id="13" creationId="{0E8686BB-632D-4364-AA85-3293E0693A26}"/>
          </ac:picMkLst>
        </pc:picChg>
        <pc:picChg chg="del">
          <ac:chgData name="Steve Ollier" userId="S::steve.ollier@royalgreenwich.gov.uk::1be9cb31-e9ce-41c3-9097-b2da242c8190" providerId="AD" clId="Web-{16E15CC3-B22A-4878-A293-96A1DEEDC5AD}" dt="2022-04-19T11:15:44.513" v="253"/>
          <ac:picMkLst>
            <pc:docMk/>
            <pc:sldMk cId="1159946463" sldId="4347"/>
            <ac:picMk id="15" creationId="{BA5C4259-4253-4720-8C9A-B406BB0FB5F6}"/>
          </ac:picMkLst>
        </pc:picChg>
        <pc:picChg chg="del">
          <ac:chgData name="Steve Ollier" userId="S::steve.ollier@royalgreenwich.gov.uk::1be9cb31-e9ce-41c3-9097-b2da242c8190" providerId="AD" clId="Web-{16E15CC3-B22A-4878-A293-96A1DEEDC5AD}" dt="2022-04-19T11:15:46.701" v="254"/>
          <ac:picMkLst>
            <pc:docMk/>
            <pc:sldMk cId="1159946463" sldId="4347"/>
            <ac:picMk id="17" creationId="{A601CD6F-C9B5-4341-BDD2-0ACF8ACC6AF6}"/>
          </ac:picMkLst>
        </pc:picChg>
        <pc:cxnChg chg="del">
          <ac:chgData name="Steve Ollier" userId="S::steve.ollier@royalgreenwich.gov.uk::1be9cb31-e9ce-41c3-9097-b2da242c8190" providerId="AD" clId="Web-{16E15CC3-B22A-4878-A293-96A1DEEDC5AD}" dt="2022-04-19T11:16:29.702" v="261"/>
          <ac:cxnSpMkLst>
            <pc:docMk/>
            <pc:sldMk cId="1159946463" sldId="4347"/>
            <ac:cxnSpMk id="8" creationId="{A5BC3C15-4A3D-47D8-9836-CA462A3B0941}"/>
          </ac:cxnSpMkLst>
        </pc:cxnChg>
      </pc:sldChg>
      <pc:sldChg chg="modSp add ord replId">
        <pc:chgData name="Steve Ollier" userId="S::steve.ollier@royalgreenwich.gov.uk::1be9cb31-e9ce-41c3-9097-b2da242c8190" providerId="AD" clId="Web-{16E15CC3-B22A-4878-A293-96A1DEEDC5AD}" dt="2022-04-19T11:17:23.671" v="263" actId="1076"/>
        <pc:sldMkLst>
          <pc:docMk/>
          <pc:sldMk cId="2859336911" sldId="4351"/>
        </pc:sldMkLst>
        <pc:spChg chg="mod">
          <ac:chgData name="Steve Ollier" userId="S::steve.ollier@royalgreenwich.gov.uk::1be9cb31-e9ce-41c3-9097-b2da242c8190" providerId="AD" clId="Web-{16E15CC3-B22A-4878-A293-96A1DEEDC5AD}" dt="2022-04-19T11:13:28.417" v="172" actId="20577"/>
          <ac:spMkLst>
            <pc:docMk/>
            <pc:sldMk cId="2859336911" sldId="4351"/>
            <ac:spMk id="2" creationId="{8F747869-C795-463B-9319-A55FF32BC361}"/>
          </ac:spMkLst>
        </pc:spChg>
        <pc:spChg chg="mod">
          <ac:chgData name="Steve Ollier" userId="S::steve.ollier@royalgreenwich.gov.uk::1be9cb31-e9ce-41c3-9097-b2da242c8190" providerId="AD" clId="Web-{16E15CC3-B22A-4878-A293-96A1DEEDC5AD}" dt="2022-04-19T11:17:23.671" v="263" actId="1076"/>
          <ac:spMkLst>
            <pc:docMk/>
            <pc:sldMk cId="2859336911" sldId="4351"/>
            <ac:spMk id="10" creationId="{8423EDDA-32BF-6925-2A38-B01354C5D16A}"/>
          </ac:spMkLst>
        </pc:spChg>
      </pc:sldChg>
    </pc:docChg>
  </pc:docChgLst>
  <pc:docChgLst>
    <pc:chgData name="Bethany Mindham" userId="S::bethany.mindham@royalgreenwich.gov.uk::335b0bfb-97a9-434b-9485-cdce9611e571" providerId="AD" clId="Web-{7A79F4A2-28C9-B43C-6A1C-AF190CF80E43}"/>
    <pc:docChg chg="modSld">
      <pc:chgData name="Bethany Mindham" userId="S::bethany.mindham@royalgreenwich.gov.uk::335b0bfb-97a9-434b-9485-cdce9611e571" providerId="AD" clId="Web-{7A79F4A2-28C9-B43C-6A1C-AF190CF80E43}" dt="2022-04-21T08:24:03.958" v="204" actId="1076"/>
      <pc:docMkLst>
        <pc:docMk/>
      </pc:docMkLst>
      <pc:sldChg chg="modSp">
        <pc:chgData name="Bethany Mindham" userId="S::bethany.mindham@royalgreenwich.gov.uk::335b0bfb-97a9-434b-9485-cdce9611e571" providerId="AD" clId="Web-{7A79F4A2-28C9-B43C-6A1C-AF190CF80E43}" dt="2022-04-21T08:10:54.469" v="177" actId="1076"/>
        <pc:sldMkLst>
          <pc:docMk/>
          <pc:sldMk cId="1057156702" sldId="4339"/>
        </pc:sldMkLst>
        <pc:spChg chg="mod">
          <ac:chgData name="Bethany Mindham" userId="S::bethany.mindham@royalgreenwich.gov.uk::335b0bfb-97a9-434b-9485-cdce9611e571" providerId="AD" clId="Web-{7A79F4A2-28C9-B43C-6A1C-AF190CF80E43}" dt="2022-04-21T08:10:54.469" v="177" actId="1076"/>
          <ac:spMkLst>
            <pc:docMk/>
            <pc:sldMk cId="1057156702" sldId="4339"/>
            <ac:spMk id="7" creationId="{FCE16427-4853-FC0E-1143-F44092D340EF}"/>
          </ac:spMkLst>
        </pc:spChg>
      </pc:sldChg>
      <pc:sldChg chg="modSp">
        <pc:chgData name="Bethany Mindham" userId="S::bethany.mindham@royalgreenwich.gov.uk::335b0bfb-97a9-434b-9485-cdce9611e571" providerId="AD" clId="Web-{7A79F4A2-28C9-B43C-6A1C-AF190CF80E43}" dt="2022-04-21T08:24:03.958" v="204" actId="1076"/>
        <pc:sldMkLst>
          <pc:docMk/>
          <pc:sldMk cId="2413753780" sldId="4357"/>
        </pc:sldMkLst>
        <pc:spChg chg="mod">
          <ac:chgData name="Bethany Mindham" userId="S::bethany.mindham@royalgreenwich.gov.uk::335b0bfb-97a9-434b-9485-cdce9611e571" providerId="AD" clId="Web-{7A79F4A2-28C9-B43C-6A1C-AF190CF80E43}" dt="2022-04-21T08:09:36.952" v="33" actId="20577"/>
          <ac:spMkLst>
            <pc:docMk/>
            <pc:sldMk cId="2413753780" sldId="4357"/>
            <ac:spMk id="2" creationId="{0F281817-2A82-5EC5-58FD-9329DDFC3322}"/>
          </ac:spMkLst>
        </pc:spChg>
        <pc:spChg chg="mod">
          <ac:chgData name="Bethany Mindham" userId="S::bethany.mindham@royalgreenwich.gov.uk::335b0bfb-97a9-434b-9485-cdce9611e571" providerId="AD" clId="Web-{7A79F4A2-28C9-B43C-6A1C-AF190CF80E43}" dt="2022-04-21T08:24:03.958" v="204" actId="1076"/>
          <ac:spMkLst>
            <pc:docMk/>
            <pc:sldMk cId="2413753780" sldId="4357"/>
            <ac:spMk id="3" creationId="{4AEC3560-CB15-9638-63D9-9F7D8F1B3158}"/>
          </ac:spMkLst>
        </pc:spChg>
      </pc:sldChg>
    </pc:docChg>
  </pc:docChgLst>
  <pc:docChgLst>
    <pc:chgData name="Bethany Mindham" userId="S::bethany.mindham@royalgreenwich.gov.uk::335b0bfb-97a9-434b-9485-cdce9611e571" providerId="AD" clId="Web-{7CFFBA82-B76B-629C-2CCE-57A969308B30}"/>
    <pc:docChg chg="modSld">
      <pc:chgData name="Bethany Mindham" userId="S::bethany.mindham@royalgreenwich.gov.uk::335b0bfb-97a9-434b-9485-cdce9611e571" providerId="AD" clId="Web-{7CFFBA82-B76B-629C-2CCE-57A969308B30}" dt="2022-05-06T16:20:21.977" v="9" actId="20577"/>
      <pc:docMkLst>
        <pc:docMk/>
      </pc:docMkLst>
      <pc:sldChg chg="modSp">
        <pc:chgData name="Bethany Mindham" userId="S::bethany.mindham@royalgreenwich.gov.uk::335b0bfb-97a9-434b-9485-cdce9611e571" providerId="AD" clId="Web-{7CFFBA82-B76B-629C-2CCE-57A969308B30}" dt="2022-05-06T16:20:21.977" v="9" actId="20577"/>
        <pc:sldMkLst>
          <pc:docMk/>
          <pc:sldMk cId="1581824009" sldId="4079"/>
        </pc:sldMkLst>
        <pc:spChg chg="mod">
          <ac:chgData name="Bethany Mindham" userId="S::bethany.mindham@royalgreenwich.gov.uk::335b0bfb-97a9-434b-9485-cdce9611e571" providerId="AD" clId="Web-{7CFFBA82-B76B-629C-2CCE-57A969308B30}" dt="2022-05-06T16:20:21.977" v="9" actId="20577"/>
          <ac:spMkLst>
            <pc:docMk/>
            <pc:sldMk cId="1581824009" sldId="4079"/>
            <ac:spMk id="6" creationId="{5CADC8EC-DAE7-0845-AB85-A2A4CADB880A}"/>
          </ac:spMkLst>
        </pc:spChg>
      </pc:sldChg>
    </pc:docChg>
  </pc:docChgLst>
  <pc:docChgLst>
    <pc:chgData name="Bethany Mindham" userId="S::bethany.mindham@royalgreenwich.gov.uk::335b0bfb-97a9-434b-9485-cdce9611e571" providerId="AD" clId="Web-{E8BA8C17-F3EF-3DD3-21A2-6F8D8512870E}"/>
    <pc:docChg chg="addSld modSld sldOrd addMainMaster modMainMaster">
      <pc:chgData name="Bethany Mindham" userId="S::bethany.mindham@royalgreenwich.gov.uk::335b0bfb-97a9-434b-9485-cdce9611e571" providerId="AD" clId="Web-{E8BA8C17-F3EF-3DD3-21A2-6F8D8512870E}" dt="2022-04-21T08:08:17.963" v="447" actId="1076"/>
      <pc:docMkLst>
        <pc:docMk/>
      </pc:docMkLst>
      <pc:sldChg chg="modSp ord">
        <pc:chgData name="Bethany Mindham" userId="S::bethany.mindham@royalgreenwich.gov.uk::335b0bfb-97a9-434b-9485-cdce9611e571" providerId="AD" clId="Web-{E8BA8C17-F3EF-3DD3-21A2-6F8D8512870E}" dt="2022-04-21T07:53:30.366" v="176" actId="20577"/>
        <pc:sldMkLst>
          <pc:docMk/>
          <pc:sldMk cId="3018937668" sldId="4165"/>
        </pc:sldMkLst>
        <pc:spChg chg="mod">
          <ac:chgData name="Bethany Mindham" userId="S::bethany.mindham@royalgreenwich.gov.uk::335b0bfb-97a9-434b-9485-cdce9611e571" providerId="AD" clId="Web-{E8BA8C17-F3EF-3DD3-21A2-6F8D8512870E}" dt="2022-04-21T07:53:30.366" v="176" actId="20577"/>
          <ac:spMkLst>
            <pc:docMk/>
            <pc:sldMk cId="3018937668" sldId="4165"/>
            <ac:spMk id="6" creationId="{426E4703-4F0B-4F4B-91D6-D1618C18EEA0}"/>
          </ac:spMkLst>
        </pc:spChg>
      </pc:sldChg>
      <pc:sldChg chg="modSp">
        <pc:chgData name="Bethany Mindham" userId="S::bethany.mindham@royalgreenwich.gov.uk::335b0bfb-97a9-434b-9485-cdce9611e571" providerId="AD" clId="Web-{E8BA8C17-F3EF-3DD3-21A2-6F8D8512870E}" dt="2022-04-21T07:38:14.627" v="5" actId="20577"/>
        <pc:sldMkLst>
          <pc:docMk/>
          <pc:sldMk cId="1642618885" sldId="4311"/>
        </pc:sldMkLst>
        <pc:spChg chg="mod">
          <ac:chgData name="Bethany Mindham" userId="S::bethany.mindham@royalgreenwich.gov.uk::335b0bfb-97a9-434b-9485-cdce9611e571" providerId="AD" clId="Web-{E8BA8C17-F3EF-3DD3-21A2-6F8D8512870E}" dt="2022-04-21T07:38:14.627" v="5" actId="20577"/>
          <ac:spMkLst>
            <pc:docMk/>
            <pc:sldMk cId="1642618885" sldId="4311"/>
            <ac:spMk id="3" creationId="{DD8F8690-65E4-442D-9D6F-BFBCAFB0FBF8}"/>
          </ac:spMkLst>
        </pc:spChg>
      </pc:sldChg>
      <pc:sldChg chg="addSp delSp modSp ord">
        <pc:chgData name="Bethany Mindham" userId="S::bethany.mindham@royalgreenwich.gov.uk::335b0bfb-97a9-434b-9485-cdce9611e571" providerId="AD" clId="Web-{E8BA8C17-F3EF-3DD3-21A2-6F8D8512870E}" dt="2022-04-21T07:53:16.318" v="163" actId="1076"/>
        <pc:sldMkLst>
          <pc:docMk/>
          <pc:sldMk cId="1057156702" sldId="4339"/>
        </pc:sldMkLst>
        <pc:spChg chg="add del mod">
          <ac:chgData name="Bethany Mindham" userId="S::bethany.mindham@royalgreenwich.gov.uk::335b0bfb-97a9-434b-9485-cdce9611e571" providerId="AD" clId="Web-{E8BA8C17-F3EF-3DD3-21A2-6F8D8512870E}" dt="2022-04-21T07:51:45.785" v="117"/>
          <ac:spMkLst>
            <pc:docMk/>
            <pc:sldMk cId="1057156702" sldId="4339"/>
            <ac:spMk id="4" creationId="{651129C8-C186-5CA4-ABFE-61AC5084F90F}"/>
          </ac:spMkLst>
        </pc:spChg>
        <pc:spChg chg="mod">
          <ac:chgData name="Bethany Mindham" userId="S::bethany.mindham@royalgreenwich.gov.uk::335b0bfb-97a9-434b-9485-cdce9611e571" providerId="AD" clId="Web-{E8BA8C17-F3EF-3DD3-21A2-6F8D8512870E}" dt="2022-04-21T07:53:09.693" v="161" actId="20577"/>
          <ac:spMkLst>
            <pc:docMk/>
            <pc:sldMk cId="1057156702" sldId="4339"/>
            <ac:spMk id="7" creationId="{FCE16427-4853-FC0E-1143-F44092D340EF}"/>
          </ac:spMkLst>
        </pc:spChg>
        <pc:picChg chg="add mod">
          <ac:chgData name="Bethany Mindham" userId="S::bethany.mindham@royalgreenwich.gov.uk::335b0bfb-97a9-434b-9485-cdce9611e571" providerId="AD" clId="Web-{E8BA8C17-F3EF-3DD3-21A2-6F8D8512870E}" dt="2022-04-21T07:53:16.318" v="163" actId="1076"/>
          <ac:picMkLst>
            <pc:docMk/>
            <pc:sldMk cId="1057156702" sldId="4339"/>
            <ac:picMk id="2" creationId="{CEA51492-9757-A060-1CF6-731B2623C5EA}"/>
          </ac:picMkLst>
        </pc:picChg>
        <pc:picChg chg="add mod">
          <ac:chgData name="Bethany Mindham" userId="S::bethany.mindham@royalgreenwich.gov.uk::335b0bfb-97a9-434b-9485-cdce9611e571" providerId="AD" clId="Web-{E8BA8C17-F3EF-3DD3-21A2-6F8D8512870E}" dt="2022-04-21T07:53:12.818" v="162" actId="1076"/>
          <ac:picMkLst>
            <pc:docMk/>
            <pc:sldMk cId="1057156702" sldId="4339"/>
            <ac:picMk id="3" creationId="{94C6416C-CDDA-3769-0197-035440A3190E}"/>
          </ac:picMkLst>
        </pc:picChg>
      </pc:sldChg>
      <pc:sldChg chg="modSp new">
        <pc:chgData name="Bethany Mindham" userId="S::bethany.mindham@royalgreenwich.gov.uk::335b0bfb-97a9-434b-9485-cdce9611e571" providerId="AD" clId="Web-{E8BA8C17-F3EF-3DD3-21A2-6F8D8512870E}" dt="2022-04-21T08:08:17.963" v="447" actId="1076"/>
        <pc:sldMkLst>
          <pc:docMk/>
          <pc:sldMk cId="2413753780" sldId="4357"/>
        </pc:sldMkLst>
        <pc:spChg chg="mod">
          <ac:chgData name="Bethany Mindham" userId="S::bethany.mindham@royalgreenwich.gov.uk::335b0bfb-97a9-434b-9485-cdce9611e571" providerId="AD" clId="Web-{E8BA8C17-F3EF-3DD3-21A2-6F8D8512870E}" dt="2022-04-21T08:08:13.447" v="446" actId="14100"/>
          <ac:spMkLst>
            <pc:docMk/>
            <pc:sldMk cId="2413753780" sldId="4357"/>
            <ac:spMk id="2" creationId="{0F281817-2A82-5EC5-58FD-9329DDFC3322}"/>
          </ac:spMkLst>
        </pc:spChg>
        <pc:spChg chg="mod">
          <ac:chgData name="Bethany Mindham" userId="S::bethany.mindham@royalgreenwich.gov.uk::335b0bfb-97a9-434b-9485-cdce9611e571" providerId="AD" clId="Web-{E8BA8C17-F3EF-3DD3-21A2-6F8D8512870E}" dt="2022-04-21T08:08:17.963" v="447" actId="1076"/>
          <ac:spMkLst>
            <pc:docMk/>
            <pc:sldMk cId="2413753780" sldId="4357"/>
            <ac:spMk id="3" creationId="{4AEC3560-CB15-9638-63D9-9F7D8F1B3158}"/>
          </ac:spMkLst>
        </pc:spChg>
      </pc:sldChg>
      <pc:sldChg chg="add">
        <pc:chgData name="Bethany Mindham" userId="S::bethany.mindham@royalgreenwich.gov.uk::335b0bfb-97a9-434b-9485-cdce9611e571" providerId="AD" clId="Web-{E8BA8C17-F3EF-3DD3-21A2-6F8D8512870E}" dt="2022-04-21T07:59:50.905" v="244"/>
        <pc:sldMkLst>
          <pc:docMk/>
          <pc:sldMk cId="2358934312" sldId="4358"/>
        </pc:sldMkLst>
      </pc:sldChg>
      <pc:sldMasterChg chg="modSldLayout">
        <pc:chgData name="Bethany Mindham" userId="S::bethany.mindham@royalgreenwich.gov.uk::335b0bfb-97a9-434b-9485-cdce9611e571" providerId="AD" clId="Web-{E8BA8C17-F3EF-3DD3-21A2-6F8D8512870E}" dt="2022-04-21T07:59:50.905" v="244"/>
        <pc:sldMasterMkLst>
          <pc:docMk/>
          <pc:sldMasterMk cId="1206047066" sldId="2147483661"/>
        </pc:sldMasterMkLst>
        <pc:sldLayoutChg chg="replId">
          <pc:chgData name="Bethany Mindham" userId="S::bethany.mindham@royalgreenwich.gov.uk::335b0bfb-97a9-434b-9485-cdce9611e571" providerId="AD" clId="Web-{E8BA8C17-F3EF-3DD3-21A2-6F8D8512870E}" dt="2022-04-21T07:59:50.905" v="244"/>
          <pc:sldLayoutMkLst>
            <pc:docMk/>
            <pc:sldMasterMk cId="1206047066" sldId="2147483661"/>
            <pc:sldLayoutMk cId="2483067025" sldId="2147483687"/>
          </pc:sldLayoutMkLst>
        </pc:sldLayoutChg>
      </pc:sldMasterChg>
      <pc:sldMasterChg chg="add addSldLayout">
        <pc:chgData name="Bethany Mindham" userId="S::bethany.mindham@royalgreenwich.gov.uk::335b0bfb-97a9-434b-9485-cdce9611e571" providerId="AD" clId="Web-{E8BA8C17-F3EF-3DD3-21A2-6F8D8512870E}" dt="2022-04-21T07:59:50.905" v="244"/>
        <pc:sldMasterMkLst>
          <pc:docMk/>
          <pc:sldMasterMk cId="4121649284" sldId="2147483674"/>
        </pc:sldMasterMkLst>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378849311" sldId="2147483673"/>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3938929577" sldId="2147483675"/>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1693747857" sldId="2147483676"/>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3967072387" sldId="2147483677"/>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2535300825" sldId="2147483678"/>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2450910264" sldId="2147483679"/>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3767581145" sldId="2147483680"/>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1870537994" sldId="2147483681"/>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2078221684" sldId="2147483682"/>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2827665192" sldId="2147483683"/>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212467796" sldId="2147483684"/>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3233749751" sldId="2147483685"/>
          </pc:sldLayoutMkLst>
        </pc:sldLayoutChg>
        <pc:sldLayoutChg chg="add">
          <pc:chgData name="Bethany Mindham" userId="S::bethany.mindham@royalgreenwich.gov.uk::335b0bfb-97a9-434b-9485-cdce9611e571" providerId="AD" clId="Web-{E8BA8C17-F3EF-3DD3-21A2-6F8D8512870E}" dt="2022-04-21T07:59:50.905" v="244"/>
          <pc:sldLayoutMkLst>
            <pc:docMk/>
            <pc:sldMasterMk cId="4121649284" sldId="2147483674"/>
            <pc:sldLayoutMk cId="739930615" sldId="2147483686"/>
          </pc:sldLayoutMkLst>
        </pc:sldLayoutChg>
      </pc:sldMasterChg>
    </pc:docChg>
  </pc:docChgLst>
  <pc:docChgLst>
    <pc:chgData name="Bethany Mindham" userId="S::bethany.mindham@royalgreenwich.gov.uk::335b0bfb-97a9-434b-9485-cdce9611e571" providerId="AD" clId="Web-{704F472A-7752-A1CA-B821-37B45EA68894}"/>
    <pc:docChg chg="delSld modSld sldOrd">
      <pc:chgData name="Bethany Mindham" userId="S::bethany.mindham@royalgreenwich.gov.uk::335b0bfb-97a9-434b-9485-cdce9611e571" providerId="AD" clId="Web-{704F472A-7752-A1CA-B821-37B45EA68894}" dt="2022-04-19T14:30:17.337" v="123"/>
      <pc:docMkLst>
        <pc:docMk/>
      </pc:docMkLst>
      <pc:sldChg chg="modNotes">
        <pc:chgData name="Bethany Mindham" userId="S::bethany.mindham@royalgreenwich.gov.uk::335b0bfb-97a9-434b-9485-cdce9611e571" providerId="AD" clId="Web-{704F472A-7752-A1CA-B821-37B45EA68894}" dt="2022-04-19T14:30:17.337" v="123"/>
        <pc:sldMkLst>
          <pc:docMk/>
          <pc:sldMk cId="1075852321" sldId="4154"/>
        </pc:sldMkLst>
      </pc:sldChg>
      <pc:sldChg chg="ord">
        <pc:chgData name="Bethany Mindham" userId="S::bethany.mindham@royalgreenwich.gov.uk::335b0bfb-97a9-434b-9485-cdce9611e571" providerId="AD" clId="Web-{704F472A-7752-A1CA-B821-37B45EA68894}" dt="2022-04-19T13:46:38.478" v="5"/>
        <pc:sldMkLst>
          <pc:docMk/>
          <pc:sldMk cId="3018937668" sldId="4165"/>
        </pc:sldMkLst>
      </pc:sldChg>
      <pc:sldChg chg="modSp">
        <pc:chgData name="Bethany Mindham" userId="S::bethany.mindham@royalgreenwich.gov.uk::335b0bfb-97a9-434b-9485-cdce9611e571" providerId="AD" clId="Web-{704F472A-7752-A1CA-B821-37B45EA68894}" dt="2022-04-19T13:45:36.632" v="0" actId="20577"/>
        <pc:sldMkLst>
          <pc:docMk/>
          <pc:sldMk cId="1671890729" sldId="4312"/>
        </pc:sldMkLst>
        <pc:spChg chg="mod">
          <ac:chgData name="Bethany Mindham" userId="S::bethany.mindham@royalgreenwich.gov.uk::335b0bfb-97a9-434b-9485-cdce9611e571" providerId="AD" clId="Web-{704F472A-7752-A1CA-B821-37B45EA68894}" dt="2022-04-19T13:45:36.632" v="0" actId="20577"/>
          <ac:spMkLst>
            <pc:docMk/>
            <pc:sldMk cId="1671890729" sldId="4312"/>
            <ac:spMk id="6" creationId="{9F0179E8-59D5-F4EF-FAF6-1C4AC5CD7B7C}"/>
          </ac:spMkLst>
        </pc:spChg>
      </pc:sldChg>
      <pc:sldChg chg="ord modNotes">
        <pc:chgData name="Bethany Mindham" userId="S::bethany.mindham@royalgreenwich.gov.uk::335b0bfb-97a9-434b-9485-cdce9611e571" providerId="AD" clId="Web-{704F472A-7752-A1CA-B821-37B45EA68894}" dt="2022-04-19T14:25:00.204" v="112"/>
        <pc:sldMkLst>
          <pc:docMk/>
          <pc:sldMk cId="2989862696" sldId="4313"/>
        </pc:sldMkLst>
      </pc:sldChg>
      <pc:sldChg chg="modSp">
        <pc:chgData name="Bethany Mindham" userId="S::bethany.mindham@royalgreenwich.gov.uk::335b0bfb-97a9-434b-9485-cdce9611e571" providerId="AD" clId="Web-{704F472A-7752-A1CA-B821-37B45EA68894}" dt="2022-04-19T13:46:32.681" v="4" actId="20577"/>
        <pc:sldMkLst>
          <pc:docMk/>
          <pc:sldMk cId="1057156702" sldId="4339"/>
        </pc:sldMkLst>
        <pc:spChg chg="mod">
          <ac:chgData name="Bethany Mindham" userId="S::bethany.mindham@royalgreenwich.gov.uk::335b0bfb-97a9-434b-9485-cdce9611e571" providerId="AD" clId="Web-{704F472A-7752-A1CA-B821-37B45EA68894}" dt="2022-04-19T13:46:32.681" v="4" actId="20577"/>
          <ac:spMkLst>
            <pc:docMk/>
            <pc:sldMk cId="1057156702" sldId="4339"/>
            <ac:spMk id="5" creationId="{2985586C-45FD-0EAB-A081-6284DD38D367}"/>
          </ac:spMkLst>
        </pc:spChg>
      </pc:sldChg>
      <pc:sldChg chg="delCm modNotes">
        <pc:chgData name="Bethany Mindham" userId="S::bethany.mindham@royalgreenwich.gov.uk::335b0bfb-97a9-434b-9485-cdce9611e571" providerId="AD" clId="Web-{704F472A-7752-A1CA-B821-37B45EA68894}" dt="2022-04-19T13:46:19.899" v="2"/>
        <pc:sldMkLst>
          <pc:docMk/>
          <pc:sldMk cId="307864382" sldId="4342"/>
        </pc:sldMkLst>
      </pc:sldChg>
      <pc:sldChg chg="modSp modNotes">
        <pc:chgData name="Bethany Mindham" userId="S::bethany.mindham@royalgreenwich.gov.uk::335b0bfb-97a9-434b-9485-cdce9611e571" providerId="AD" clId="Web-{704F472A-7752-A1CA-B821-37B45EA68894}" dt="2022-04-19T14:16:52.037" v="54" actId="20577"/>
        <pc:sldMkLst>
          <pc:docMk/>
          <pc:sldMk cId="1093090971" sldId="4343"/>
        </pc:sldMkLst>
        <pc:spChg chg="mod">
          <ac:chgData name="Bethany Mindham" userId="S::bethany.mindham@royalgreenwich.gov.uk::335b0bfb-97a9-434b-9485-cdce9611e571" providerId="AD" clId="Web-{704F472A-7752-A1CA-B821-37B45EA68894}" dt="2022-04-19T14:16:52.037" v="54" actId="20577"/>
          <ac:spMkLst>
            <pc:docMk/>
            <pc:sldMk cId="1093090971" sldId="4343"/>
            <ac:spMk id="6" creationId="{5CADC8EC-DAE7-0845-AB85-A2A4CADB880A}"/>
          </ac:spMkLst>
        </pc:spChg>
      </pc:sldChg>
      <pc:sldChg chg="modSp modNotes">
        <pc:chgData name="Bethany Mindham" userId="S::bethany.mindham@royalgreenwich.gov.uk::335b0bfb-97a9-434b-9485-cdce9611e571" providerId="AD" clId="Web-{704F472A-7752-A1CA-B821-37B45EA68894}" dt="2022-04-19T14:16:57.224" v="66" actId="20577"/>
        <pc:sldMkLst>
          <pc:docMk/>
          <pc:sldMk cId="754224059" sldId="4346"/>
        </pc:sldMkLst>
        <pc:spChg chg="mod">
          <ac:chgData name="Bethany Mindham" userId="S::bethany.mindham@royalgreenwich.gov.uk::335b0bfb-97a9-434b-9485-cdce9611e571" providerId="AD" clId="Web-{704F472A-7752-A1CA-B821-37B45EA68894}" dt="2022-04-19T14:16:57.224" v="66" actId="20577"/>
          <ac:spMkLst>
            <pc:docMk/>
            <pc:sldMk cId="754224059" sldId="4346"/>
            <ac:spMk id="6" creationId="{5CADC8EC-DAE7-0845-AB85-A2A4CADB880A}"/>
          </ac:spMkLst>
        </pc:spChg>
      </pc:sldChg>
      <pc:sldChg chg="del ord modNotes">
        <pc:chgData name="Bethany Mindham" userId="S::bethany.mindham@royalgreenwich.gov.uk::335b0bfb-97a9-434b-9485-cdce9611e571" providerId="AD" clId="Web-{704F472A-7752-A1CA-B821-37B45EA68894}" dt="2022-04-19T14:24:12.984" v="68"/>
        <pc:sldMkLst>
          <pc:docMk/>
          <pc:sldMk cId="1159946463" sldId="4347"/>
        </pc:sldMkLst>
      </pc:sldChg>
      <pc:sldChg chg="ord modNotes">
        <pc:chgData name="Bethany Mindham" userId="S::bethany.mindham@royalgreenwich.gov.uk::335b0bfb-97a9-434b-9485-cdce9611e571" providerId="AD" clId="Web-{704F472A-7752-A1CA-B821-37B45EA68894}" dt="2022-04-19T14:24:47.329" v="88"/>
        <pc:sldMkLst>
          <pc:docMk/>
          <pc:sldMk cId="3453833581" sldId="4348"/>
        </pc:sldMkLst>
      </pc:sldChg>
      <pc:sldChg chg="ord modNotes">
        <pc:chgData name="Bethany Mindham" userId="S::bethany.mindham@royalgreenwich.gov.uk::335b0bfb-97a9-434b-9485-cdce9611e571" providerId="AD" clId="Web-{704F472A-7752-A1CA-B821-37B45EA68894}" dt="2022-04-19T14:24:37.969" v="78"/>
        <pc:sldMkLst>
          <pc:docMk/>
          <pc:sldMk cId="71867130" sldId="4349"/>
        </pc:sldMkLst>
      </pc:sldChg>
      <pc:sldChg chg="ord modNotes">
        <pc:chgData name="Bethany Mindham" userId="S::bethany.mindham@royalgreenwich.gov.uk::335b0bfb-97a9-434b-9485-cdce9611e571" providerId="AD" clId="Web-{704F472A-7752-A1CA-B821-37B45EA68894}" dt="2022-04-19T14:24:35.766" v="74"/>
        <pc:sldMkLst>
          <pc:docMk/>
          <pc:sldMk cId="260427746" sldId="4350"/>
        </pc:sldMkLst>
      </pc:sldChg>
      <pc:sldChg chg="ord modNotes">
        <pc:chgData name="Bethany Mindham" userId="S::bethany.mindham@royalgreenwich.gov.uk::335b0bfb-97a9-434b-9485-cdce9611e571" providerId="AD" clId="Web-{704F472A-7752-A1CA-B821-37B45EA68894}" dt="2022-04-19T14:24:42.063" v="82"/>
        <pc:sldMkLst>
          <pc:docMk/>
          <pc:sldMk cId="2859336911" sldId="4351"/>
        </pc:sldMkLst>
      </pc:sldChg>
      <pc:sldChg chg="ord">
        <pc:chgData name="Bethany Mindham" userId="S::bethany.mindham@royalgreenwich.gov.uk::335b0bfb-97a9-434b-9485-cdce9611e571" providerId="AD" clId="Web-{704F472A-7752-A1CA-B821-37B45EA68894}" dt="2022-04-19T14:16:00.410" v="29"/>
        <pc:sldMkLst>
          <pc:docMk/>
          <pc:sldMk cId="1190000582" sldId="4353"/>
        </pc:sldMkLst>
      </pc:sldChg>
    </pc:docChg>
  </pc:docChgLst>
  <pc:docChgLst>
    <pc:chgData name="Constance Wroe" userId="S::constance.wroe@royalgreenwich.gov.uk::a976c3c3-3bbc-45fb-bf23-c4f8c68aa101" providerId="AD" clId="Web-{F0AB55D0-2258-4CC9-BF70-046D46CA4E88}"/>
    <pc:docChg chg="modSld">
      <pc:chgData name="Constance Wroe" userId="S::constance.wroe@royalgreenwich.gov.uk::a976c3c3-3bbc-45fb-bf23-c4f8c68aa101" providerId="AD" clId="Web-{F0AB55D0-2258-4CC9-BF70-046D46CA4E88}" dt="2022-04-21T09:08:45.566" v="1" actId="20577"/>
      <pc:docMkLst>
        <pc:docMk/>
      </pc:docMkLst>
      <pc:sldChg chg="modSp">
        <pc:chgData name="Constance Wroe" userId="S::constance.wroe@royalgreenwich.gov.uk::a976c3c3-3bbc-45fb-bf23-c4f8c68aa101" providerId="AD" clId="Web-{F0AB55D0-2258-4CC9-BF70-046D46CA4E88}" dt="2022-04-21T09:08:45.566" v="1" actId="20577"/>
        <pc:sldMkLst>
          <pc:docMk/>
          <pc:sldMk cId="4084921010" sldId="4352"/>
        </pc:sldMkLst>
        <pc:spChg chg="mod">
          <ac:chgData name="Constance Wroe" userId="S::constance.wroe@royalgreenwich.gov.uk::a976c3c3-3bbc-45fb-bf23-c4f8c68aa101" providerId="AD" clId="Web-{F0AB55D0-2258-4CC9-BF70-046D46CA4E88}" dt="2022-04-21T09:08:45.566" v="1" actId="20577"/>
          <ac:spMkLst>
            <pc:docMk/>
            <pc:sldMk cId="4084921010" sldId="4352"/>
            <ac:spMk id="19" creationId="{B5E48CB8-07AE-BD1B-7878-F8054A533CFC}"/>
          </ac:spMkLst>
        </pc:spChg>
      </pc:sldChg>
    </pc:docChg>
  </pc:docChgLst>
  <pc:docChgLst>
    <pc:chgData name="Yu-Hsuan Ho" userId="S::yu-hsuan.ho@royalgreenwich.gov.uk::7280e5fb-ee59-4ff5-9a5c-6781f40a6885" providerId="AD" clId="Web-{9F8D9A7D-5444-90D8-B7E6-ADFC5A200AFD}"/>
    <pc:docChg chg="modSld">
      <pc:chgData name="Yu-Hsuan Ho" userId="S::yu-hsuan.ho@royalgreenwich.gov.uk::7280e5fb-ee59-4ff5-9a5c-6781f40a6885" providerId="AD" clId="Web-{9F8D9A7D-5444-90D8-B7E6-ADFC5A200AFD}" dt="2022-04-21T09:03:55.365" v="185"/>
      <pc:docMkLst>
        <pc:docMk/>
      </pc:docMkLst>
      <pc:sldChg chg="modSp">
        <pc:chgData name="Yu-Hsuan Ho" userId="S::yu-hsuan.ho@royalgreenwich.gov.uk::7280e5fb-ee59-4ff5-9a5c-6781f40a6885" providerId="AD" clId="Web-{9F8D9A7D-5444-90D8-B7E6-ADFC5A200AFD}" dt="2022-04-21T08:38:22.731" v="174" actId="1076"/>
        <pc:sldMkLst>
          <pc:docMk/>
          <pc:sldMk cId="2989862696" sldId="4313"/>
        </pc:sldMkLst>
        <pc:spChg chg="mod">
          <ac:chgData name="Yu-Hsuan Ho" userId="S::yu-hsuan.ho@royalgreenwich.gov.uk::7280e5fb-ee59-4ff5-9a5c-6781f40a6885" providerId="AD" clId="Web-{9F8D9A7D-5444-90D8-B7E6-ADFC5A200AFD}" dt="2022-04-21T08:37:59.371" v="170" actId="1076"/>
          <ac:spMkLst>
            <pc:docMk/>
            <pc:sldMk cId="2989862696" sldId="4313"/>
            <ac:spMk id="5" creationId="{8B23E284-1039-630F-A150-608BCCC83E2C}"/>
          </ac:spMkLst>
        </pc:spChg>
        <pc:spChg chg="mod">
          <ac:chgData name="Yu-Hsuan Ho" userId="S::yu-hsuan.ho@royalgreenwich.gov.uk::7280e5fb-ee59-4ff5-9a5c-6781f40a6885" providerId="AD" clId="Web-{9F8D9A7D-5444-90D8-B7E6-ADFC5A200AFD}" dt="2022-04-21T08:38:17.934" v="173" actId="1076"/>
          <ac:spMkLst>
            <pc:docMk/>
            <pc:sldMk cId="2989862696" sldId="4313"/>
            <ac:spMk id="12" creationId="{4CE782A4-0E6A-E71D-13A0-AC7DD488A04F}"/>
          </ac:spMkLst>
        </pc:spChg>
        <pc:spChg chg="mod">
          <ac:chgData name="Yu-Hsuan Ho" userId="S::yu-hsuan.ho@royalgreenwich.gov.uk::7280e5fb-ee59-4ff5-9a5c-6781f40a6885" providerId="AD" clId="Web-{9F8D9A7D-5444-90D8-B7E6-ADFC5A200AFD}" dt="2022-04-21T08:38:04.746" v="171" actId="1076"/>
          <ac:spMkLst>
            <pc:docMk/>
            <pc:sldMk cId="2989862696" sldId="4313"/>
            <ac:spMk id="13" creationId="{78BC7657-55B4-FA3D-156C-F66E53C67B17}"/>
          </ac:spMkLst>
        </pc:spChg>
        <pc:spChg chg="mod">
          <ac:chgData name="Yu-Hsuan Ho" userId="S::yu-hsuan.ho@royalgreenwich.gov.uk::7280e5fb-ee59-4ff5-9a5c-6781f40a6885" providerId="AD" clId="Web-{9F8D9A7D-5444-90D8-B7E6-ADFC5A200AFD}" dt="2022-04-21T08:38:22.731" v="174" actId="1076"/>
          <ac:spMkLst>
            <pc:docMk/>
            <pc:sldMk cId="2989862696" sldId="4313"/>
            <ac:spMk id="15" creationId="{E83FA235-D98C-0067-6B90-DFBCDBC4C3DC}"/>
          </ac:spMkLst>
        </pc:spChg>
        <pc:cxnChg chg="mod">
          <ac:chgData name="Yu-Hsuan Ho" userId="S::yu-hsuan.ho@royalgreenwich.gov.uk::7280e5fb-ee59-4ff5-9a5c-6781f40a6885" providerId="AD" clId="Web-{9F8D9A7D-5444-90D8-B7E6-ADFC5A200AFD}" dt="2022-04-21T08:38:17.934" v="173" actId="1076"/>
          <ac:cxnSpMkLst>
            <pc:docMk/>
            <pc:sldMk cId="2989862696" sldId="4313"/>
            <ac:cxnSpMk id="8" creationId="{49985F71-B818-4E9C-9457-347B30926CB7}"/>
          </ac:cxnSpMkLst>
        </pc:cxnChg>
      </pc:sldChg>
      <pc:sldChg chg="modSp">
        <pc:chgData name="Yu-Hsuan Ho" userId="S::yu-hsuan.ho@royalgreenwich.gov.uk::7280e5fb-ee59-4ff5-9a5c-6781f40a6885" providerId="AD" clId="Web-{9F8D9A7D-5444-90D8-B7E6-ADFC5A200AFD}" dt="2022-04-21T08:38:58.937" v="178" actId="14100"/>
        <pc:sldMkLst>
          <pc:docMk/>
          <pc:sldMk cId="2242748305" sldId="4341"/>
        </pc:sldMkLst>
        <pc:spChg chg="mod">
          <ac:chgData name="Yu-Hsuan Ho" userId="S::yu-hsuan.ho@royalgreenwich.gov.uk::7280e5fb-ee59-4ff5-9a5c-6781f40a6885" providerId="AD" clId="Web-{9F8D9A7D-5444-90D8-B7E6-ADFC5A200AFD}" dt="2022-04-21T08:38:58.937" v="178" actId="14100"/>
          <ac:spMkLst>
            <pc:docMk/>
            <pc:sldMk cId="2242748305" sldId="4341"/>
            <ac:spMk id="4" creationId="{99B443F5-7719-AF85-5699-559DB0FC38B3}"/>
          </ac:spMkLst>
        </pc:spChg>
      </pc:sldChg>
      <pc:sldChg chg="addSp delSp modSp">
        <pc:chgData name="Yu-Hsuan Ho" userId="S::yu-hsuan.ho@royalgreenwich.gov.uk::7280e5fb-ee59-4ff5-9a5c-6781f40a6885" providerId="AD" clId="Web-{9F8D9A7D-5444-90D8-B7E6-ADFC5A200AFD}" dt="2022-04-21T08:33:46.340" v="75" actId="1076"/>
        <pc:sldMkLst>
          <pc:docMk/>
          <pc:sldMk cId="1093090971" sldId="4343"/>
        </pc:sldMkLst>
        <pc:spChg chg="add del mod">
          <ac:chgData name="Yu-Hsuan Ho" userId="S::yu-hsuan.ho@royalgreenwich.gov.uk::7280e5fb-ee59-4ff5-9a5c-6781f40a6885" providerId="AD" clId="Web-{9F8D9A7D-5444-90D8-B7E6-ADFC5A200AFD}" dt="2022-04-21T08:33:25.573" v="60"/>
          <ac:spMkLst>
            <pc:docMk/>
            <pc:sldMk cId="1093090971" sldId="4343"/>
            <ac:spMk id="2" creationId="{80896FE7-7621-39F4-A9BC-8CE8706EE979}"/>
          </ac:spMkLst>
        </pc:spChg>
        <pc:spChg chg="add mod">
          <ac:chgData name="Yu-Hsuan Ho" userId="S::yu-hsuan.ho@royalgreenwich.gov.uk::7280e5fb-ee59-4ff5-9a5c-6781f40a6885" providerId="AD" clId="Web-{9F8D9A7D-5444-90D8-B7E6-ADFC5A200AFD}" dt="2022-04-21T08:33:46.340" v="75" actId="1076"/>
          <ac:spMkLst>
            <pc:docMk/>
            <pc:sldMk cId="1093090971" sldId="4343"/>
            <ac:spMk id="3" creationId="{13AA53ED-024E-24B5-B25F-597F39063D88}"/>
          </ac:spMkLst>
        </pc:spChg>
        <pc:spChg chg="add del mod">
          <ac:chgData name="Yu-Hsuan Ho" userId="S::yu-hsuan.ho@royalgreenwich.gov.uk::7280e5fb-ee59-4ff5-9a5c-6781f40a6885" providerId="AD" clId="Web-{9F8D9A7D-5444-90D8-B7E6-ADFC5A200AFD}" dt="2022-04-21T08:33:33.730" v="63"/>
          <ac:spMkLst>
            <pc:docMk/>
            <pc:sldMk cId="1093090971" sldId="4343"/>
            <ac:spMk id="6" creationId="{5CADC8EC-DAE7-0845-AB85-A2A4CADB880A}"/>
          </ac:spMkLst>
        </pc:spChg>
      </pc:sldChg>
      <pc:sldChg chg="modSp">
        <pc:chgData name="Yu-Hsuan Ho" userId="S::yu-hsuan.ho@royalgreenwich.gov.uk::7280e5fb-ee59-4ff5-9a5c-6781f40a6885" providerId="AD" clId="Web-{9F8D9A7D-5444-90D8-B7E6-ADFC5A200AFD}" dt="2022-04-21T08:33:03.728" v="20" actId="1076"/>
        <pc:sldMkLst>
          <pc:docMk/>
          <pc:sldMk cId="754224059" sldId="4346"/>
        </pc:sldMkLst>
        <pc:spChg chg="mod">
          <ac:chgData name="Yu-Hsuan Ho" userId="S::yu-hsuan.ho@royalgreenwich.gov.uk::7280e5fb-ee59-4ff5-9a5c-6781f40a6885" providerId="AD" clId="Web-{9F8D9A7D-5444-90D8-B7E6-ADFC5A200AFD}" dt="2022-04-21T08:33:03.728" v="20" actId="1076"/>
          <ac:spMkLst>
            <pc:docMk/>
            <pc:sldMk cId="754224059" sldId="4346"/>
            <ac:spMk id="6" creationId="{5CADC8EC-DAE7-0845-AB85-A2A4CADB880A}"/>
          </ac:spMkLst>
        </pc:spChg>
      </pc:sldChg>
      <pc:sldChg chg="modSp modNotes">
        <pc:chgData name="Yu-Hsuan Ho" userId="S::yu-hsuan.ho@royalgreenwich.gov.uk::7280e5fb-ee59-4ff5-9a5c-6781f40a6885" providerId="AD" clId="Web-{9F8D9A7D-5444-90D8-B7E6-ADFC5A200AFD}" dt="2022-04-21T09:03:55.365" v="185"/>
        <pc:sldMkLst>
          <pc:docMk/>
          <pc:sldMk cId="348101122" sldId="4359"/>
        </pc:sldMkLst>
        <pc:spChg chg="mod">
          <ac:chgData name="Yu-Hsuan Ho" userId="S::yu-hsuan.ho@royalgreenwich.gov.uk::7280e5fb-ee59-4ff5-9a5c-6781f40a6885" providerId="AD" clId="Web-{9F8D9A7D-5444-90D8-B7E6-ADFC5A200AFD}" dt="2022-04-21T08:39:30.361" v="179" actId="1076"/>
          <ac:spMkLst>
            <pc:docMk/>
            <pc:sldMk cId="348101122" sldId="4359"/>
            <ac:spMk id="4" creationId="{07733CC2-EF74-0BF9-D859-DBDB848387AF}"/>
          </ac:spMkLst>
        </pc:spChg>
        <pc:spChg chg="mod">
          <ac:chgData name="Yu-Hsuan Ho" userId="S::yu-hsuan.ho@royalgreenwich.gov.uk::7280e5fb-ee59-4ff5-9a5c-6781f40a6885" providerId="AD" clId="Web-{9F8D9A7D-5444-90D8-B7E6-ADFC5A200AFD}" dt="2022-04-21T08:39:30.392" v="180" actId="1076"/>
          <ac:spMkLst>
            <pc:docMk/>
            <pc:sldMk cId="348101122" sldId="4359"/>
            <ac:spMk id="24" creationId="{9D6CCB9D-77BD-A379-8C84-17DAF3DAF965}"/>
          </ac:spMkLst>
        </pc:spChg>
        <pc:spChg chg="mod">
          <ac:chgData name="Yu-Hsuan Ho" userId="S::yu-hsuan.ho@royalgreenwich.gov.uk::7280e5fb-ee59-4ff5-9a5c-6781f40a6885" providerId="AD" clId="Web-{9F8D9A7D-5444-90D8-B7E6-ADFC5A200AFD}" dt="2022-04-21T08:39:30.423" v="181" actId="1076"/>
          <ac:spMkLst>
            <pc:docMk/>
            <pc:sldMk cId="348101122" sldId="4359"/>
            <ac:spMk id="25" creationId="{77912DE9-4D29-C0D4-1BB1-7C1D1AAF77E7}"/>
          </ac:spMkLst>
        </pc:spChg>
        <pc:spChg chg="mod">
          <ac:chgData name="Yu-Hsuan Ho" userId="S::yu-hsuan.ho@royalgreenwich.gov.uk::7280e5fb-ee59-4ff5-9a5c-6781f40a6885" providerId="AD" clId="Web-{9F8D9A7D-5444-90D8-B7E6-ADFC5A200AFD}" dt="2022-04-21T08:39:30.454" v="182" actId="1076"/>
          <ac:spMkLst>
            <pc:docMk/>
            <pc:sldMk cId="348101122" sldId="4359"/>
            <ac:spMk id="35" creationId="{1E700D11-ED9B-EDA4-DC17-9EB34F3C1811}"/>
          </ac:spMkLst>
        </pc:spChg>
      </pc:sldChg>
      <pc:sldChg chg="modSp modNotes">
        <pc:chgData name="Yu-Hsuan Ho" userId="S::yu-hsuan.ho@royalgreenwich.gov.uk::7280e5fb-ee59-4ff5-9a5c-6781f40a6885" providerId="AD" clId="Web-{9F8D9A7D-5444-90D8-B7E6-ADFC5A200AFD}" dt="2022-04-21T08:37:16.181" v="164" actId="1076"/>
        <pc:sldMkLst>
          <pc:docMk/>
          <pc:sldMk cId="440494393" sldId="4360"/>
        </pc:sldMkLst>
        <pc:spChg chg="mod">
          <ac:chgData name="Yu-Hsuan Ho" userId="S::yu-hsuan.ho@royalgreenwich.gov.uk::7280e5fb-ee59-4ff5-9a5c-6781f40a6885" providerId="AD" clId="Web-{9F8D9A7D-5444-90D8-B7E6-ADFC5A200AFD}" dt="2022-04-21T08:34:43.109" v="96" actId="1076"/>
          <ac:spMkLst>
            <pc:docMk/>
            <pc:sldMk cId="440494393" sldId="4360"/>
            <ac:spMk id="4" creationId="{C1EE48D1-3855-79D2-C0C2-2D104388232D}"/>
          </ac:spMkLst>
        </pc:spChg>
        <pc:spChg chg="mod">
          <ac:chgData name="Yu-Hsuan Ho" userId="S::yu-hsuan.ho@royalgreenwich.gov.uk::7280e5fb-ee59-4ff5-9a5c-6781f40a6885" providerId="AD" clId="Web-{9F8D9A7D-5444-90D8-B7E6-ADFC5A200AFD}" dt="2022-04-21T08:35:30.331" v="116" actId="1076"/>
          <ac:spMkLst>
            <pc:docMk/>
            <pc:sldMk cId="440494393" sldId="4360"/>
            <ac:spMk id="14" creationId="{AFAA6330-2AD7-8AD8-A21E-C967B4A0A705}"/>
          </ac:spMkLst>
        </pc:spChg>
        <pc:spChg chg="mod">
          <ac:chgData name="Yu-Hsuan Ho" userId="S::yu-hsuan.ho@royalgreenwich.gov.uk::7280e5fb-ee59-4ff5-9a5c-6781f40a6885" providerId="AD" clId="Web-{9F8D9A7D-5444-90D8-B7E6-ADFC5A200AFD}" dt="2022-04-21T08:34:30.280" v="94" actId="20577"/>
          <ac:spMkLst>
            <pc:docMk/>
            <pc:sldMk cId="440494393" sldId="4360"/>
            <ac:spMk id="16" creationId="{6F906FA6-7981-47E6-C1CB-B08E078D02D0}"/>
          </ac:spMkLst>
        </pc:spChg>
        <pc:spChg chg="mod">
          <ac:chgData name="Yu-Hsuan Ho" userId="S::yu-hsuan.ho@royalgreenwich.gov.uk::7280e5fb-ee59-4ff5-9a5c-6781f40a6885" providerId="AD" clId="Web-{9F8D9A7D-5444-90D8-B7E6-ADFC5A200AFD}" dt="2022-04-21T08:37:16.181" v="164" actId="1076"/>
          <ac:spMkLst>
            <pc:docMk/>
            <pc:sldMk cId="440494393" sldId="4360"/>
            <ac:spMk id="17" creationId="{83DB9A2C-2F71-BB4D-7C6A-F14DDC50849D}"/>
          </ac:spMkLst>
        </pc:spChg>
        <pc:picChg chg="mod">
          <ac:chgData name="Yu-Hsuan Ho" userId="S::yu-hsuan.ho@royalgreenwich.gov.uk::7280e5fb-ee59-4ff5-9a5c-6781f40a6885" providerId="AD" clId="Web-{9F8D9A7D-5444-90D8-B7E6-ADFC5A200AFD}" dt="2022-04-21T08:34:43.109" v="95" actId="1076"/>
          <ac:picMkLst>
            <pc:docMk/>
            <pc:sldMk cId="440494393" sldId="4360"/>
            <ac:picMk id="3" creationId="{C5E70355-2642-27C4-EE75-559047CD7738}"/>
          </ac:picMkLst>
        </pc:picChg>
        <pc:picChg chg="mod">
          <ac:chgData name="Yu-Hsuan Ho" userId="S::yu-hsuan.ho@royalgreenwich.gov.uk::7280e5fb-ee59-4ff5-9a5c-6781f40a6885" providerId="AD" clId="Web-{9F8D9A7D-5444-90D8-B7E6-ADFC5A200AFD}" dt="2022-04-21T08:34:43.125" v="97" actId="1076"/>
          <ac:picMkLst>
            <pc:docMk/>
            <pc:sldMk cId="440494393" sldId="4360"/>
            <ac:picMk id="11" creationId="{584DEF11-7887-5783-64A6-9A100C9376A1}"/>
          </ac:picMkLst>
        </pc:picChg>
        <pc:picChg chg="mod">
          <ac:chgData name="Yu-Hsuan Ho" userId="S::yu-hsuan.ho@royalgreenwich.gov.uk::7280e5fb-ee59-4ff5-9a5c-6781f40a6885" providerId="AD" clId="Web-{9F8D9A7D-5444-90D8-B7E6-ADFC5A200AFD}" dt="2022-04-21T08:34:43.140" v="99" actId="1076"/>
          <ac:picMkLst>
            <pc:docMk/>
            <pc:sldMk cId="440494393" sldId="4360"/>
            <ac:picMk id="13" creationId="{5E61B4F7-1153-8ED7-4C5A-3F306EB45353}"/>
          </ac:picMkLst>
        </pc:picChg>
      </pc:sldChg>
    </pc:docChg>
  </pc:docChgLst>
  <pc:docChgLst>
    <pc:chgData name="Constance Wroe" userId="S::constance.wroe@royalgreenwich.gov.uk::a976c3c3-3bbc-45fb-bf23-c4f8c68aa101" providerId="AD" clId="Web-{65780AFB-60AB-43EA-BFC9-A0A302A8903C}"/>
    <pc:docChg chg="modSld sldOrd">
      <pc:chgData name="Constance Wroe" userId="S::constance.wroe@royalgreenwich.gov.uk::a976c3c3-3bbc-45fb-bf23-c4f8c68aa101" providerId="AD" clId="Web-{65780AFB-60AB-43EA-BFC9-A0A302A8903C}" dt="2022-04-19T13:19:01.003" v="415" actId="1076"/>
      <pc:docMkLst>
        <pc:docMk/>
      </pc:docMkLst>
      <pc:sldChg chg="modSp ord">
        <pc:chgData name="Constance Wroe" userId="S::constance.wroe@royalgreenwich.gov.uk::a976c3c3-3bbc-45fb-bf23-c4f8c68aa101" providerId="AD" clId="Web-{65780AFB-60AB-43EA-BFC9-A0A302A8903C}" dt="2022-04-19T13:16:46.623" v="257" actId="20577"/>
        <pc:sldMkLst>
          <pc:docMk/>
          <pc:sldMk cId="2242748305" sldId="4341"/>
        </pc:sldMkLst>
        <pc:spChg chg="mod">
          <ac:chgData name="Constance Wroe" userId="S::constance.wroe@royalgreenwich.gov.uk::a976c3c3-3bbc-45fb-bf23-c4f8c68aa101" providerId="AD" clId="Web-{65780AFB-60AB-43EA-BFC9-A0A302A8903C}" dt="2022-04-19T13:16:46.623" v="257" actId="20577"/>
          <ac:spMkLst>
            <pc:docMk/>
            <pc:sldMk cId="2242748305" sldId="4341"/>
            <ac:spMk id="4" creationId="{99B443F5-7719-AF85-5699-559DB0FC38B3}"/>
          </ac:spMkLst>
        </pc:spChg>
      </pc:sldChg>
      <pc:sldChg chg="addSp delSp modSp">
        <pc:chgData name="Constance Wroe" userId="S::constance.wroe@royalgreenwich.gov.uk::a976c3c3-3bbc-45fb-bf23-c4f8c68aa101" providerId="AD" clId="Web-{65780AFB-60AB-43EA-BFC9-A0A302A8903C}" dt="2022-04-19T13:19:01.003" v="415" actId="1076"/>
        <pc:sldMkLst>
          <pc:docMk/>
          <pc:sldMk cId="4084921010" sldId="4352"/>
        </pc:sldMkLst>
        <pc:spChg chg="add mod">
          <ac:chgData name="Constance Wroe" userId="S::constance.wroe@royalgreenwich.gov.uk::a976c3c3-3bbc-45fb-bf23-c4f8c68aa101" providerId="AD" clId="Web-{65780AFB-60AB-43EA-BFC9-A0A302A8903C}" dt="2022-04-19T13:14:15.978" v="55" actId="20577"/>
          <ac:spMkLst>
            <pc:docMk/>
            <pc:sldMk cId="4084921010" sldId="4352"/>
            <ac:spMk id="2" creationId="{8DBB3A4C-E6CD-297C-1108-43459BC872A6}"/>
          </ac:spMkLst>
        </pc:spChg>
        <pc:spChg chg="mod">
          <ac:chgData name="Constance Wroe" userId="S::constance.wroe@royalgreenwich.gov.uk::a976c3c3-3bbc-45fb-bf23-c4f8c68aa101" providerId="AD" clId="Web-{65780AFB-60AB-43EA-BFC9-A0A302A8903C}" dt="2022-04-19T13:17:38.438" v="359" actId="20577"/>
          <ac:spMkLst>
            <pc:docMk/>
            <pc:sldMk cId="4084921010" sldId="4352"/>
            <ac:spMk id="6" creationId="{14FBBC3D-5216-518B-5A7C-C8208B15DC6A}"/>
          </ac:spMkLst>
        </pc:spChg>
        <pc:spChg chg="add mod">
          <ac:chgData name="Constance Wroe" userId="S::constance.wroe@royalgreenwich.gov.uk::a976c3c3-3bbc-45fb-bf23-c4f8c68aa101" providerId="AD" clId="Web-{65780AFB-60AB-43EA-BFC9-A0A302A8903C}" dt="2022-04-19T13:18:20.689" v="411" actId="20577"/>
          <ac:spMkLst>
            <pc:docMk/>
            <pc:sldMk cId="4084921010" sldId="4352"/>
            <ac:spMk id="10" creationId="{26C4D9C2-CE02-4633-E7FF-38E42F9C8519}"/>
          </ac:spMkLst>
        </pc:spChg>
        <pc:picChg chg="add mod">
          <ac:chgData name="Constance Wroe" userId="S::constance.wroe@royalgreenwich.gov.uk::a976c3c3-3bbc-45fb-bf23-c4f8c68aa101" providerId="AD" clId="Web-{65780AFB-60AB-43EA-BFC9-A0A302A8903C}" dt="2022-04-19T13:18:47.565" v="413" actId="1076"/>
          <ac:picMkLst>
            <pc:docMk/>
            <pc:sldMk cId="4084921010" sldId="4352"/>
            <ac:picMk id="3" creationId="{3E3EAFD9-5A94-595D-E230-8950D685C438}"/>
          </ac:picMkLst>
        </pc:picChg>
        <pc:picChg chg="add mod">
          <ac:chgData name="Constance Wroe" userId="S::constance.wroe@royalgreenwich.gov.uk::a976c3c3-3bbc-45fb-bf23-c4f8c68aa101" providerId="AD" clId="Web-{65780AFB-60AB-43EA-BFC9-A0A302A8903C}" dt="2022-04-19T13:19:01.003" v="415" actId="1076"/>
          <ac:picMkLst>
            <pc:docMk/>
            <pc:sldMk cId="4084921010" sldId="4352"/>
            <ac:picMk id="4" creationId="{0DA6FCE0-BDD8-7335-307B-2404A7F0655B}"/>
          </ac:picMkLst>
        </pc:picChg>
        <pc:picChg chg="del">
          <ac:chgData name="Constance Wroe" userId="S::constance.wroe@royalgreenwich.gov.uk::a976c3c3-3bbc-45fb-bf23-c4f8c68aa101" providerId="AD" clId="Web-{65780AFB-60AB-43EA-BFC9-A0A302A8903C}" dt="2022-04-19T13:13:19.414" v="1"/>
          <ac:picMkLst>
            <pc:docMk/>
            <pc:sldMk cId="4084921010" sldId="4352"/>
            <ac:picMk id="7" creationId="{C8078C93-9B94-3C1B-646C-4477EE40243B}"/>
          </ac:picMkLst>
        </pc:picChg>
        <pc:picChg chg="del">
          <ac:chgData name="Constance Wroe" userId="S::constance.wroe@royalgreenwich.gov.uk::a976c3c3-3bbc-45fb-bf23-c4f8c68aa101" providerId="AD" clId="Web-{65780AFB-60AB-43EA-BFC9-A0A302A8903C}" dt="2022-04-19T13:13:19.414" v="0"/>
          <ac:picMkLst>
            <pc:docMk/>
            <pc:sldMk cId="4084921010" sldId="4352"/>
            <ac:picMk id="11" creationId="{1793851A-B903-CABE-7AF9-2717011C3C23}"/>
          </ac:picMkLst>
        </pc:picChg>
      </pc:sldChg>
    </pc:docChg>
  </pc:docChgLst>
  <pc:docChgLst>
    <pc:chgData name="Constance Wroe" userId="S::constance.wroe@royalgreenwich.gov.uk::a976c3c3-3bbc-45fb-bf23-c4f8c68aa101" providerId="AD" clId="Web-{4670D79C-6024-4CB5-9720-1C9EF424D3AB}"/>
    <pc:docChg chg="modSld">
      <pc:chgData name="Constance Wroe" userId="S::constance.wroe@royalgreenwich.gov.uk::a976c3c3-3bbc-45fb-bf23-c4f8c68aa101" providerId="AD" clId="Web-{4670D79C-6024-4CB5-9720-1C9EF424D3AB}" dt="2022-04-14T10:13:52.835" v="573" actId="20577"/>
      <pc:docMkLst>
        <pc:docMk/>
      </pc:docMkLst>
      <pc:sldChg chg="modSp">
        <pc:chgData name="Constance Wroe" userId="S::constance.wroe@royalgreenwich.gov.uk::a976c3c3-3bbc-45fb-bf23-c4f8c68aa101" providerId="AD" clId="Web-{4670D79C-6024-4CB5-9720-1C9EF424D3AB}" dt="2022-04-14T10:13:52.835" v="573" actId="20577"/>
        <pc:sldMkLst>
          <pc:docMk/>
          <pc:sldMk cId="2242748305" sldId="4341"/>
        </pc:sldMkLst>
        <pc:spChg chg="mod">
          <ac:chgData name="Constance Wroe" userId="S::constance.wroe@royalgreenwich.gov.uk::a976c3c3-3bbc-45fb-bf23-c4f8c68aa101" providerId="AD" clId="Web-{4670D79C-6024-4CB5-9720-1C9EF424D3AB}" dt="2022-04-14T10:12:54.800" v="419" actId="20577"/>
          <ac:spMkLst>
            <pc:docMk/>
            <pc:sldMk cId="2242748305" sldId="4341"/>
            <ac:spMk id="2" creationId="{9C0ED668-138B-4CBB-9114-1CF7BE8CE43E}"/>
          </ac:spMkLst>
        </pc:spChg>
        <pc:spChg chg="mod">
          <ac:chgData name="Constance Wroe" userId="S::constance.wroe@royalgreenwich.gov.uk::a976c3c3-3bbc-45fb-bf23-c4f8c68aa101" providerId="AD" clId="Web-{4670D79C-6024-4CB5-9720-1C9EF424D3AB}" dt="2022-04-14T10:13:52.835" v="573" actId="20577"/>
          <ac:spMkLst>
            <pc:docMk/>
            <pc:sldMk cId="2242748305" sldId="4341"/>
            <ac:spMk id="4" creationId="{F2F9A1D8-9555-4BA6-8CC9-DF3A415ED0FA}"/>
          </ac:spMkLst>
        </pc:spChg>
      </pc:sldChg>
    </pc:docChg>
  </pc:docChgLst>
  <pc:docChgLst>
    <pc:chgData name="Jenny Thai" userId="f6367c5b-f076-4a86-b04b-58dc94368136" providerId="ADAL" clId="{3A59A462-EBB5-8448-B025-9558722C5D0D}"/>
    <pc:docChg chg="undo custSel addSld delSld modSld sldOrd">
      <pc:chgData name="Jenny Thai" userId="f6367c5b-f076-4a86-b04b-58dc94368136" providerId="ADAL" clId="{3A59A462-EBB5-8448-B025-9558722C5D0D}" dt="2022-04-21T14:11:57.229" v="2571" actId="20577"/>
      <pc:docMkLst>
        <pc:docMk/>
      </pc:docMkLst>
      <pc:sldChg chg="modSp add del mod modShow modNotesTx">
        <pc:chgData name="Jenny Thai" userId="f6367c5b-f076-4a86-b04b-58dc94368136" providerId="ADAL" clId="{3A59A462-EBB5-8448-B025-9558722C5D0D}" dt="2022-04-21T09:38:51.388" v="2072" actId="2696"/>
        <pc:sldMkLst>
          <pc:docMk/>
          <pc:sldMk cId="2798017728" sldId="4280"/>
        </pc:sldMkLst>
        <pc:spChg chg="mod">
          <ac:chgData name="Jenny Thai" userId="f6367c5b-f076-4a86-b04b-58dc94368136" providerId="ADAL" clId="{3A59A462-EBB5-8448-B025-9558722C5D0D}" dt="2022-04-20T09:00:03.141" v="395" actId="14100"/>
          <ac:spMkLst>
            <pc:docMk/>
            <pc:sldMk cId="2798017728" sldId="4280"/>
            <ac:spMk id="2" creationId="{3D42632B-DFCB-4EBA-84EA-4B5168B942D5}"/>
          </ac:spMkLst>
        </pc:spChg>
        <pc:spChg chg="mod">
          <ac:chgData name="Jenny Thai" userId="f6367c5b-f076-4a86-b04b-58dc94368136" providerId="ADAL" clId="{3A59A462-EBB5-8448-B025-9558722C5D0D}" dt="2022-04-20T08:59:51.661" v="394" actId="2711"/>
          <ac:spMkLst>
            <pc:docMk/>
            <pc:sldMk cId="2798017728" sldId="4280"/>
            <ac:spMk id="8" creationId="{6105F9B7-D2D6-496E-8830-6C34365CD8AE}"/>
          </ac:spMkLst>
        </pc:spChg>
        <pc:spChg chg="mod">
          <ac:chgData name="Jenny Thai" userId="f6367c5b-f076-4a86-b04b-58dc94368136" providerId="ADAL" clId="{3A59A462-EBB5-8448-B025-9558722C5D0D}" dt="2022-04-20T08:59:51.661" v="394" actId="2711"/>
          <ac:spMkLst>
            <pc:docMk/>
            <pc:sldMk cId="2798017728" sldId="4280"/>
            <ac:spMk id="10" creationId="{DA5CC8F5-C868-0340-A1D1-0E5245EF0D1D}"/>
          </ac:spMkLst>
        </pc:spChg>
      </pc:sldChg>
      <pc:sldChg chg="addSp delSp modSp add mod ord modNotesTx">
        <pc:chgData name="Jenny Thai" userId="f6367c5b-f076-4a86-b04b-58dc94368136" providerId="ADAL" clId="{3A59A462-EBB5-8448-B025-9558722C5D0D}" dt="2022-04-21T10:13:22.425" v="2141" actId="20577"/>
        <pc:sldMkLst>
          <pc:docMk/>
          <pc:sldMk cId="689271062" sldId="4281"/>
        </pc:sldMkLst>
        <pc:spChg chg="add del">
          <ac:chgData name="Jenny Thai" userId="f6367c5b-f076-4a86-b04b-58dc94368136" providerId="ADAL" clId="{3A59A462-EBB5-8448-B025-9558722C5D0D}" dt="2022-04-20T08:54:14.962" v="131" actId="22"/>
          <ac:spMkLst>
            <pc:docMk/>
            <pc:sldMk cId="689271062" sldId="4281"/>
            <ac:spMk id="7" creationId="{A697B72E-EE72-8E40-8AF1-BD4DC08B79FC}"/>
          </ac:spMkLst>
        </pc:spChg>
        <pc:spChg chg="del mod">
          <ac:chgData name="Jenny Thai" userId="f6367c5b-f076-4a86-b04b-58dc94368136" providerId="ADAL" clId="{3A59A462-EBB5-8448-B025-9558722C5D0D}" dt="2022-04-21T09:07:02.914" v="1822" actId="478"/>
          <ac:spMkLst>
            <pc:docMk/>
            <pc:sldMk cId="689271062" sldId="4281"/>
            <ac:spMk id="8" creationId="{6105F9B7-D2D6-496E-8830-6C34365CD8AE}"/>
          </ac:spMkLst>
        </pc:spChg>
        <pc:spChg chg="add mod">
          <ac:chgData name="Jenny Thai" userId="f6367c5b-f076-4a86-b04b-58dc94368136" providerId="ADAL" clId="{3A59A462-EBB5-8448-B025-9558722C5D0D}" dt="2022-04-21T09:07:30.276" v="1853" actId="20577"/>
          <ac:spMkLst>
            <pc:docMk/>
            <pc:sldMk cId="689271062" sldId="4281"/>
            <ac:spMk id="9" creationId="{244A0B76-12BF-B146-88D6-479E740FFA6F}"/>
          </ac:spMkLst>
        </pc:spChg>
        <pc:spChg chg="add mod">
          <ac:chgData name="Jenny Thai" userId="f6367c5b-f076-4a86-b04b-58dc94368136" providerId="ADAL" clId="{3A59A462-EBB5-8448-B025-9558722C5D0D}" dt="2022-04-21T10:13:22.425" v="2141" actId="20577"/>
          <ac:spMkLst>
            <pc:docMk/>
            <pc:sldMk cId="689271062" sldId="4281"/>
            <ac:spMk id="11" creationId="{F2E531A5-A79C-844A-BB4A-CDE86EDEAE34}"/>
          </ac:spMkLst>
        </pc:spChg>
        <pc:picChg chg="del mod">
          <ac:chgData name="Jenny Thai" userId="f6367c5b-f076-4a86-b04b-58dc94368136" providerId="ADAL" clId="{3A59A462-EBB5-8448-B025-9558722C5D0D}" dt="2022-04-21T09:07:05.150" v="1823" actId="478"/>
          <ac:picMkLst>
            <pc:docMk/>
            <pc:sldMk cId="689271062" sldId="4281"/>
            <ac:picMk id="6" creationId="{4FB1EF90-B588-CB42-B9C7-B83D2AB7BBCD}"/>
          </ac:picMkLst>
        </pc:picChg>
        <pc:picChg chg="add del mod">
          <ac:chgData name="Jenny Thai" userId="f6367c5b-f076-4a86-b04b-58dc94368136" providerId="ADAL" clId="{3A59A462-EBB5-8448-B025-9558722C5D0D}" dt="2022-04-21T09:07:05.150" v="1823" actId="478"/>
          <ac:picMkLst>
            <pc:docMk/>
            <pc:sldMk cId="689271062" sldId="4281"/>
            <ac:picMk id="10" creationId="{6EDB39CC-803A-0544-BB19-D605DC4FF9B7}"/>
          </ac:picMkLst>
        </pc:picChg>
      </pc:sldChg>
      <pc:sldChg chg="addSp delSp modSp add mod ord modNotesTx">
        <pc:chgData name="Jenny Thai" userId="f6367c5b-f076-4a86-b04b-58dc94368136" providerId="ADAL" clId="{3A59A462-EBB5-8448-B025-9558722C5D0D}" dt="2022-04-21T10:57:38.303" v="2529" actId="1076"/>
        <pc:sldMkLst>
          <pc:docMk/>
          <pc:sldMk cId="814444569" sldId="4289"/>
        </pc:sldMkLst>
        <pc:spChg chg="del">
          <ac:chgData name="Jenny Thai" userId="f6367c5b-f076-4a86-b04b-58dc94368136" providerId="ADAL" clId="{3A59A462-EBB5-8448-B025-9558722C5D0D}" dt="2022-04-20T10:25:20.192" v="409" actId="478"/>
          <ac:spMkLst>
            <pc:docMk/>
            <pc:sldMk cId="814444569" sldId="4289"/>
            <ac:spMk id="8" creationId="{2197E6B0-C6FA-9E42-8021-B66B51EEEA84}"/>
          </ac:spMkLst>
        </pc:spChg>
        <pc:spChg chg="add mod">
          <ac:chgData name="Jenny Thai" userId="f6367c5b-f076-4a86-b04b-58dc94368136" providerId="ADAL" clId="{3A59A462-EBB5-8448-B025-9558722C5D0D}" dt="2022-04-21T10:57:33.442" v="2527" actId="207"/>
          <ac:spMkLst>
            <pc:docMk/>
            <pc:sldMk cId="814444569" sldId="4289"/>
            <ac:spMk id="8" creationId="{E1AD55EA-90CF-3445-A749-AEB4A77C32FF}"/>
          </ac:spMkLst>
        </pc:spChg>
        <pc:spChg chg="add mod">
          <ac:chgData name="Jenny Thai" userId="f6367c5b-f076-4a86-b04b-58dc94368136" providerId="ADAL" clId="{3A59A462-EBB5-8448-B025-9558722C5D0D}" dt="2022-04-20T10:25:27.380" v="433" actId="20577"/>
          <ac:spMkLst>
            <pc:docMk/>
            <pc:sldMk cId="814444569" sldId="4289"/>
            <ac:spMk id="10" creationId="{A658FE00-DB01-0843-97F8-38746AF2060D}"/>
          </ac:spMkLst>
        </pc:spChg>
        <pc:picChg chg="mod">
          <ac:chgData name="Jenny Thai" userId="f6367c5b-f076-4a86-b04b-58dc94368136" providerId="ADAL" clId="{3A59A462-EBB5-8448-B025-9558722C5D0D}" dt="2022-04-21T10:57:38.303" v="2529" actId="1076"/>
          <ac:picMkLst>
            <pc:docMk/>
            <pc:sldMk cId="814444569" sldId="4289"/>
            <ac:picMk id="7" creationId="{08446BB6-3C66-384F-9CEA-B42C3DC20D08}"/>
          </ac:picMkLst>
        </pc:picChg>
        <pc:picChg chg="mod">
          <ac:chgData name="Jenny Thai" userId="f6367c5b-f076-4a86-b04b-58dc94368136" providerId="ADAL" clId="{3A59A462-EBB5-8448-B025-9558722C5D0D}" dt="2022-04-21T10:57:35.950" v="2528" actId="1076"/>
          <ac:picMkLst>
            <pc:docMk/>
            <pc:sldMk cId="814444569" sldId="4289"/>
            <ac:picMk id="9" creationId="{38B9E29D-3E10-F148-AE52-7EA970BD17AB}"/>
          </ac:picMkLst>
        </pc:picChg>
      </pc:sldChg>
      <pc:sldChg chg="addSp delSp modSp add mod ord modShow addCm delCm modNotesTx">
        <pc:chgData name="Jenny Thai" userId="f6367c5b-f076-4a86-b04b-58dc94368136" providerId="ADAL" clId="{3A59A462-EBB5-8448-B025-9558722C5D0D}" dt="2022-04-21T10:56:25.405" v="2493" actId="1076"/>
        <pc:sldMkLst>
          <pc:docMk/>
          <pc:sldMk cId="3498464227" sldId="4290"/>
        </pc:sldMkLst>
        <pc:spChg chg="mod">
          <ac:chgData name="Jenny Thai" userId="f6367c5b-f076-4a86-b04b-58dc94368136" providerId="ADAL" clId="{3A59A462-EBB5-8448-B025-9558722C5D0D}" dt="2022-04-21T09:43:03.427" v="2074" actId="20577"/>
          <ac:spMkLst>
            <pc:docMk/>
            <pc:sldMk cId="3498464227" sldId="4290"/>
            <ac:spMk id="8" creationId="{6105F9B7-D2D6-496E-8830-6C34365CD8AE}"/>
          </ac:spMkLst>
        </pc:spChg>
        <pc:spChg chg="add mod">
          <ac:chgData name="Jenny Thai" userId="f6367c5b-f076-4a86-b04b-58dc94368136" providerId="ADAL" clId="{3A59A462-EBB5-8448-B025-9558722C5D0D}" dt="2022-04-21T08:06:34.651" v="1807" actId="14100"/>
          <ac:spMkLst>
            <pc:docMk/>
            <pc:sldMk cId="3498464227" sldId="4290"/>
            <ac:spMk id="10" creationId="{2B8A4215-6BBC-6F45-9895-94A2B0972ED5}"/>
          </ac:spMkLst>
        </pc:spChg>
        <pc:spChg chg="add mod">
          <ac:chgData name="Jenny Thai" userId="f6367c5b-f076-4a86-b04b-58dc94368136" providerId="ADAL" clId="{3A59A462-EBB5-8448-B025-9558722C5D0D}" dt="2022-04-21T10:56:25.405" v="2493" actId="1076"/>
          <ac:spMkLst>
            <pc:docMk/>
            <pc:sldMk cId="3498464227" sldId="4290"/>
            <ac:spMk id="11" creationId="{0D05359D-2C2D-954E-B072-5EDFEEF83B86}"/>
          </ac:spMkLst>
        </pc:spChg>
        <pc:spChg chg="del">
          <ac:chgData name="Jenny Thai" userId="f6367c5b-f076-4a86-b04b-58dc94368136" providerId="ADAL" clId="{3A59A462-EBB5-8448-B025-9558722C5D0D}" dt="2022-04-21T07:56:00.152" v="1310" actId="478"/>
          <ac:spMkLst>
            <pc:docMk/>
            <pc:sldMk cId="3498464227" sldId="4290"/>
            <ac:spMk id="11" creationId="{9D581170-9D9D-8749-9B2E-F471FC23376D}"/>
          </ac:spMkLst>
        </pc:spChg>
        <pc:spChg chg="del">
          <ac:chgData name="Jenny Thai" userId="f6367c5b-f076-4a86-b04b-58dc94368136" providerId="ADAL" clId="{3A59A462-EBB5-8448-B025-9558722C5D0D}" dt="2022-04-20T16:28:11.876" v="1167" actId="478"/>
          <ac:spMkLst>
            <pc:docMk/>
            <pc:sldMk cId="3498464227" sldId="4290"/>
            <ac:spMk id="13" creationId="{F7FCED55-03CD-A249-8061-44B6E5A103BF}"/>
          </ac:spMkLst>
        </pc:spChg>
        <pc:spChg chg="add mod">
          <ac:chgData name="Jenny Thai" userId="f6367c5b-f076-4a86-b04b-58dc94368136" providerId="ADAL" clId="{3A59A462-EBB5-8448-B025-9558722C5D0D}" dt="2022-04-20T16:28:20.425" v="1211" actId="20577"/>
          <ac:spMkLst>
            <pc:docMk/>
            <pc:sldMk cId="3498464227" sldId="4290"/>
            <ac:spMk id="14" creationId="{493174EF-A373-7A48-865C-F4F4EFD8BBD3}"/>
          </ac:spMkLst>
        </pc:spChg>
        <pc:picChg chg="mod">
          <ac:chgData name="Jenny Thai" userId="f6367c5b-f076-4a86-b04b-58dc94368136" providerId="ADAL" clId="{3A59A462-EBB5-8448-B025-9558722C5D0D}" dt="2022-04-21T07:56:46.877" v="1323" actId="1076"/>
          <ac:picMkLst>
            <pc:docMk/>
            <pc:sldMk cId="3498464227" sldId="4290"/>
            <ac:picMk id="9" creationId="{B30643C5-1C41-4048-8F6A-E2012BB6475F}"/>
          </ac:picMkLst>
        </pc:picChg>
        <pc:picChg chg="del mod modCrop">
          <ac:chgData name="Jenny Thai" userId="f6367c5b-f076-4a86-b04b-58dc94368136" providerId="ADAL" clId="{3A59A462-EBB5-8448-B025-9558722C5D0D}" dt="2022-04-21T10:53:55.752" v="2345" actId="478"/>
          <ac:picMkLst>
            <pc:docMk/>
            <pc:sldMk cId="3498464227" sldId="4290"/>
            <ac:picMk id="12" creationId="{AFFF83E2-492B-D14F-801D-80E1101D9129}"/>
          </ac:picMkLst>
        </pc:picChg>
      </pc:sldChg>
      <pc:sldChg chg="addSp delSp modSp add del mod modShow delCm">
        <pc:chgData name="Jenny Thai" userId="f6367c5b-f076-4a86-b04b-58dc94368136" providerId="ADAL" clId="{3A59A462-EBB5-8448-B025-9558722C5D0D}" dt="2022-04-21T09:32:33.576" v="2061" actId="2696"/>
        <pc:sldMkLst>
          <pc:docMk/>
          <pc:sldMk cId="133538077" sldId="4292"/>
        </pc:sldMkLst>
        <pc:spChg chg="add del">
          <ac:chgData name="Jenny Thai" userId="f6367c5b-f076-4a86-b04b-58dc94368136" providerId="ADAL" clId="{3A59A462-EBB5-8448-B025-9558722C5D0D}" dt="2022-04-20T12:54:18.939" v="1051" actId="11529"/>
          <ac:spMkLst>
            <pc:docMk/>
            <pc:sldMk cId="133538077" sldId="4292"/>
            <ac:spMk id="2" creationId="{D8937BE4-8FAA-2D4F-8F9C-36E62719719C}"/>
          </ac:spMkLst>
        </pc:spChg>
        <pc:spChg chg="add mod">
          <ac:chgData name="Jenny Thai" userId="f6367c5b-f076-4a86-b04b-58dc94368136" providerId="ADAL" clId="{3A59A462-EBB5-8448-B025-9558722C5D0D}" dt="2022-04-20T12:55:08.155" v="1066" actId="14100"/>
          <ac:spMkLst>
            <pc:docMk/>
            <pc:sldMk cId="133538077" sldId="4292"/>
            <ac:spMk id="6" creationId="{B54AD9DE-F4BC-D94B-AE7E-29B964ED11D2}"/>
          </ac:spMkLst>
        </pc:spChg>
        <pc:spChg chg="del">
          <ac:chgData name="Jenny Thai" userId="f6367c5b-f076-4a86-b04b-58dc94368136" providerId="ADAL" clId="{3A59A462-EBB5-8448-B025-9558722C5D0D}" dt="2022-04-20T08:58:19.278" v="298" actId="478"/>
          <ac:spMkLst>
            <pc:docMk/>
            <pc:sldMk cId="133538077" sldId="4292"/>
            <ac:spMk id="7" creationId="{14691B9E-38EE-9542-B042-70ED38DB43B0}"/>
          </ac:spMkLst>
        </pc:spChg>
        <pc:spChg chg="mod">
          <ac:chgData name="Jenny Thai" userId="f6367c5b-f076-4a86-b04b-58dc94368136" providerId="ADAL" clId="{3A59A462-EBB5-8448-B025-9558722C5D0D}" dt="2022-04-20T12:55:12.329" v="1067" actId="1076"/>
          <ac:spMkLst>
            <pc:docMk/>
            <pc:sldMk cId="133538077" sldId="4292"/>
            <ac:spMk id="12" creationId="{4B8EEDAD-7F15-49E1-A4D4-C9791BE022C7}"/>
          </ac:spMkLst>
        </pc:spChg>
        <pc:spChg chg="add del mod">
          <ac:chgData name="Jenny Thai" userId="f6367c5b-f076-4a86-b04b-58dc94368136" providerId="ADAL" clId="{3A59A462-EBB5-8448-B025-9558722C5D0D}" dt="2022-04-20T08:58:17.748" v="297"/>
          <ac:spMkLst>
            <pc:docMk/>
            <pc:sldMk cId="133538077" sldId="4292"/>
            <ac:spMk id="17" creationId="{7941A1BB-5069-F543-AD83-423324C4C198}"/>
          </ac:spMkLst>
        </pc:spChg>
        <pc:spChg chg="mod">
          <ac:chgData name="Jenny Thai" userId="f6367c5b-f076-4a86-b04b-58dc94368136" providerId="ADAL" clId="{3A59A462-EBB5-8448-B025-9558722C5D0D}" dt="2022-04-20T12:54:30.588" v="1056" actId="1076"/>
          <ac:spMkLst>
            <pc:docMk/>
            <pc:sldMk cId="133538077" sldId="4292"/>
            <ac:spMk id="19" creationId="{9E8F631C-AE7C-4D6D-8823-C2ADC9DA7390}"/>
          </ac:spMkLst>
        </pc:spChg>
        <pc:spChg chg="add mod">
          <ac:chgData name="Jenny Thai" userId="f6367c5b-f076-4a86-b04b-58dc94368136" providerId="ADAL" clId="{3A59A462-EBB5-8448-B025-9558722C5D0D}" dt="2022-04-21T07:55:31.345" v="1308" actId="20577"/>
          <ac:spMkLst>
            <pc:docMk/>
            <pc:sldMk cId="133538077" sldId="4292"/>
            <ac:spMk id="20" creationId="{17A38A50-F7F7-644F-A03E-9B4FDC27BC71}"/>
          </ac:spMkLst>
        </pc:spChg>
        <pc:cxnChg chg="del">
          <ac:chgData name="Jenny Thai" userId="f6367c5b-f076-4a86-b04b-58dc94368136" providerId="ADAL" clId="{3A59A462-EBB5-8448-B025-9558722C5D0D}" dt="2022-04-20T12:55:00.489" v="1063" actId="478"/>
          <ac:cxnSpMkLst>
            <pc:docMk/>
            <pc:sldMk cId="133538077" sldId="4292"/>
            <ac:cxnSpMk id="8" creationId="{69380F29-BD20-4EC6-92A1-9FA21DC7E730}"/>
          </ac:cxnSpMkLst>
        </pc:cxnChg>
        <pc:cxnChg chg="del">
          <ac:chgData name="Jenny Thai" userId="f6367c5b-f076-4a86-b04b-58dc94368136" providerId="ADAL" clId="{3A59A462-EBB5-8448-B025-9558722C5D0D}" dt="2022-04-20T12:55:02.853" v="1064" actId="478"/>
          <ac:cxnSpMkLst>
            <pc:docMk/>
            <pc:sldMk cId="133538077" sldId="4292"/>
            <ac:cxnSpMk id="9" creationId="{B762BE44-B0BA-41A5-831F-AB6569DEB2F6}"/>
          </ac:cxnSpMkLst>
        </pc:cxnChg>
        <pc:cxnChg chg="del">
          <ac:chgData name="Jenny Thai" userId="f6367c5b-f076-4a86-b04b-58dc94368136" providerId="ADAL" clId="{3A59A462-EBB5-8448-B025-9558722C5D0D}" dt="2022-04-20T12:55:02.853" v="1064" actId="478"/>
          <ac:cxnSpMkLst>
            <pc:docMk/>
            <pc:sldMk cId="133538077" sldId="4292"/>
            <ac:cxnSpMk id="11" creationId="{FE3148E4-CED7-4C14-B3AF-F8060FA6FC1C}"/>
          </ac:cxnSpMkLst>
        </pc:cxnChg>
        <pc:cxnChg chg="mod">
          <ac:chgData name="Jenny Thai" userId="f6367c5b-f076-4a86-b04b-58dc94368136" providerId="ADAL" clId="{3A59A462-EBB5-8448-B025-9558722C5D0D}" dt="2022-04-20T12:54:30.588" v="1056" actId="1076"/>
          <ac:cxnSpMkLst>
            <pc:docMk/>
            <pc:sldMk cId="133538077" sldId="4292"/>
            <ac:cxnSpMk id="21" creationId="{E10398F2-87A6-46AC-9CE2-515CE0562129}"/>
          </ac:cxnSpMkLst>
        </pc:cxnChg>
        <pc:cxnChg chg="mod">
          <ac:chgData name="Jenny Thai" userId="f6367c5b-f076-4a86-b04b-58dc94368136" providerId="ADAL" clId="{3A59A462-EBB5-8448-B025-9558722C5D0D}" dt="2022-04-20T12:54:30.588" v="1056" actId="1076"/>
          <ac:cxnSpMkLst>
            <pc:docMk/>
            <pc:sldMk cId="133538077" sldId="4292"/>
            <ac:cxnSpMk id="22" creationId="{6B2EADF0-AAA0-4064-B12C-88E53FEC630D}"/>
          </ac:cxnSpMkLst>
        </pc:cxnChg>
      </pc:sldChg>
      <pc:sldChg chg="addSp modSp mod modNotesTx">
        <pc:chgData name="Jenny Thai" userId="f6367c5b-f076-4a86-b04b-58dc94368136" providerId="ADAL" clId="{3A59A462-EBB5-8448-B025-9558722C5D0D}" dt="2022-04-21T14:11:39.404" v="2569" actId="20577"/>
        <pc:sldMkLst>
          <pc:docMk/>
          <pc:sldMk cId="3201812524" sldId="4314"/>
        </pc:sldMkLst>
        <pc:spChg chg="mod">
          <ac:chgData name="Jenny Thai" userId="f6367c5b-f076-4a86-b04b-58dc94368136" providerId="ADAL" clId="{3A59A462-EBB5-8448-B025-9558722C5D0D}" dt="2022-04-21T09:15:52.091" v="1911" actId="20577"/>
          <ac:spMkLst>
            <pc:docMk/>
            <pc:sldMk cId="3201812524" sldId="4314"/>
            <ac:spMk id="6" creationId="{427A9429-FE94-B406-F4BE-7E83D593678C}"/>
          </ac:spMkLst>
        </pc:spChg>
        <pc:spChg chg="add mod">
          <ac:chgData name="Jenny Thai" userId="f6367c5b-f076-4a86-b04b-58dc94368136" providerId="ADAL" clId="{3A59A462-EBB5-8448-B025-9558722C5D0D}" dt="2022-04-21T10:59:03.568" v="2548" actId="20577"/>
          <ac:spMkLst>
            <pc:docMk/>
            <pc:sldMk cId="3201812524" sldId="4314"/>
            <ac:spMk id="8" creationId="{D54FBE8D-8198-6047-B7CC-9203030B49A2}"/>
          </ac:spMkLst>
        </pc:spChg>
        <pc:spChg chg="mod">
          <ac:chgData name="Jenny Thai" userId="f6367c5b-f076-4a86-b04b-58dc94368136" providerId="ADAL" clId="{3A59A462-EBB5-8448-B025-9558722C5D0D}" dt="2022-04-20T08:47:52.441" v="0" actId="20577"/>
          <ac:spMkLst>
            <pc:docMk/>
            <pc:sldMk cId="3201812524" sldId="4314"/>
            <ac:spMk id="12" creationId="{F6AEDBEA-4C6F-17C0-02BE-D5E2ED4F6E4C}"/>
          </ac:spMkLst>
        </pc:spChg>
      </pc:sldChg>
      <pc:sldChg chg="modSp mod modNotesTx">
        <pc:chgData name="Jenny Thai" userId="f6367c5b-f076-4a86-b04b-58dc94368136" providerId="ADAL" clId="{3A59A462-EBB5-8448-B025-9558722C5D0D}" dt="2022-04-20T08:49:56.877" v="52" actId="113"/>
        <pc:sldMkLst>
          <pc:docMk/>
          <pc:sldMk cId="2242748305" sldId="4341"/>
        </pc:sldMkLst>
        <pc:spChg chg="mod">
          <ac:chgData name="Jenny Thai" userId="f6367c5b-f076-4a86-b04b-58dc94368136" providerId="ADAL" clId="{3A59A462-EBB5-8448-B025-9558722C5D0D}" dt="2022-04-20T08:49:56.877" v="52" actId="113"/>
          <ac:spMkLst>
            <pc:docMk/>
            <pc:sldMk cId="2242748305" sldId="4341"/>
            <ac:spMk id="4" creationId="{99B443F5-7719-AF85-5699-559DB0FC38B3}"/>
          </ac:spMkLst>
        </pc:spChg>
      </pc:sldChg>
      <pc:sldChg chg="modSp add mod">
        <pc:chgData name="Jenny Thai" userId="f6367c5b-f076-4a86-b04b-58dc94368136" providerId="ADAL" clId="{3A59A462-EBB5-8448-B025-9558722C5D0D}" dt="2022-04-20T16:27:23.601" v="1166" actId="20577"/>
        <pc:sldMkLst>
          <pc:docMk/>
          <pc:sldMk cId="2939888025" sldId="4357"/>
        </pc:sldMkLst>
        <pc:spChg chg="mod">
          <ac:chgData name="Jenny Thai" userId="f6367c5b-f076-4a86-b04b-58dc94368136" providerId="ADAL" clId="{3A59A462-EBB5-8448-B025-9558722C5D0D}" dt="2022-04-20T16:27:14.836" v="1164" actId="20577"/>
          <ac:spMkLst>
            <pc:docMk/>
            <pc:sldMk cId="2939888025" sldId="4357"/>
            <ac:spMk id="6" creationId="{427A9429-FE94-B406-F4BE-7E83D593678C}"/>
          </ac:spMkLst>
        </pc:spChg>
        <pc:spChg chg="mod">
          <ac:chgData name="Jenny Thai" userId="f6367c5b-f076-4a86-b04b-58dc94368136" providerId="ADAL" clId="{3A59A462-EBB5-8448-B025-9558722C5D0D}" dt="2022-04-20T16:27:23.601" v="1166" actId="20577"/>
          <ac:spMkLst>
            <pc:docMk/>
            <pc:sldMk cId="2939888025" sldId="4357"/>
            <ac:spMk id="8" creationId="{D54FBE8D-8198-6047-B7CC-9203030B49A2}"/>
          </ac:spMkLst>
        </pc:spChg>
      </pc:sldChg>
      <pc:sldChg chg="addSp delSp modSp add mod">
        <pc:chgData name="Jenny Thai" userId="f6367c5b-f076-4a86-b04b-58dc94368136" providerId="ADAL" clId="{3A59A462-EBB5-8448-B025-9558722C5D0D}" dt="2022-04-21T09:18:26.209" v="2059" actId="732"/>
        <pc:sldMkLst>
          <pc:docMk/>
          <pc:sldMk cId="3018572246" sldId="4358"/>
        </pc:sldMkLst>
        <pc:spChg chg="mod">
          <ac:chgData name="Jenny Thai" userId="f6367c5b-f076-4a86-b04b-58dc94368136" providerId="ADAL" clId="{3A59A462-EBB5-8448-B025-9558722C5D0D}" dt="2022-04-21T09:18:03.615" v="2057" actId="14100"/>
          <ac:spMkLst>
            <pc:docMk/>
            <pc:sldMk cId="3018572246" sldId="4358"/>
            <ac:spMk id="8" creationId="{6105F9B7-D2D6-496E-8830-6C34365CD8AE}"/>
          </ac:spMkLst>
        </pc:spChg>
        <pc:spChg chg="mod">
          <ac:chgData name="Jenny Thai" userId="f6367c5b-f076-4a86-b04b-58dc94368136" providerId="ADAL" clId="{3A59A462-EBB5-8448-B025-9558722C5D0D}" dt="2022-04-21T09:07:10.520" v="1824" actId="20577"/>
          <ac:spMkLst>
            <pc:docMk/>
            <pc:sldMk cId="3018572246" sldId="4358"/>
            <ac:spMk id="9" creationId="{244A0B76-12BF-B146-88D6-479E740FFA6F}"/>
          </ac:spMkLst>
        </pc:spChg>
        <pc:spChg chg="del">
          <ac:chgData name="Jenny Thai" userId="f6367c5b-f076-4a86-b04b-58dc94368136" providerId="ADAL" clId="{3A59A462-EBB5-8448-B025-9558722C5D0D}" dt="2022-04-21T09:06:26.359" v="1809" actId="478"/>
          <ac:spMkLst>
            <pc:docMk/>
            <pc:sldMk cId="3018572246" sldId="4358"/>
            <ac:spMk id="11" creationId="{F2E531A5-A79C-844A-BB4A-CDE86EDEAE34}"/>
          </ac:spMkLst>
        </pc:spChg>
        <pc:spChg chg="add mod">
          <ac:chgData name="Jenny Thai" userId="f6367c5b-f076-4a86-b04b-58dc94368136" providerId="ADAL" clId="{3A59A462-EBB5-8448-B025-9558722C5D0D}" dt="2022-04-21T09:18:18.960" v="2058" actId="1076"/>
          <ac:spMkLst>
            <pc:docMk/>
            <pc:sldMk cId="3018572246" sldId="4358"/>
            <ac:spMk id="13" creationId="{C82EA45E-D57D-8C4B-B96A-B62554503C19}"/>
          </ac:spMkLst>
        </pc:spChg>
        <pc:spChg chg="add del mod">
          <ac:chgData name="Jenny Thai" userId="f6367c5b-f076-4a86-b04b-58dc94368136" providerId="ADAL" clId="{3A59A462-EBB5-8448-B025-9558722C5D0D}" dt="2022-04-21T09:18:18.960" v="2058" actId="1076"/>
          <ac:spMkLst>
            <pc:docMk/>
            <pc:sldMk cId="3018572246" sldId="4358"/>
            <ac:spMk id="14" creationId="{1F749FCA-9AC2-AD47-BD31-D78F62BE75B0}"/>
          </ac:spMkLst>
        </pc:spChg>
        <pc:picChg chg="mod">
          <ac:chgData name="Jenny Thai" userId="f6367c5b-f076-4a86-b04b-58dc94368136" providerId="ADAL" clId="{3A59A462-EBB5-8448-B025-9558722C5D0D}" dt="2022-04-21T09:17:40.161" v="2011" actId="14100"/>
          <ac:picMkLst>
            <pc:docMk/>
            <pc:sldMk cId="3018572246" sldId="4358"/>
            <ac:picMk id="6" creationId="{4FB1EF90-B588-CB42-B9C7-B83D2AB7BBCD}"/>
          </ac:picMkLst>
        </pc:picChg>
        <pc:picChg chg="mod">
          <ac:chgData name="Jenny Thai" userId="f6367c5b-f076-4a86-b04b-58dc94368136" providerId="ADAL" clId="{3A59A462-EBB5-8448-B025-9558722C5D0D}" dt="2022-04-21T09:17:44.608" v="2013" actId="14100"/>
          <ac:picMkLst>
            <pc:docMk/>
            <pc:sldMk cId="3018572246" sldId="4358"/>
            <ac:picMk id="10" creationId="{6EDB39CC-803A-0544-BB19-D605DC4FF9B7}"/>
          </ac:picMkLst>
        </pc:picChg>
        <pc:picChg chg="add mod modCrop">
          <ac:chgData name="Jenny Thai" userId="f6367c5b-f076-4a86-b04b-58dc94368136" providerId="ADAL" clId="{3A59A462-EBB5-8448-B025-9558722C5D0D}" dt="2022-04-21T09:18:26.209" v="2059" actId="732"/>
          <ac:picMkLst>
            <pc:docMk/>
            <pc:sldMk cId="3018572246" sldId="4358"/>
            <ac:picMk id="12" creationId="{25DB4380-58B3-D241-BD65-DEA00E13FA57}"/>
          </ac:picMkLst>
        </pc:picChg>
      </pc:sldChg>
      <pc:sldChg chg="del">
        <pc:chgData name="Jenny Thai" userId="f6367c5b-f076-4a86-b04b-58dc94368136" providerId="ADAL" clId="{3A59A462-EBB5-8448-B025-9558722C5D0D}" dt="2022-04-21T09:32:39.516" v="2062" actId="2696"/>
        <pc:sldMkLst>
          <pc:docMk/>
          <pc:sldMk cId="2939888025" sldId="4361"/>
        </pc:sldMkLst>
      </pc:sldChg>
      <pc:sldChg chg="addSp modSp mod">
        <pc:chgData name="Jenny Thai" userId="f6367c5b-f076-4a86-b04b-58dc94368136" providerId="ADAL" clId="{3A59A462-EBB5-8448-B025-9558722C5D0D}" dt="2022-04-21T14:11:57.229" v="2571" actId="20577"/>
        <pc:sldMkLst>
          <pc:docMk/>
          <pc:sldMk cId="3018572246" sldId="4362"/>
        </pc:sldMkLst>
        <pc:spChg chg="mod">
          <ac:chgData name="Jenny Thai" userId="f6367c5b-f076-4a86-b04b-58dc94368136" providerId="ADAL" clId="{3A59A462-EBB5-8448-B025-9558722C5D0D}" dt="2022-04-21T10:59:43.919" v="2568" actId="20577"/>
          <ac:spMkLst>
            <pc:docMk/>
            <pc:sldMk cId="3018572246" sldId="4362"/>
            <ac:spMk id="8" creationId="{6105F9B7-D2D6-496E-8830-6C34365CD8AE}"/>
          </ac:spMkLst>
        </pc:spChg>
        <pc:spChg chg="mod">
          <ac:chgData name="Jenny Thai" userId="f6367c5b-f076-4a86-b04b-58dc94368136" providerId="ADAL" clId="{3A59A462-EBB5-8448-B025-9558722C5D0D}" dt="2022-04-21T14:11:57.229" v="2571" actId="20577"/>
          <ac:spMkLst>
            <pc:docMk/>
            <pc:sldMk cId="3018572246" sldId="4362"/>
            <ac:spMk id="9" creationId="{244A0B76-12BF-B146-88D6-479E740FFA6F}"/>
          </ac:spMkLst>
        </pc:spChg>
        <pc:spChg chg="mod">
          <ac:chgData name="Jenny Thai" userId="f6367c5b-f076-4a86-b04b-58dc94368136" providerId="ADAL" clId="{3A59A462-EBB5-8448-B025-9558722C5D0D}" dt="2022-04-21T10:19:51.823" v="2301" actId="1076"/>
          <ac:spMkLst>
            <pc:docMk/>
            <pc:sldMk cId="3018572246" sldId="4362"/>
            <ac:spMk id="13" creationId="{C82EA45E-D57D-8C4B-B96A-B62554503C19}"/>
          </ac:spMkLst>
        </pc:spChg>
        <pc:spChg chg="mod">
          <ac:chgData name="Jenny Thai" userId="f6367c5b-f076-4a86-b04b-58dc94368136" providerId="ADAL" clId="{3A59A462-EBB5-8448-B025-9558722C5D0D}" dt="2022-04-21T10:19:51.823" v="2301" actId="1076"/>
          <ac:spMkLst>
            <pc:docMk/>
            <pc:sldMk cId="3018572246" sldId="4362"/>
            <ac:spMk id="14" creationId="{1F749FCA-9AC2-AD47-BD31-D78F62BE75B0}"/>
          </ac:spMkLst>
        </pc:spChg>
        <pc:spChg chg="add mod">
          <ac:chgData name="Jenny Thai" userId="f6367c5b-f076-4a86-b04b-58dc94368136" providerId="ADAL" clId="{3A59A462-EBB5-8448-B025-9558722C5D0D}" dt="2022-04-21T10:20:03.686" v="2313" actId="255"/>
          <ac:spMkLst>
            <pc:docMk/>
            <pc:sldMk cId="3018572246" sldId="4362"/>
            <ac:spMk id="15" creationId="{A056F86F-308F-584A-A39D-3BDE141BDDF1}"/>
          </ac:spMkLst>
        </pc:spChg>
        <pc:spChg chg="add mod">
          <ac:chgData name="Jenny Thai" userId="f6367c5b-f076-4a86-b04b-58dc94368136" providerId="ADAL" clId="{3A59A462-EBB5-8448-B025-9558722C5D0D}" dt="2022-04-21T10:19:51.823" v="2301" actId="1076"/>
          <ac:spMkLst>
            <pc:docMk/>
            <pc:sldMk cId="3018572246" sldId="4362"/>
            <ac:spMk id="16" creationId="{E36AC902-28C9-1844-81EF-CE5E37002BED}"/>
          </ac:spMkLst>
        </pc:spChg>
        <pc:spChg chg="add mod">
          <ac:chgData name="Jenny Thai" userId="f6367c5b-f076-4a86-b04b-58dc94368136" providerId="ADAL" clId="{3A59A462-EBB5-8448-B025-9558722C5D0D}" dt="2022-04-21T10:20:35.072" v="2343" actId="20577"/>
          <ac:spMkLst>
            <pc:docMk/>
            <pc:sldMk cId="3018572246" sldId="4362"/>
            <ac:spMk id="17" creationId="{487C2E60-B660-9C4B-AFB9-A17D935C90C6}"/>
          </ac:spMkLst>
        </pc:spChg>
        <pc:picChg chg="mod">
          <ac:chgData name="Jenny Thai" userId="f6367c5b-f076-4a86-b04b-58dc94368136" providerId="ADAL" clId="{3A59A462-EBB5-8448-B025-9558722C5D0D}" dt="2022-04-21T10:18:50.574" v="2244" actId="1035"/>
          <ac:picMkLst>
            <pc:docMk/>
            <pc:sldMk cId="3018572246" sldId="4362"/>
            <ac:picMk id="6" creationId="{4FB1EF90-B588-CB42-B9C7-B83D2AB7BBCD}"/>
          </ac:picMkLst>
        </pc:picChg>
        <pc:picChg chg="mod">
          <ac:chgData name="Jenny Thai" userId="f6367c5b-f076-4a86-b04b-58dc94368136" providerId="ADAL" clId="{3A59A462-EBB5-8448-B025-9558722C5D0D}" dt="2022-04-21T10:18:50.574" v="2244" actId="1035"/>
          <ac:picMkLst>
            <pc:docMk/>
            <pc:sldMk cId="3018572246" sldId="4362"/>
            <ac:picMk id="10" creationId="{6EDB39CC-803A-0544-BB19-D605DC4FF9B7}"/>
          </ac:picMkLst>
        </pc:picChg>
        <pc:picChg chg="mod">
          <ac:chgData name="Jenny Thai" userId="f6367c5b-f076-4a86-b04b-58dc94368136" providerId="ADAL" clId="{3A59A462-EBB5-8448-B025-9558722C5D0D}" dt="2022-04-21T10:19:51.823" v="2301" actId="1076"/>
          <ac:picMkLst>
            <pc:docMk/>
            <pc:sldMk cId="3018572246" sldId="4362"/>
            <ac:picMk id="12" creationId="{25DB4380-58B3-D241-BD65-DEA00E13FA57}"/>
          </ac:picMkLst>
        </pc:picChg>
      </pc:sldChg>
    </pc:docChg>
  </pc:docChgLst>
  <pc:docChgLst>
    <pc:chgData name="Yu-Hsuan Ho" userId="7280e5fb-ee59-4ff5-9a5c-6781f40a6885" providerId="ADAL" clId="{106CB92C-96FA-7443-92AC-75E5F6E93575}"/>
    <pc:docChg chg="undo redo custSel addSld delSld modSld sldOrd">
      <pc:chgData name="Yu-Hsuan Ho" userId="7280e5fb-ee59-4ff5-9a5c-6781f40a6885" providerId="ADAL" clId="{106CB92C-96FA-7443-92AC-75E5F6E93575}" dt="2022-04-21T13:44:16.254" v="8982" actId="20577"/>
      <pc:docMkLst>
        <pc:docMk/>
      </pc:docMkLst>
      <pc:sldChg chg="addSp modSp mod">
        <pc:chgData name="Yu-Hsuan Ho" userId="7280e5fb-ee59-4ff5-9a5c-6781f40a6885" providerId="ADAL" clId="{106CB92C-96FA-7443-92AC-75E5F6E93575}" dt="2022-04-14T12:27:18.171" v="454"/>
        <pc:sldMkLst>
          <pc:docMk/>
          <pc:sldMk cId="3018937668" sldId="4165"/>
        </pc:sldMkLst>
        <pc:spChg chg="mod">
          <ac:chgData name="Yu-Hsuan Ho" userId="7280e5fb-ee59-4ff5-9a5c-6781f40a6885" providerId="ADAL" clId="{106CB92C-96FA-7443-92AC-75E5F6E93575}" dt="2022-04-14T12:23:13.390" v="432" actId="20577"/>
          <ac:spMkLst>
            <pc:docMk/>
            <pc:sldMk cId="3018937668" sldId="4165"/>
            <ac:spMk id="5" creationId="{27397674-D837-43F3-AFD1-484D5EAC2E76}"/>
          </ac:spMkLst>
        </pc:spChg>
        <pc:spChg chg="add mod">
          <ac:chgData name="Yu-Hsuan Ho" userId="7280e5fb-ee59-4ff5-9a5c-6781f40a6885" providerId="ADAL" clId="{106CB92C-96FA-7443-92AC-75E5F6E93575}" dt="2022-04-14T12:27:18.171" v="454"/>
          <ac:spMkLst>
            <pc:docMk/>
            <pc:sldMk cId="3018937668" sldId="4165"/>
            <ac:spMk id="16" creationId="{D6FA520D-285D-4EE8-681D-C4BBE3A1CF51}"/>
          </ac:spMkLst>
        </pc:spChg>
        <pc:picChg chg="add mod">
          <ac:chgData name="Yu-Hsuan Ho" userId="7280e5fb-ee59-4ff5-9a5c-6781f40a6885" providerId="ADAL" clId="{106CB92C-96FA-7443-92AC-75E5F6E93575}" dt="2022-04-14T12:27:18.171" v="454"/>
          <ac:picMkLst>
            <pc:docMk/>
            <pc:sldMk cId="3018937668" sldId="4165"/>
            <ac:picMk id="17" creationId="{C7252D1A-AC8D-3F9F-45B9-C4687814DD04}"/>
          </ac:picMkLst>
        </pc:picChg>
      </pc:sldChg>
      <pc:sldChg chg="modSp mod">
        <pc:chgData name="Yu-Hsuan Ho" userId="7280e5fb-ee59-4ff5-9a5c-6781f40a6885" providerId="ADAL" clId="{106CB92C-96FA-7443-92AC-75E5F6E93575}" dt="2022-04-21T11:01:46.769" v="8977" actId="403"/>
        <pc:sldMkLst>
          <pc:docMk/>
          <pc:sldMk cId="689271062" sldId="4281"/>
        </pc:sldMkLst>
        <pc:spChg chg="mod">
          <ac:chgData name="Yu-Hsuan Ho" userId="7280e5fb-ee59-4ff5-9a5c-6781f40a6885" providerId="ADAL" clId="{106CB92C-96FA-7443-92AC-75E5F6E93575}" dt="2022-04-21T11:01:46.769" v="8977" actId="403"/>
          <ac:spMkLst>
            <pc:docMk/>
            <pc:sldMk cId="689271062" sldId="4281"/>
            <ac:spMk id="11" creationId="{F2E531A5-A79C-844A-BB4A-CDE86EDEAE34}"/>
          </ac:spMkLst>
        </pc:spChg>
      </pc:sldChg>
      <pc:sldChg chg="modSp mod">
        <pc:chgData name="Yu-Hsuan Ho" userId="7280e5fb-ee59-4ff5-9a5c-6781f40a6885" providerId="ADAL" clId="{106CB92C-96FA-7443-92AC-75E5F6E93575}" dt="2022-04-14T12:23:18.431" v="433" actId="1076"/>
        <pc:sldMkLst>
          <pc:docMk/>
          <pc:sldMk cId="1406862252" sldId="4286"/>
        </pc:sldMkLst>
        <pc:spChg chg="mod">
          <ac:chgData name="Yu-Hsuan Ho" userId="7280e5fb-ee59-4ff5-9a5c-6781f40a6885" providerId="ADAL" clId="{106CB92C-96FA-7443-92AC-75E5F6E93575}" dt="2022-04-14T12:23:18.431" v="433" actId="1076"/>
          <ac:spMkLst>
            <pc:docMk/>
            <pc:sldMk cId="1406862252" sldId="4286"/>
            <ac:spMk id="3" creationId="{0201BE72-A00A-4CA7-BF4C-49923EE12B79}"/>
          </ac:spMkLst>
        </pc:spChg>
      </pc:sldChg>
      <pc:sldChg chg="addSp delSp modSp mod">
        <pc:chgData name="Yu-Hsuan Ho" userId="7280e5fb-ee59-4ff5-9a5c-6781f40a6885" providerId="ADAL" clId="{106CB92C-96FA-7443-92AC-75E5F6E93575}" dt="2022-04-14T11:09:57.493" v="208" actId="1076"/>
        <pc:sldMkLst>
          <pc:docMk/>
          <pc:sldMk cId="1671890729" sldId="4312"/>
        </pc:sldMkLst>
        <pc:spChg chg="del">
          <ac:chgData name="Yu-Hsuan Ho" userId="7280e5fb-ee59-4ff5-9a5c-6781f40a6885" providerId="ADAL" clId="{106CB92C-96FA-7443-92AC-75E5F6E93575}" dt="2022-04-14T11:09:39.751" v="190" actId="478"/>
          <ac:spMkLst>
            <pc:docMk/>
            <pc:sldMk cId="1671890729" sldId="4312"/>
            <ac:spMk id="2" creationId="{6552053C-51BC-4FFF-8A24-A06D2C1FB7AA}"/>
          </ac:spMkLst>
        </pc:spChg>
        <pc:spChg chg="mod">
          <ac:chgData name="Yu-Hsuan Ho" userId="7280e5fb-ee59-4ff5-9a5c-6781f40a6885" providerId="ADAL" clId="{106CB92C-96FA-7443-92AC-75E5F6E93575}" dt="2022-04-14T11:09:57.493" v="208" actId="1076"/>
          <ac:spMkLst>
            <pc:docMk/>
            <pc:sldMk cId="1671890729" sldId="4312"/>
            <ac:spMk id="3" creationId="{58E63BF5-A111-495D-8461-36B8E4795C2E}"/>
          </ac:spMkLst>
        </pc:spChg>
        <pc:spChg chg="add del mod">
          <ac:chgData name="Yu-Hsuan Ho" userId="7280e5fb-ee59-4ff5-9a5c-6781f40a6885" providerId="ADAL" clId="{106CB92C-96FA-7443-92AC-75E5F6E93575}" dt="2022-04-14T11:09:42.356" v="192" actId="478"/>
          <ac:spMkLst>
            <pc:docMk/>
            <pc:sldMk cId="1671890729" sldId="4312"/>
            <ac:spMk id="5" creationId="{5CD8CED6-58A8-EC9C-19BD-C4B2F77FD4C5}"/>
          </ac:spMkLst>
        </pc:spChg>
        <pc:spChg chg="add mod">
          <ac:chgData name="Yu-Hsuan Ho" userId="7280e5fb-ee59-4ff5-9a5c-6781f40a6885" providerId="ADAL" clId="{106CB92C-96FA-7443-92AC-75E5F6E93575}" dt="2022-04-14T11:09:45.276" v="205" actId="20577"/>
          <ac:spMkLst>
            <pc:docMk/>
            <pc:sldMk cId="1671890729" sldId="4312"/>
            <ac:spMk id="6" creationId="{9F0179E8-59D5-F4EF-FAF6-1C4AC5CD7B7C}"/>
          </ac:spMkLst>
        </pc:spChg>
      </pc:sldChg>
      <pc:sldChg chg="addSp delSp modSp mod modClrScheme chgLayout modNotesTx">
        <pc:chgData name="Yu-Hsuan Ho" userId="7280e5fb-ee59-4ff5-9a5c-6781f40a6885" providerId="ADAL" clId="{106CB92C-96FA-7443-92AC-75E5F6E93575}" dt="2022-04-20T19:46:50.785" v="7212" actId="20577"/>
        <pc:sldMkLst>
          <pc:docMk/>
          <pc:sldMk cId="2989862696" sldId="4313"/>
        </pc:sldMkLst>
        <pc:spChg chg="del mod ord">
          <ac:chgData name="Yu-Hsuan Ho" userId="7280e5fb-ee59-4ff5-9a5c-6781f40a6885" providerId="ADAL" clId="{106CB92C-96FA-7443-92AC-75E5F6E93575}" dt="2022-04-14T11:06:32.172" v="146" actId="478"/>
          <ac:spMkLst>
            <pc:docMk/>
            <pc:sldMk cId="2989862696" sldId="4313"/>
            <ac:spMk id="2" creationId="{C12AE254-C376-4003-B189-76286E4CBFCA}"/>
          </ac:spMkLst>
        </pc:spChg>
        <pc:spChg chg="add del mod ord">
          <ac:chgData name="Yu-Hsuan Ho" userId="7280e5fb-ee59-4ff5-9a5c-6781f40a6885" providerId="ADAL" clId="{106CB92C-96FA-7443-92AC-75E5F6E93575}" dt="2022-04-19T13:21:18.147" v="687" actId="478"/>
          <ac:spMkLst>
            <pc:docMk/>
            <pc:sldMk cId="2989862696" sldId="4313"/>
            <ac:spMk id="3" creationId="{A419792E-D4A2-5401-F24A-692903F271B2}"/>
          </ac:spMkLst>
        </pc:spChg>
        <pc:spChg chg="del mod">
          <ac:chgData name="Yu-Hsuan Ho" userId="7280e5fb-ee59-4ff5-9a5c-6781f40a6885" providerId="ADAL" clId="{106CB92C-96FA-7443-92AC-75E5F6E93575}" dt="2022-04-14T11:05:06.487" v="126"/>
          <ac:spMkLst>
            <pc:docMk/>
            <pc:sldMk cId="2989862696" sldId="4313"/>
            <ac:spMk id="4" creationId="{712ED679-9BE8-48C5-A64B-F58AADF25CEB}"/>
          </ac:spMkLst>
        </pc:spChg>
        <pc:spChg chg="add del mod">
          <ac:chgData name="Yu-Hsuan Ho" userId="7280e5fb-ee59-4ff5-9a5c-6781f40a6885" providerId="ADAL" clId="{106CB92C-96FA-7443-92AC-75E5F6E93575}" dt="2022-04-19T13:21:19.728" v="688" actId="478"/>
          <ac:spMkLst>
            <pc:docMk/>
            <pc:sldMk cId="2989862696" sldId="4313"/>
            <ac:spMk id="4" creationId="{EC7ECAE9-7F58-DBFC-85B9-A454F5B24320}"/>
          </ac:spMkLst>
        </pc:spChg>
        <pc:spChg chg="add del mod">
          <ac:chgData name="Yu-Hsuan Ho" userId="7280e5fb-ee59-4ff5-9a5c-6781f40a6885" providerId="ADAL" clId="{106CB92C-96FA-7443-92AC-75E5F6E93575}" dt="2022-04-14T11:06:04.754" v="136" actId="478"/>
          <ac:spMkLst>
            <pc:docMk/>
            <pc:sldMk cId="2989862696" sldId="4313"/>
            <ac:spMk id="5" creationId="{28A64D95-DF77-6798-C939-B2090EA8EB04}"/>
          </ac:spMkLst>
        </pc:spChg>
        <pc:spChg chg="add mod">
          <ac:chgData name="Yu-Hsuan Ho" userId="7280e5fb-ee59-4ff5-9a5c-6781f40a6885" providerId="ADAL" clId="{106CB92C-96FA-7443-92AC-75E5F6E93575}" dt="2022-04-19T14:11:41.930" v="984" actId="1582"/>
          <ac:spMkLst>
            <pc:docMk/>
            <pc:sldMk cId="2989862696" sldId="4313"/>
            <ac:spMk id="5" creationId="{8B23E284-1039-630F-A150-608BCCC83E2C}"/>
          </ac:spMkLst>
        </pc:spChg>
        <pc:spChg chg="add mod">
          <ac:chgData name="Yu-Hsuan Ho" userId="7280e5fb-ee59-4ff5-9a5c-6781f40a6885" providerId="ADAL" clId="{106CB92C-96FA-7443-92AC-75E5F6E93575}" dt="2022-04-19T15:21:17.262" v="1876" actId="20577"/>
          <ac:spMkLst>
            <pc:docMk/>
            <pc:sldMk cId="2989862696" sldId="4313"/>
            <ac:spMk id="6" creationId="{645BB958-46D5-4288-CECB-27B06373A6BE}"/>
          </ac:spMkLst>
        </pc:spChg>
        <pc:spChg chg="add del mod">
          <ac:chgData name="Yu-Hsuan Ho" userId="7280e5fb-ee59-4ff5-9a5c-6781f40a6885" providerId="ADAL" clId="{106CB92C-96FA-7443-92AC-75E5F6E93575}" dt="2022-04-14T11:06:35.909" v="147" actId="478"/>
          <ac:spMkLst>
            <pc:docMk/>
            <pc:sldMk cId="2989862696" sldId="4313"/>
            <ac:spMk id="8" creationId="{33B0BEF1-972D-3470-B9FD-8F7539DEEBCF}"/>
          </ac:spMkLst>
        </pc:spChg>
        <pc:spChg chg="add mod">
          <ac:chgData name="Yu-Hsuan Ho" userId="7280e5fb-ee59-4ff5-9a5c-6781f40a6885" providerId="ADAL" clId="{106CB92C-96FA-7443-92AC-75E5F6E93575}" dt="2022-04-14T12:26:36.654" v="439"/>
          <ac:spMkLst>
            <pc:docMk/>
            <pc:sldMk cId="2989862696" sldId="4313"/>
            <ac:spMk id="9" creationId="{8DD47B36-EC51-2910-B92B-51486D899DDD}"/>
          </ac:spMkLst>
        </pc:spChg>
        <pc:spChg chg="add del mod">
          <ac:chgData name="Yu-Hsuan Ho" userId="7280e5fb-ee59-4ff5-9a5c-6781f40a6885" providerId="ADAL" clId="{106CB92C-96FA-7443-92AC-75E5F6E93575}" dt="2022-04-19T14:07:09.923" v="922" actId="478"/>
          <ac:spMkLst>
            <pc:docMk/>
            <pc:sldMk cId="2989862696" sldId="4313"/>
            <ac:spMk id="11" creationId="{7227022E-9B9C-E33D-07A5-0A1586CAC975}"/>
          </ac:spMkLst>
        </pc:spChg>
        <pc:spChg chg="add mod">
          <ac:chgData name="Yu-Hsuan Ho" userId="7280e5fb-ee59-4ff5-9a5c-6781f40a6885" providerId="ADAL" clId="{106CB92C-96FA-7443-92AC-75E5F6E93575}" dt="2022-04-19T14:11:41.930" v="984" actId="1582"/>
          <ac:spMkLst>
            <pc:docMk/>
            <pc:sldMk cId="2989862696" sldId="4313"/>
            <ac:spMk id="12" creationId="{4CE782A4-0E6A-E71D-13A0-AC7DD488A04F}"/>
          </ac:spMkLst>
        </pc:spChg>
        <pc:spChg chg="add mod">
          <ac:chgData name="Yu-Hsuan Ho" userId="7280e5fb-ee59-4ff5-9a5c-6781f40a6885" providerId="ADAL" clId="{106CB92C-96FA-7443-92AC-75E5F6E93575}" dt="2022-04-19T14:29:22.928" v="990" actId="1076"/>
          <ac:spMkLst>
            <pc:docMk/>
            <pc:sldMk cId="2989862696" sldId="4313"/>
            <ac:spMk id="13" creationId="{78BC7657-55B4-FA3D-156C-F66E53C67B17}"/>
          </ac:spMkLst>
        </pc:spChg>
        <pc:spChg chg="add mod">
          <ac:chgData name="Yu-Hsuan Ho" userId="7280e5fb-ee59-4ff5-9a5c-6781f40a6885" providerId="ADAL" clId="{106CB92C-96FA-7443-92AC-75E5F6E93575}" dt="2022-04-19T14:29:29.926" v="991" actId="1076"/>
          <ac:spMkLst>
            <pc:docMk/>
            <pc:sldMk cId="2989862696" sldId="4313"/>
            <ac:spMk id="14" creationId="{869442E0-7F14-58F3-61F8-55E837DF7F7D}"/>
          </ac:spMkLst>
        </pc:spChg>
        <pc:spChg chg="add mod">
          <ac:chgData name="Yu-Hsuan Ho" userId="7280e5fb-ee59-4ff5-9a5c-6781f40a6885" providerId="ADAL" clId="{106CB92C-96FA-7443-92AC-75E5F6E93575}" dt="2022-04-19T14:29:55.460" v="996" actId="14100"/>
          <ac:spMkLst>
            <pc:docMk/>
            <pc:sldMk cId="2989862696" sldId="4313"/>
            <ac:spMk id="15" creationId="{E83FA235-D98C-0067-6B90-DFBCDBC4C3DC}"/>
          </ac:spMkLst>
        </pc:spChg>
        <pc:spChg chg="add mod">
          <ac:chgData name="Yu-Hsuan Ho" userId="7280e5fb-ee59-4ff5-9a5c-6781f40a6885" providerId="ADAL" clId="{106CB92C-96FA-7443-92AC-75E5F6E93575}" dt="2022-04-19T14:08:17.616" v="949" actId="207"/>
          <ac:spMkLst>
            <pc:docMk/>
            <pc:sldMk cId="2989862696" sldId="4313"/>
            <ac:spMk id="16" creationId="{04156C3A-F7AA-144E-5E90-8B4D8FCF455D}"/>
          </ac:spMkLst>
        </pc:spChg>
        <pc:picChg chg="add mod">
          <ac:chgData name="Yu-Hsuan Ho" userId="7280e5fb-ee59-4ff5-9a5c-6781f40a6885" providerId="ADAL" clId="{106CB92C-96FA-7443-92AC-75E5F6E93575}" dt="2022-04-14T12:26:36.654" v="439"/>
          <ac:picMkLst>
            <pc:docMk/>
            <pc:sldMk cId="2989862696" sldId="4313"/>
            <ac:picMk id="10" creationId="{96E420D2-DDEA-00FA-39FB-3FF4FFEE7715}"/>
          </ac:picMkLst>
        </pc:picChg>
        <pc:cxnChg chg="add del mod">
          <ac:chgData name="Yu-Hsuan Ho" userId="7280e5fb-ee59-4ff5-9a5c-6781f40a6885" providerId="ADAL" clId="{106CB92C-96FA-7443-92AC-75E5F6E93575}" dt="2022-04-19T14:07:07.953" v="921" actId="478"/>
          <ac:cxnSpMkLst>
            <pc:docMk/>
            <pc:sldMk cId="2989862696" sldId="4313"/>
            <ac:cxnSpMk id="8" creationId="{49985F71-B818-4E9C-9457-347B30926CB7}"/>
          </ac:cxnSpMkLst>
        </pc:cxnChg>
      </pc:sldChg>
      <pc:sldChg chg="addSp delSp modSp mod">
        <pc:chgData name="Yu-Hsuan Ho" userId="7280e5fb-ee59-4ff5-9a5c-6781f40a6885" providerId="ADAL" clId="{106CB92C-96FA-7443-92AC-75E5F6E93575}" dt="2022-04-14T12:27:12.349" v="450"/>
        <pc:sldMkLst>
          <pc:docMk/>
          <pc:sldMk cId="3201812524" sldId="4314"/>
        </pc:sldMkLst>
        <pc:spChg chg="del mod">
          <ac:chgData name="Yu-Hsuan Ho" userId="7280e5fb-ee59-4ff5-9a5c-6781f40a6885" providerId="ADAL" clId="{106CB92C-96FA-7443-92AC-75E5F6E93575}" dt="2022-04-14T11:01:38.046" v="54" actId="478"/>
          <ac:spMkLst>
            <pc:docMk/>
            <pc:sldMk cId="3201812524" sldId="4314"/>
            <ac:spMk id="4" creationId="{430BA2E3-E1AB-4FA1-85C0-7787D995F31F}"/>
          </ac:spMkLst>
        </pc:spChg>
        <pc:spChg chg="add del mod">
          <ac:chgData name="Yu-Hsuan Ho" userId="7280e5fb-ee59-4ff5-9a5c-6781f40a6885" providerId="ADAL" clId="{106CB92C-96FA-7443-92AC-75E5F6E93575}" dt="2022-04-14T11:07:53.629" v="162" actId="478"/>
          <ac:spMkLst>
            <pc:docMk/>
            <pc:sldMk cId="3201812524" sldId="4314"/>
            <ac:spMk id="5" creationId="{B7907226-B01B-3B2C-35F1-E7A73700413D}"/>
          </ac:spMkLst>
        </pc:spChg>
        <pc:spChg chg="add mod">
          <ac:chgData name="Yu-Hsuan Ho" userId="7280e5fb-ee59-4ff5-9a5c-6781f40a6885" providerId="ADAL" clId="{106CB92C-96FA-7443-92AC-75E5F6E93575}" dt="2022-04-14T11:01:49.542" v="75" actId="20577"/>
          <ac:spMkLst>
            <pc:docMk/>
            <pc:sldMk cId="3201812524" sldId="4314"/>
            <ac:spMk id="6" creationId="{427A9429-FE94-B406-F4BE-7E83D593678C}"/>
          </ac:spMkLst>
        </pc:spChg>
        <pc:spChg chg="add del mod">
          <ac:chgData name="Yu-Hsuan Ho" userId="7280e5fb-ee59-4ff5-9a5c-6781f40a6885" providerId="ADAL" clId="{106CB92C-96FA-7443-92AC-75E5F6E93575}" dt="2022-04-14T11:18:44.840" v="237" actId="478"/>
          <ac:spMkLst>
            <pc:docMk/>
            <pc:sldMk cId="3201812524" sldId="4314"/>
            <ac:spMk id="7" creationId="{2CE65BE6-0109-DA6B-6E73-47A55326FCF5}"/>
          </ac:spMkLst>
        </pc:spChg>
        <pc:spChg chg="add del">
          <ac:chgData name="Yu-Hsuan Ho" userId="7280e5fb-ee59-4ff5-9a5c-6781f40a6885" providerId="ADAL" clId="{106CB92C-96FA-7443-92AC-75E5F6E93575}" dt="2022-04-14T11:06:58.052" v="157" actId="22"/>
          <ac:spMkLst>
            <pc:docMk/>
            <pc:sldMk cId="3201812524" sldId="4314"/>
            <ac:spMk id="8" creationId="{F3523375-5261-D669-18DF-85D10AB1E589}"/>
          </ac:spMkLst>
        </pc:spChg>
        <pc:spChg chg="add del">
          <ac:chgData name="Yu-Hsuan Ho" userId="7280e5fb-ee59-4ff5-9a5c-6781f40a6885" providerId="ADAL" clId="{106CB92C-96FA-7443-92AC-75E5F6E93575}" dt="2022-04-14T11:07:37.563" v="160" actId="22"/>
          <ac:spMkLst>
            <pc:docMk/>
            <pc:sldMk cId="3201812524" sldId="4314"/>
            <ac:spMk id="10" creationId="{8D96A4C1-09EC-8646-B802-FAABE3955993}"/>
          </ac:spMkLst>
        </pc:spChg>
        <pc:spChg chg="add del mod">
          <ac:chgData name="Yu-Hsuan Ho" userId="7280e5fb-ee59-4ff5-9a5c-6781f40a6885" providerId="ADAL" clId="{106CB92C-96FA-7443-92AC-75E5F6E93575}" dt="2022-04-14T11:18:39.491" v="235"/>
          <ac:spMkLst>
            <pc:docMk/>
            <pc:sldMk cId="3201812524" sldId="4314"/>
            <ac:spMk id="11" creationId="{CD178493-2979-0F1C-90D8-539C74C21806}"/>
          </ac:spMkLst>
        </pc:spChg>
        <pc:spChg chg="add mod">
          <ac:chgData name="Yu-Hsuan Ho" userId="7280e5fb-ee59-4ff5-9a5c-6781f40a6885" providerId="ADAL" clId="{106CB92C-96FA-7443-92AC-75E5F6E93575}" dt="2022-04-14T12:22:31.413" v="421" actId="1076"/>
          <ac:spMkLst>
            <pc:docMk/>
            <pc:sldMk cId="3201812524" sldId="4314"/>
            <ac:spMk id="12" creationId="{F6AEDBEA-4C6F-17C0-02BE-D5E2ED4F6E4C}"/>
          </ac:spMkLst>
        </pc:spChg>
        <pc:spChg chg="add mod">
          <ac:chgData name="Yu-Hsuan Ho" userId="7280e5fb-ee59-4ff5-9a5c-6781f40a6885" providerId="ADAL" clId="{106CB92C-96FA-7443-92AC-75E5F6E93575}" dt="2022-04-14T12:27:12.349" v="450"/>
          <ac:spMkLst>
            <pc:docMk/>
            <pc:sldMk cId="3201812524" sldId="4314"/>
            <ac:spMk id="13" creationId="{6DA5BBD2-901F-92E1-8EFD-383CFC913D17}"/>
          </ac:spMkLst>
        </pc:spChg>
        <pc:picChg chg="add mod">
          <ac:chgData name="Yu-Hsuan Ho" userId="7280e5fb-ee59-4ff5-9a5c-6781f40a6885" providerId="ADAL" clId="{106CB92C-96FA-7443-92AC-75E5F6E93575}" dt="2022-04-14T12:27:12.349" v="450"/>
          <ac:picMkLst>
            <pc:docMk/>
            <pc:sldMk cId="3201812524" sldId="4314"/>
            <ac:picMk id="14" creationId="{2F179244-CABC-167C-ED59-1EBCD602F5AB}"/>
          </ac:picMkLst>
        </pc:picChg>
      </pc:sldChg>
      <pc:sldChg chg="addSp delSp modSp mod">
        <pc:chgData name="Yu-Hsuan Ho" userId="7280e5fb-ee59-4ff5-9a5c-6781f40a6885" providerId="ADAL" clId="{106CB92C-96FA-7443-92AC-75E5F6E93575}" dt="2022-04-14T12:26:34.764" v="438"/>
        <pc:sldMkLst>
          <pc:docMk/>
          <pc:sldMk cId="929733047" sldId="4338"/>
        </pc:sldMkLst>
        <pc:spChg chg="del mod">
          <ac:chgData name="Yu-Hsuan Ho" userId="7280e5fb-ee59-4ff5-9a5c-6781f40a6885" providerId="ADAL" clId="{106CB92C-96FA-7443-92AC-75E5F6E93575}" dt="2022-04-14T11:10:14.937" v="213" actId="478"/>
          <ac:spMkLst>
            <pc:docMk/>
            <pc:sldMk cId="929733047" sldId="4338"/>
            <ac:spMk id="2" creationId="{8BCEAFE8-9810-4BFA-A1A6-37A95A10CB36}"/>
          </ac:spMkLst>
        </pc:spChg>
        <pc:spChg chg="mod">
          <ac:chgData name="Yu-Hsuan Ho" userId="7280e5fb-ee59-4ff5-9a5c-6781f40a6885" providerId="ADAL" clId="{106CB92C-96FA-7443-92AC-75E5F6E93575}" dt="2022-04-14T11:17:20.339" v="219" actId="14100"/>
          <ac:spMkLst>
            <pc:docMk/>
            <pc:sldMk cId="929733047" sldId="4338"/>
            <ac:spMk id="3" creationId="{D836F99A-D41A-4E87-852F-DC5EAABD0E0E}"/>
          </ac:spMkLst>
        </pc:spChg>
        <pc:spChg chg="add mod">
          <ac:chgData name="Yu-Hsuan Ho" userId="7280e5fb-ee59-4ff5-9a5c-6781f40a6885" providerId="ADAL" clId="{106CB92C-96FA-7443-92AC-75E5F6E93575}" dt="2022-04-14T11:10:13.131" v="212"/>
          <ac:spMkLst>
            <pc:docMk/>
            <pc:sldMk cId="929733047" sldId="4338"/>
            <ac:spMk id="4" creationId="{547B5670-491C-CE98-1C53-D573AFDB0C94}"/>
          </ac:spMkLst>
        </pc:spChg>
        <pc:spChg chg="add del mod">
          <ac:chgData name="Yu-Hsuan Ho" userId="7280e5fb-ee59-4ff5-9a5c-6781f40a6885" providerId="ADAL" clId="{106CB92C-96FA-7443-92AC-75E5F6E93575}" dt="2022-04-14T11:10:18.857" v="217" actId="478"/>
          <ac:spMkLst>
            <pc:docMk/>
            <pc:sldMk cId="929733047" sldId="4338"/>
            <ac:spMk id="6" creationId="{D8DC543B-4015-D42F-C281-960BC0DF186D}"/>
          </ac:spMkLst>
        </pc:spChg>
        <pc:spChg chg="add mod">
          <ac:chgData name="Yu-Hsuan Ho" userId="7280e5fb-ee59-4ff5-9a5c-6781f40a6885" providerId="ADAL" clId="{106CB92C-96FA-7443-92AC-75E5F6E93575}" dt="2022-04-14T12:26:34.764" v="438"/>
          <ac:spMkLst>
            <pc:docMk/>
            <pc:sldMk cId="929733047" sldId="4338"/>
            <ac:spMk id="7" creationId="{6BF54F25-B52C-1F61-8525-B0194BE662FC}"/>
          </ac:spMkLst>
        </pc:spChg>
        <pc:picChg chg="add mod">
          <ac:chgData name="Yu-Hsuan Ho" userId="7280e5fb-ee59-4ff5-9a5c-6781f40a6885" providerId="ADAL" clId="{106CB92C-96FA-7443-92AC-75E5F6E93575}" dt="2022-04-14T12:26:34.764" v="438"/>
          <ac:picMkLst>
            <pc:docMk/>
            <pc:sldMk cId="929733047" sldId="4338"/>
            <ac:picMk id="8" creationId="{4D782607-4160-85ED-08C2-88A4921DCB3A}"/>
          </ac:picMkLst>
        </pc:picChg>
      </pc:sldChg>
      <pc:sldChg chg="addSp delSp modSp mod">
        <pc:chgData name="Yu-Hsuan Ho" userId="7280e5fb-ee59-4ff5-9a5c-6781f40a6885" providerId="ADAL" clId="{106CB92C-96FA-7443-92AC-75E5F6E93575}" dt="2022-04-14T12:27:15.565" v="452"/>
        <pc:sldMkLst>
          <pc:docMk/>
          <pc:sldMk cId="1057156702" sldId="4339"/>
        </pc:sldMkLst>
        <pc:spChg chg="del mod">
          <ac:chgData name="Yu-Hsuan Ho" userId="7280e5fb-ee59-4ff5-9a5c-6781f40a6885" providerId="ADAL" clId="{106CB92C-96FA-7443-92AC-75E5F6E93575}" dt="2022-04-14T11:00:36.531" v="13" actId="478"/>
          <ac:spMkLst>
            <pc:docMk/>
            <pc:sldMk cId="1057156702" sldId="4339"/>
            <ac:spMk id="2" creationId="{7921E77E-3B7C-404A-9070-17CA2DB10998}"/>
          </ac:spMkLst>
        </pc:spChg>
        <pc:spChg chg="del">
          <ac:chgData name="Yu-Hsuan Ho" userId="7280e5fb-ee59-4ff5-9a5c-6781f40a6885" providerId="ADAL" clId="{106CB92C-96FA-7443-92AC-75E5F6E93575}" dt="2022-04-14T11:00:29.258" v="10" actId="478"/>
          <ac:spMkLst>
            <pc:docMk/>
            <pc:sldMk cId="1057156702" sldId="4339"/>
            <ac:spMk id="4" creationId="{D8C66652-D21D-4A40-A728-3EE39C4E014B}"/>
          </ac:spMkLst>
        </pc:spChg>
        <pc:spChg chg="add mod">
          <ac:chgData name="Yu-Hsuan Ho" userId="7280e5fb-ee59-4ff5-9a5c-6781f40a6885" providerId="ADAL" clId="{106CB92C-96FA-7443-92AC-75E5F6E93575}" dt="2022-04-14T12:22:49.685" v="423" actId="1076"/>
          <ac:spMkLst>
            <pc:docMk/>
            <pc:sldMk cId="1057156702" sldId="4339"/>
            <ac:spMk id="5" creationId="{2985586C-45FD-0EAB-A081-6284DD38D367}"/>
          </ac:spMkLst>
        </pc:spChg>
        <pc:spChg chg="add del mod">
          <ac:chgData name="Yu-Hsuan Ho" userId="7280e5fb-ee59-4ff5-9a5c-6781f40a6885" providerId="ADAL" clId="{106CB92C-96FA-7443-92AC-75E5F6E93575}" dt="2022-04-14T11:00:39.644" v="16" actId="478"/>
          <ac:spMkLst>
            <pc:docMk/>
            <pc:sldMk cId="1057156702" sldId="4339"/>
            <ac:spMk id="6" creationId="{CB11F07E-A6A1-735F-78D0-B082AB12216F}"/>
          </ac:spMkLst>
        </pc:spChg>
        <pc:spChg chg="add mod">
          <ac:chgData name="Yu-Hsuan Ho" userId="7280e5fb-ee59-4ff5-9a5c-6781f40a6885" providerId="ADAL" clId="{106CB92C-96FA-7443-92AC-75E5F6E93575}" dt="2022-04-14T11:00:50.372" v="47" actId="20577"/>
          <ac:spMkLst>
            <pc:docMk/>
            <pc:sldMk cId="1057156702" sldId="4339"/>
            <ac:spMk id="7" creationId="{FCE16427-4853-FC0E-1143-F44092D340EF}"/>
          </ac:spMkLst>
        </pc:spChg>
        <pc:spChg chg="add mod">
          <ac:chgData name="Yu-Hsuan Ho" userId="7280e5fb-ee59-4ff5-9a5c-6781f40a6885" providerId="ADAL" clId="{106CB92C-96FA-7443-92AC-75E5F6E93575}" dt="2022-04-14T12:27:15.565" v="452"/>
          <ac:spMkLst>
            <pc:docMk/>
            <pc:sldMk cId="1057156702" sldId="4339"/>
            <ac:spMk id="8" creationId="{139E98EA-8ED0-0195-32D9-87DFEB8C8F0C}"/>
          </ac:spMkLst>
        </pc:spChg>
        <pc:picChg chg="add mod">
          <ac:chgData name="Yu-Hsuan Ho" userId="7280e5fb-ee59-4ff5-9a5c-6781f40a6885" providerId="ADAL" clId="{106CB92C-96FA-7443-92AC-75E5F6E93575}" dt="2022-04-14T12:27:15.565" v="452"/>
          <ac:picMkLst>
            <pc:docMk/>
            <pc:sldMk cId="1057156702" sldId="4339"/>
            <ac:picMk id="9" creationId="{DDE232D0-9380-5702-7B66-EA1813D17DA4}"/>
          </ac:picMkLst>
        </pc:picChg>
      </pc:sldChg>
      <pc:sldChg chg="addSp delSp modSp mod modClrScheme chgLayout">
        <pc:chgData name="Yu-Hsuan Ho" userId="7280e5fb-ee59-4ff5-9a5c-6781f40a6885" providerId="ADAL" clId="{106CB92C-96FA-7443-92AC-75E5F6E93575}" dt="2022-04-14T12:31:37.682" v="537" actId="404"/>
        <pc:sldMkLst>
          <pc:docMk/>
          <pc:sldMk cId="2242748305" sldId="4341"/>
        </pc:sldMkLst>
        <pc:spChg chg="del mod">
          <ac:chgData name="Yu-Hsuan Ho" userId="7280e5fb-ee59-4ff5-9a5c-6781f40a6885" providerId="ADAL" clId="{106CB92C-96FA-7443-92AC-75E5F6E93575}" dt="2022-04-14T11:02:29.891" v="83" actId="478"/>
          <ac:spMkLst>
            <pc:docMk/>
            <pc:sldMk cId="2242748305" sldId="4341"/>
            <ac:spMk id="2" creationId="{9C0ED668-138B-4CBB-9114-1CF7BE8CE43E}"/>
          </ac:spMkLst>
        </pc:spChg>
        <pc:spChg chg="del mod">
          <ac:chgData name="Yu-Hsuan Ho" userId="7280e5fb-ee59-4ff5-9a5c-6781f40a6885" providerId="ADAL" clId="{106CB92C-96FA-7443-92AC-75E5F6E93575}" dt="2022-04-14T11:02:49.794" v="91" actId="478"/>
          <ac:spMkLst>
            <pc:docMk/>
            <pc:sldMk cId="2242748305" sldId="4341"/>
            <ac:spMk id="4" creationId="{F2F9A1D8-9555-4BA6-8CC9-DF3A415ED0FA}"/>
          </ac:spMkLst>
        </pc:spChg>
        <pc:spChg chg="add del mod">
          <ac:chgData name="Yu-Hsuan Ho" userId="7280e5fb-ee59-4ff5-9a5c-6781f40a6885" providerId="ADAL" clId="{106CB92C-96FA-7443-92AC-75E5F6E93575}" dt="2022-04-14T11:03:59.753" v="105" actId="478"/>
          <ac:spMkLst>
            <pc:docMk/>
            <pc:sldMk cId="2242748305" sldId="4341"/>
            <ac:spMk id="5" creationId="{FE37CDDB-4BE2-0791-B98A-B66966A199CA}"/>
          </ac:spMkLst>
        </pc:spChg>
        <pc:spChg chg="add mod">
          <ac:chgData name="Yu-Hsuan Ho" userId="7280e5fb-ee59-4ff5-9a5c-6781f40a6885" providerId="ADAL" clId="{106CB92C-96FA-7443-92AC-75E5F6E93575}" dt="2022-04-14T11:02:26.516" v="82" actId="14100"/>
          <ac:spMkLst>
            <pc:docMk/>
            <pc:sldMk cId="2242748305" sldId="4341"/>
            <ac:spMk id="6" creationId="{14FBBC3D-5216-518B-5A7C-C8208B15DC6A}"/>
          </ac:spMkLst>
        </pc:spChg>
        <pc:spChg chg="add del mod">
          <ac:chgData name="Yu-Hsuan Ho" userId="7280e5fb-ee59-4ff5-9a5c-6781f40a6885" providerId="ADAL" clId="{106CB92C-96FA-7443-92AC-75E5F6E93575}" dt="2022-04-14T11:02:32.163" v="85" actId="478"/>
          <ac:spMkLst>
            <pc:docMk/>
            <pc:sldMk cId="2242748305" sldId="4341"/>
            <ac:spMk id="7" creationId="{B687743F-E80F-95F7-33B5-A10BB7E46140}"/>
          </ac:spMkLst>
        </pc:spChg>
        <pc:spChg chg="add del mod">
          <ac:chgData name="Yu-Hsuan Ho" userId="7280e5fb-ee59-4ff5-9a5c-6781f40a6885" providerId="ADAL" clId="{106CB92C-96FA-7443-92AC-75E5F6E93575}" dt="2022-04-14T11:08:33.018" v="175" actId="478"/>
          <ac:spMkLst>
            <pc:docMk/>
            <pc:sldMk cId="2242748305" sldId="4341"/>
            <ac:spMk id="8" creationId="{93AE26BC-C858-8702-80C0-C84143AB5DD1}"/>
          </ac:spMkLst>
        </pc:spChg>
        <pc:spChg chg="add mod">
          <ac:chgData name="Yu-Hsuan Ho" userId="7280e5fb-ee59-4ff5-9a5c-6781f40a6885" providerId="ADAL" clId="{106CB92C-96FA-7443-92AC-75E5F6E93575}" dt="2022-04-14T11:08:01.310" v="164" actId="20577"/>
          <ac:spMkLst>
            <pc:docMk/>
            <pc:sldMk cId="2242748305" sldId="4341"/>
            <ac:spMk id="9" creationId="{1099362E-7DAB-0B71-7150-12C3C5C6DA39}"/>
          </ac:spMkLst>
        </pc:spChg>
        <pc:spChg chg="add del mod ord">
          <ac:chgData name="Yu-Hsuan Ho" userId="7280e5fb-ee59-4ff5-9a5c-6781f40a6885" providerId="ADAL" clId="{106CB92C-96FA-7443-92AC-75E5F6E93575}" dt="2022-04-14T11:08:17.262" v="170" actId="478"/>
          <ac:spMkLst>
            <pc:docMk/>
            <pc:sldMk cId="2242748305" sldId="4341"/>
            <ac:spMk id="10" creationId="{6E306931-A76D-3C96-16B2-B2F3C4601D13}"/>
          </ac:spMkLst>
        </pc:spChg>
        <pc:spChg chg="add mod ord">
          <ac:chgData name="Yu-Hsuan Ho" userId="7280e5fb-ee59-4ff5-9a5c-6781f40a6885" providerId="ADAL" clId="{106CB92C-96FA-7443-92AC-75E5F6E93575}" dt="2022-04-14T12:31:37.682" v="537" actId="404"/>
          <ac:spMkLst>
            <pc:docMk/>
            <pc:sldMk cId="2242748305" sldId="4341"/>
            <ac:spMk id="11" creationId="{B4357351-3125-CB14-AB68-D70D78293280}"/>
          </ac:spMkLst>
        </pc:spChg>
        <pc:spChg chg="add mod">
          <ac:chgData name="Yu-Hsuan Ho" userId="7280e5fb-ee59-4ff5-9a5c-6781f40a6885" providerId="ADAL" clId="{106CB92C-96FA-7443-92AC-75E5F6E93575}" dt="2022-04-14T12:27:13.531" v="451"/>
          <ac:spMkLst>
            <pc:docMk/>
            <pc:sldMk cId="2242748305" sldId="4341"/>
            <ac:spMk id="12" creationId="{9A7BB23E-6C93-0DD4-AA15-0D6F16BF0ACD}"/>
          </ac:spMkLst>
        </pc:spChg>
        <pc:picChg chg="add mod">
          <ac:chgData name="Yu-Hsuan Ho" userId="7280e5fb-ee59-4ff5-9a5c-6781f40a6885" providerId="ADAL" clId="{106CB92C-96FA-7443-92AC-75E5F6E93575}" dt="2022-04-14T12:27:13.531" v="451"/>
          <ac:picMkLst>
            <pc:docMk/>
            <pc:sldMk cId="2242748305" sldId="4341"/>
            <ac:picMk id="13" creationId="{7363B4C1-6BF5-682D-8258-2073CB521DDD}"/>
          </ac:picMkLst>
        </pc:picChg>
      </pc:sldChg>
      <pc:sldChg chg="modSp mod addCm delCm">
        <pc:chgData name="Yu-Hsuan Ho" userId="7280e5fb-ee59-4ff5-9a5c-6781f40a6885" providerId="ADAL" clId="{106CB92C-96FA-7443-92AC-75E5F6E93575}" dt="2022-04-20T16:13:07.341" v="2761" actId="20577"/>
        <pc:sldMkLst>
          <pc:docMk/>
          <pc:sldMk cId="1093090971" sldId="4343"/>
        </pc:sldMkLst>
        <pc:spChg chg="mod">
          <ac:chgData name="Yu-Hsuan Ho" userId="7280e5fb-ee59-4ff5-9a5c-6781f40a6885" providerId="ADAL" clId="{106CB92C-96FA-7443-92AC-75E5F6E93575}" dt="2022-04-20T16:13:07.341" v="2761" actId="20577"/>
          <ac:spMkLst>
            <pc:docMk/>
            <pc:sldMk cId="1093090971" sldId="4343"/>
            <ac:spMk id="6" creationId="{5CADC8EC-DAE7-0845-AB85-A2A4CADB880A}"/>
          </ac:spMkLst>
        </pc:spChg>
      </pc:sldChg>
      <pc:sldChg chg="addSp delSp modSp mod">
        <pc:chgData name="Yu-Hsuan Ho" userId="7280e5fb-ee59-4ff5-9a5c-6781f40a6885" providerId="ADAL" clId="{106CB92C-96FA-7443-92AC-75E5F6E93575}" dt="2022-04-14T12:27:16.882" v="453"/>
        <pc:sldMkLst>
          <pc:docMk/>
          <pc:sldMk cId="497933544" sldId="4344"/>
        </pc:sldMkLst>
        <pc:spChg chg="del mod">
          <ac:chgData name="Yu-Hsuan Ho" userId="7280e5fb-ee59-4ff5-9a5c-6781f40a6885" providerId="ADAL" clId="{106CB92C-96FA-7443-92AC-75E5F6E93575}" dt="2022-04-14T11:09:23.951" v="188" actId="478"/>
          <ac:spMkLst>
            <pc:docMk/>
            <pc:sldMk cId="497933544" sldId="4344"/>
            <ac:spMk id="2" creationId="{CBF22E04-DF7B-4BC5-A38C-9CC0ACCED27F}"/>
          </ac:spMkLst>
        </pc:spChg>
        <pc:spChg chg="mod">
          <ac:chgData name="Yu-Hsuan Ho" userId="7280e5fb-ee59-4ff5-9a5c-6781f40a6885" providerId="ADAL" clId="{106CB92C-96FA-7443-92AC-75E5F6E93575}" dt="2022-04-14T12:23:03.425" v="426" actId="404"/>
          <ac:spMkLst>
            <pc:docMk/>
            <pc:sldMk cId="497933544" sldId="4344"/>
            <ac:spMk id="3" creationId="{9A53D8A4-4E05-4EC8-9E70-DEF9B280C384}"/>
          </ac:spMkLst>
        </pc:spChg>
        <pc:spChg chg="add mod">
          <ac:chgData name="Yu-Hsuan Ho" userId="7280e5fb-ee59-4ff5-9a5c-6781f40a6885" providerId="ADAL" clId="{106CB92C-96FA-7443-92AC-75E5F6E93575}" dt="2022-04-14T11:09:19.427" v="187" actId="20577"/>
          <ac:spMkLst>
            <pc:docMk/>
            <pc:sldMk cId="497933544" sldId="4344"/>
            <ac:spMk id="4" creationId="{01EA4FDF-640D-696F-C2A4-906634B20F9F}"/>
          </ac:spMkLst>
        </pc:spChg>
        <pc:spChg chg="add del mod">
          <ac:chgData name="Yu-Hsuan Ho" userId="7280e5fb-ee59-4ff5-9a5c-6781f40a6885" providerId="ADAL" clId="{106CB92C-96FA-7443-92AC-75E5F6E93575}" dt="2022-04-14T11:09:27.221" v="189" actId="478"/>
          <ac:spMkLst>
            <pc:docMk/>
            <pc:sldMk cId="497933544" sldId="4344"/>
            <ac:spMk id="6" creationId="{F9904E4A-2F2C-2CCD-57AA-059CFF7605EB}"/>
          </ac:spMkLst>
        </pc:spChg>
        <pc:spChg chg="add mod">
          <ac:chgData name="Yu-Hsuan Ho" userId="7280e5fb-ee59-4ff5-9a5c-6781f40a6885" providerId="ADAL" clId="{106CB92C-96FA-7443-92AC-75E5F6E93575}" dt="2022-04-14T12:27:16.882" v="453"/>
          <ac:spMkLst>
            <pc:docMk/>
            <pc:sldMk cId="497933544" sldId="4344"/>
            <ac:spMk id="7" creationId="{87C3F716-6E1C-16F0-523F-570C52FA30A9}"/>
          </ac:spMkLst>
        </pc:spChg>
        <pc:picChg chg="add mod">
          <ac:chgData name="Yu-Hsuan Ho" userId="7280e5fb-ee59-4ff5-9a5c-6781f40a6885" providerId="ADAL" clId="{106CB92C-96FA-7443-92AC-75E5F6E93575}" dt="2022-04-14T12:27:16.882" v="453"/>
          <ac:picMkLst>
            <pc:docMk/>
            <pc:sldMk cId="497933544" sldId="4344"/>
            <ac:picMk id="8" creationId="{9A313F62-4076-E7E5-1166-14DFB57D796F}"/>
          </ac:picMkLst>
        </pc:picChg>
      </pc:sldChg>
      <pc:sldChg chg="modSp mod">
        <pc:chgData name="Yu-Hsuan Ho" userId="7280e5fb-ee59-4ff5-9a5c-6781f40a6885" providerId="ADAL" clId="{106CB92C-96FA-7443-92AC-75E5F6E93575}" dt="2022-04-21T12:18:32.057" v="8980" actId="20577"/>
        <pc:sldMkLst>
          <pc:docMk/>
          <pc:sldMk cId="51496039" sldId="4345"/>
        </pc:sldMkLst>
        <pc:spChg chg="mod">
          <ac:chgData name="Yu-Hsuan Ho" userId="7280e5fb-ee59-4ff5-9a5c-6781f40a6885" providerId="ADAL" clId="{106CB92C-96FA-7443-92AC-75E5F6E93575}" dt="2022-04-21T12:18:32.057" v="8980" actId="20577"/>
          <ac:spMkLst>
            <pc:docMk/>
            <pc:sldMk cId="51496039" sldId="4345"/>
            <ac:spMk id="6" creationId="{5CADC8EC-DAE7-0845-AB85-A2A4CADB880A}"/>
          </ac:spMkLst>
        </pc:spChg>
      </pc:sldChg>
      <pc:sldChg chg="delCm">
        <pc:chgData name="Yu-Hsuan Ho" userId="7280e5fb-ee59-4ff5-9a5c-6781f40a6885" providerId="ADAL" clId="{106CB92C-96FA-7443-92AC-75E5F6E93575}" dt="2022-04-19T13:18:37.741" v="677"/>
        <pc:sldMkLst>
          <pc:docMk/>
          <pc:sldMk cId="754224059" sldId="4346"/>
        </pc:sldMkLst>
      </pc:sldChg>
      <pc:sldChg chg="addSp delSp modSp mod">
        <pc:chgData name="Yu-Hsuan Ho" userId="7280e5fb-ee59-4ff5-9a5c-6781f40a6885" providerId="ADAL" clId="{106CB92C-96FA-7443-92AC-75E5F6E93575}" dt="2022-04-14T11:08:02.135" v="166"/>
        <pc:sldMkLst>
          <pc:docMk/>
          <pc:sldMk cId="1159946463" sldId="4347"/>
        </pc:sldMkLst>
        <pc:spChg chg="add del mod">
          <ac:chgData name="Yu-Hsuan Ho" userId="7280e5fb-ee59-4ff5-9a5c-6781f40a6885" providerId="ADAL" clId="{106CB92C-96FA-7443-92AC-75E5F6E93575}" dt="2022-04-14T11:08:02.135" v="166"/>
          <ac:spMkLst>
            <pc:docMk/>
            <pc:sldMk cId="1159946463" sldId="4347"/>
            <ac:spMk id="6" creationId="{9EE9F1F1-09D3-2CA0-C353-8984145D949D}"/>
          </ac:spMkLst>
        </pc:spChg>
        <pc:spChg chg="mod">
          <ac:chgData name="Yu-Hsuan Ho" userId="7280e5fb-ee59-4ff5-9a5c-6781f40a6885" providerId="ADAL" clId="{106CB92C-96FA-7443-92AC-75E5F6E93575}" dt="2022-04-14T10:57:16.318" v="0" actId="2711"/>
          <ac:spMkLst>
            <pc:docMk/>
            <pc:sldMk cId="1159946463" sldId="4347"/>
            <ac:spMk id="10" creationId="{8423EDDA-32BF-6925-2A38-B01354C5D16A}"/>
          </ac:spMkLst>
        </pc:spChg>
        <pc:spChg chg="mod">
          <ac:chgData name="Yu-Hsuan Ho" userId="7280e5fb-ee59-4ff5-9a5c-6781f40a6885" providerId="ADAL" clId="{106CB92C-96FA-7443-92AC-75E5F6E93575}" dt="2022-04-14T10:58:32.832" v="6" actId="1076"/>
          <ac:spMkLst>
            <pc:docMk/>
            <pc:sldMk cId="1159946463" sldId="4347"/>
            <ac:spMk id="12" creationId="{21D64676-AD39-404D-839D-2768CE5D037B}"/>
          </ac:spMkLst>
        </pc:spChg>
        <pc:spChg chg="mod">
          <ac:chgData name="Yu-Hsuan Ho" userId="7280e5fb-ee59-4ff5-9a5c-6781f40a6885" providerId="ADAL" clId="{106CB92C-96FA-7443-92AC-75E5F6E93575}" dt="2022-04-14T10:58:42.721" v="7" actId="1076"/>
          <ac:spMkLst>
            <pc:docMk/>
            <pc:sldMk cId="1159946463" sldId="4347"/>
            <ac:spMk id="14" creationId="{E991D8B1-5FDE-41A6-953E-46143120DFAE}"/>
          </ac:spMkLst>
        </pc:spChg>
        <pc:spChg chg="mod">
          <ac:chgData name="Yu-Hsuan Ho" userId="7280e5fb-ee59-4ff5-9a5c-6781f40a6885" providerId="ADAL" clId="{106CB92C-96FA-7443-92AC-75E5F6E93575}" dt="2022-04-14T10:58:53.110" v="9" actId="1076"/>
          <ac:spMkLst>
            <pc:docMk/>
            <pc:sldMk cId="1159946463" sldId="4347"/>
            <ac:spMk id="16" creationId="{CBDAA0E9-83CF-462B-92E5-F677AA22ECA7}"/>
          </ac:spMkLst>
        </pc:spChg>
        <pc:spChg chg="mod">
          <ac:chgData name="Yu-Hsuan Ho" userId="7280e5fb-ee59-4ff5-9a5c-6781f40a6885" providerId="ADAL" clId="{106CB92C-96FA-7443-92AC-75E5F6E93575}" dt="2022-04-14T10:58:50.030" v="8" actId="1076"/>
          <ac:spMkLst>
            <pc:docMk/>
            <pc:sldMk cId="1159946463" sldId="4347"/>
            <ac:spMk id="18" creationId="{3BE53553-8A43-4509-8E9B-F285FF284189}"/>
          </ac:spMkLst>
        </pc:spChg>
        <pc:cxnChg chg="mod">
          <ac:chgData name="Yu-Hsuan Ho" userId="7280e5fb-ee59-4ff5-9a5c-6781f40a6885" providerId="ADAL" clId="{106CB92C-96FA-7443-92AC-75E5F6E93575}" dt="2022-04-14T10:57:43.984" v="3" actId="1076"/>
          <ac:cxnSpMkLst>
            <pc:docMk/>
            <pc:sldMk cId="1159946463" sldId="4347"/>
            <ac:cxnSpMk id="8" creationId="{A5BC3C15-4A3D-47D8-9836-CA462A3B0941}"/>
          </ac:cxnSpMkLst>
        </pc:cxnChg>
      </pc:sldChg>
      <pc:sldChg chg="addSp delSp modSp add mod">
        <pc:chgData name="Yu-Hsuan Ho" userId="7280e5fb-ee59-4ff5-9a5c-6781f40a6885" providerId="ADAL" clId="{106CB92C-96FA-7443-92AC-75E5F6E93575}" dt="2022-04-19T12:58:17.810" v="673" actId="20577"/>
        <pc:sldMkLst>
          <pc:docMk/>
          <pc:sldMk cId="3453833581" sldId="4348"/>
        </pc:sldMkLst>
        <pc:spChg chg="add del">
          <ac:chgData name="Yu-Hsuan Ho" userId="7280e5fb-ee59-4ff5-9a5c-6781f40a6885" providerId="ADAL" clId="{106CB92C-96FA-7443-92AC-75E5F6E93575}" dt="2022-04-14T11:18:19.483" v="225" actId="478"/>
          <ac:spMkLst>
            <pc:docMk/>
            <pc:sldMk cId="3453833581" sldId="4348"/>
            <ac:spMk id="3" creationId="{A419792E-D4A2-5401-F24A-692903F271B2}"/>
          </ac:spMkLst>
        </pc:spChg>
        <pc:spChg chg="add del mod">
          <ac:chgData name="Yu-Hsuan Ho" userId="7280e5fb-ee59-4ff5-9a5c-6781f40a6885" providerId="ADAL" clId="{106CB92C-96FA-7443-92AC-75E5F6E93575}" dt="2022-04-14T11:18:07.653" v="222" actId="478"/>
          <ac:spMkLst>
            <pc:docMk/>
            <pc:sldMk cId="3453833581" sldId="4348"/>
            <ac:spMk id="4" creationId="{DCF3A3B2-2BE2-3BB7-1743-A3C2B890AB07}"/>
          </ac:spMkLst>
        </pc:spChg>
        <pc:spChg chg="mod">
          <ac:chgData name="Yu-Hsuan Ho" userId="7280e5fb-ee59-4ff5-9a5c-6781f40a6885" providerId="ADAL" clId="{106CB92C-96FA-7443-92AC-75E5F6E93575}" dt="2022-04-19T12:58:17.810" v="673" actId="20577"/>
          <ac:spMkLst>
            <pc:docMk/>
            <pc:sldMk cId="3453833581" sldId="4348"/>
            <ac:spMk id="6" creationId="{645BB958-46D5-4288-CECB-27B06373A6BE}"/>
          </ac:spMkLst>
        </pc:spChg>
        <pc:spChg chg="add del mod">
          <ac:chgData name="Yu-Hsuan Ho" userId="7280e5fb-ee59-4ff5-9a5c-6781f40a6885" providerId="ADAL" clId="{106CB92C-96FA-7443-92AC-75E5F6E93575}" dt="2022-04-14T11:18:15.573" v="224" actId="478"/>
          <ac:spMkLst>
            <pc:docMk/>
            <pc:sldMk cId="3453833581" sldId="4348"/>
            <ac:spMk id="7" creationId="{E4A9F34D-463D-3221-3F01-006AD3567B6F}"/>
          </ac:spMkLst>
        </pc:spChg>
        <pc:spChg chg="add del mod">
          <ac:chgData name="Yu-Hsuan Ho" userId="7280e5fb-ee59-4ff5-9a5c-6781f40a6885" providerId="ADAL" clId="{106CB92C-96FA-7443-92AC-75E5F6E93575}" dt="2022-04-14T11:19:34.987" v="248" actId="478"/>
          <ac:spMkLst>
            <pc:docMk/>
            <pc:sldMk cId="3453833581" sldId="4348"/>
            <ac:spMk id="9" creationId="{4C9E5620-E8DD-C525-F552-BB917C056A3E}"/>
          </ac:spMkLst>
        </pc:spChg>
        <pc:spChg chg="add mod">
          <ac:chgData name="Yu-Hsuan Ho" userId="7280e5fb-ee59-4ff5-9a5c-6781f40a6885" providerId="ADAL" clId="{106CB92C-96FA-7443-92AC-75E5F6E93575}" dt="2022-04-14T12:27:08.031" v="449" actId="403"/>
          <ac:spMkLst>
            <pc:docMk/>
            <pc:sldMk cId="3453833581" sldId="4348"/>
            <ac:spMk id="11" creationId="{2B3AC9EE-F110-3716-A30C-07C07D09C71E}"/>
          </ac:spMkLst>
        </pc:spChg>
        <pc:spChg chg="add mod">
          <ac:chgData name="Yu-Hsuan Ho" userId="7280e5fb-ee59-4ff5-9a5c-6781f40a6885" providerId="ADAL" clId="{106CB92C-96FA-7443-92AC-75E5F6E93575}" dt="2022-04-14T12:26:40.031" v="441"/>
          <ac:spMkLst>
            <pc:docMk/>
            <pc:sldMk cId="3453833581" sldId="4348"/>
            <ac:spMk id="12" creationId="{D480274E-E93D-F4B2-A248-DFB08EE3BB45}"/>
          </ac:spMkLst>
        </pc:spChg>
        <pc:picChg chg="add mod">
          <ac:chgData name="Yu-Hsuan Ho" userId="7280e5fb-ee59-4ff5-9a5c-6781f40a6885" providerId="ADAL" clId="{106CB92C-96FA-7443-92AC-75E5F6E93575}" dt="2022-04-14T12:26:40.031" v="441"/>
          <ac:picMkLst>
            <pc:docMk/>
            <pc:sldMk cId="3453833581" sldId="4348"/>
            <ac:picMk id="13" creationId="{C7D598B3-83D1-4F4A-0619-95C5BE89D113}"/>
          </ac:picMkLst>
        </pc:picChg>
      </pc:sldChg>
      <pc:sldChg chg="addSp delSp modSp add mod modNotesTx">
        <pc:chgData name="Yu-Hsuan Ho" userId="7280e5fb-ee59-4ff5-9a5c-6781f40a6885" providerId="ADAL" clId="{106CB92C-96FA-7443-92AC-75E5F6E93575}" dt="2022-04-20T19:41:28.754" v="6883" actId="20577"/>
        <pc:sldMkLst>
          <pc:docMk/>
          <pc:sldMk cId="71867130" sldId="4349"/>
        </pc:sldMkLst>
        <pc:spChg chg="add del mod">
          <ac:chgData name="Yu-Hsuan Ho" userId="7280e5fb-ee59-4ff5-9a5c-6781f40a6885" providerId="ADAL" clId="{106CB92C-96FA-7443-92AC-75E5F6E93575}" dt="2022-04-19T14:51:11.376" v="1391" actId="478"/>
          <ac:spMkLst>
            <pc:docMk/>
            <pc:sldMk cId="71867130" sldId="4349"/>
            <ac:spMk id="2" creationId="{D0432184-ECAF-1383-93C5-616B1D23AB6E}"/>
          </ac:spMkLst>
        </pc:spChg>
        <pc:spChg chg="add mod">
          <ac:chgData name="Yu-Hsuan Ho" userId="7280e5fb-ee59-4ff5-9a5c-6781f40a6885" providerId="ADAL" clId="{106CB92C-96FA-7443-92AC-75E5F6E93575}" dt="2022-04-19T15:59:45.955" v="2329" actId="404"/>
          <ac:spMkLst>
            <pc:docMk/>
            <pc:sldMk cId="71867130" sldId="4349"/>
            <ac:spMk id="3" creationId="{B5D65D58-DDF7-B0E5-12C9-FBDF9A377478}"/>
          </ac:spMkLst>
        </pc:spChg>
        <pc:spChg chg="add del mod">
          <ac:chgData name="Yu-Hsuan Ho" userId="7280e5fb-ee59-4ff5-9a5c-6781f40a6885" providerId="ADAL" clId="{106CB92C-96FA-7443-92AC-75E5F6E93575}" dt="2022-04-14T11:32:41.507" v="380" actId="478"/>
          <ac:spMkLst>
            <pc:docMk/>
            <pc:sldMk cId="71867130" sldId="4349"/>
            <ac:spMk id="3" creationId="{B8BB4F3D-22E9-70C7-E315-BD234E9434B0}"/>
          </ac:spMkLst>
        </pc:spChg>
        <pc:spChg chg="add mod">
          <ac:chgData name="Yu-Hsuan Ho" userId="7280e5fb-ee59-4ff5-9a5c-6781f40a6885" providerId="ADAL" clId="{106CB92C-96FA-7443-92AC-75E5F6E93575}" dt="2022-04-19T15:49:08.170" v="2162" actId="113"/>
          <ac:spMkLst>
            <pc:docMk/>
            <pc:sldMk cId="71867130" sldId="4349"/>
            <ac:spMk id="4" creationId="{07733CC2-EF74-0BF9-D859-DBDB848387AF}"/>
          </ac:spMkLst>
        </pc:spChg>
        <pc:spChg chg="mod">
          <ac:chgData name="Yu-Hsuan Ho" userId="7280e5fb-ee59-4ff5-9a5c-6781f40a6885" providerId="ADAL" clId="{106CB92C-96FA-7443-92AC-75E5F6E93575}" dt="2022-04-14T11:32:27.390" v="377" actId="20577"/>
          <ac:spMkLst>
            <pc:docMk/>
            <pc:sldMk cId="71867130" sldId="4349"/>
            <ac:spMk id="6" creationId="{645BB958-46D5-4288-CECB-27B06373A6BE}"/>
          </ac:spMkLst>
        </pc:spChg>
        <pc:spChg chg="add del mod">
          <ac:chgData name="Yu-Hsuan Ho" userId="7280e5fb-ee59-4ff5-9a5c-6781f40a6885" providerId="ADAL" clId="{106CB92C-96FA-7443-92AC-75E5F6E93575}" dt="2022-04-20T10:24:12.318" v="2674" actId="478"/>
          <ac:spMkLst>
            <pc:docMk/>
            <pc:sldMk cId="71867130" sldId="4349"/>
            <ac:spMk id="7" creationId="{F327D96C-CDAD-DC50-AF04-42F76AC38B80}"/>
          </ac:spMkLst>
        </pc:spChg>
        <pc:spChg chg="add mod">
          <ac:chgData name="Yu-Hsuan Ho" userId="7280e5fb-ee59-4ff5-9a5c-6781f40a6885" providerId="ADAL" clId="{106CB92C-96FA-7443-92AC-75E5F6E93575}" dt="2022-04-19T15:03:41.679" v="1710" actId="1076"/>
          <ac:spMkLst>
            <pc:docMk/>
            <pc:sldMk cId="71867130" sldId="4349"/>
            <ac:spMk id="8" creationId="{0D862C68-98B7-A8FB-8641-0B5636265485}"/>
          </ac:spMkLst>
        </pc:spChg>
        <pc:spChg chg="add mod">
          <ac:chgData name="Yu-Hsuan Ho" userId="7280e5fb-ee59-4ff5-9a5c-6781f40a6885" providerId="ADAL" clId="{106CB92C-96FA-7443-92AC-75E5F6E93575}" dt="2022-04-14T12:26:38.224" v="440"/>
          <ac:spMkLst>
            <pc:docMk/>
            <pc:sldMk cId="71867130" sldId="4349"/>
            <ac:spMk id="9" creationId="{873B07AF-D8DF-99E9-7C39-A6C8B161732B}"/>
          </ac:spMkLst>
        </pc:spChg>
        <pc:spChg chg="del">
          <ac:chgData name="Yu-Hsuan Ho" userId="7280e5fb-ee59-4ff5-9a5c-6781f40a6885" providerId="ADAL" clId="{106CB92C-96FA-7443-92AC-75E5F6E93575}" dt="2022-04-14T11:32:38.187" v="379" actId="478"/>
          <ac:spMkLst>
            <pc:docMk/>
            <pc:sldMk cId="71867130" sldId="4349"/>
            <ac:spMk id="11" creationId="{2B3AC9EE-F110-3716-A30C-07C07D09C71E}"/>
          </ac:spMkLst>
        </pc:spChg>
        <pc:spChg chg="add del mod">
          <ac:chgData name="Yu-Hsuan Ho" userId="7280e5fb-ee59-4ff5-9a5c-6781f40a6885" providerId="ADAL" clId="{106CB92C-96FA-7443-92AC-75E5F6E93575}" dt="2022-04-19T15:03:44.882" v="1711" actId="1076"/>
          <ac:spMkLst>
            <pc:docMk/>
            <pc:sldMk cId="71867130" sldId="4349"/>
            <ac:spMk id="11" creationId="{9BD1A2D8-2D41-A029-E964-9E03D970BB87}"/>
          </ac:spMkLst>
        </pc:spChg>
        <pc:spChg chg="add mod">
          <ac:chgData name="Yu-Hsuan Ho" userId="7280e5fb-ee59-4ff5-9a5c-6781f40a6885" providerId="ADAL" clId="{106CB92C-96FA-7443-92AC-75E5F6E93575}" dt="2022-04-20T19:24:37.060" v="5373" actId="20577"/>
          <ac:spMkLst>
            <pc:docMk/>
            <pc:sldMk cId="71867130" sldId="4349"/>
            <ac:spMk id="12" creationId="{D3001C35-0345-A9E5-B8A6-B270741C6748}"/>
          </ac:spMkLst>
        </pc:spChg>
        <pc:spChg chg="add del mod">
          <ac:chgData name="Yu-Hsuan Ho" userId="7280e5fb-ee59-4ff5-9a5c-6781f40a6885" providerId="ADAL" clId="{106CB92C-96FA-7443-92AC-75E5F6E93575}" dt="2022-04-19T14:53:34.360" v="1409" actId="478"/>
          <ac:spMkLst>
            <pc:docMk/>
            <pc:sldMk cId="71867130" sldId="4349"/>
            <ac:spMk id="13" creationId="{8DFC10C4-98DF-18D6-FDD6-7AFE2DE4BFE4}"/>
          </ac:spMkLst>
        </pc:spChg>
        <pc:spChg chg="add mod">
          <ac:chgData name="Yu-Hsuan Ho" userId="7280e5fb-ee59-4ff5-9a5c-6781f40a6885" providerId="ADAL" clId="{106CB92C-96FA-7443-92AC-75E5F6E93575}" dt="2022-04-19T15:59:45.955" v="2329" actId="404"/>
          <ac:spMkLst>
            <pc:docMk/>
            <pc:sldMk cId="71867130" sldId="4349"/>
            <ac:spMk id="14" creationId="{C56836A3-CB73-F73D-A7EF-9A9F5FACA7A6}"/>
          </ac:spMkLst>
        </pc:spChg>
        <pc:spChg chg="add mod">
          <ac:chgData name="Yu-Hsuan Ho" userId="7280e5fb-ee59-4ff5-9a5c-6781f40a6885" providerId="ADAL" clId="{106CB92C-96FA-7443-92AC-75E5F6E93575}" dt="2022-04-19T15:59:45.955" v="2329" actId="404"/>
          <ac:spMkLst>
            <pc:docMk/>
            <pc:sldMk cId="71867130" sldId="4349"/>
            <ac:spMk id="15" creationId="{3D687F14-F5A4-256A-ECEC-585A1F971699}"/>
          </ac:spMkLst>
        </pc:spChg>
        <pc:spChg chg="add mod">
          <ac:chgData name="Yu-Hsuan Ho" userId="7280e5fb-ee59-4ff5-9a5c-6781f40a6885" providerId="ADAL" clId="{106CB92C-96FA-7443-92AC-75E5F6E93575}" dt="2022-04-19T15:59:45.955" v="2329" actId="404"/>
          <ac:spMkLst>
            <pc:docMk/>
            <pc:sldMk cId="71867130" sldId="4349"/>
            <ac:spMk id="16" creationId="{E5747CE5-2DC0-89F4-D804-764EB362C3D9}"/>
          </ac:spMkLst>
        </pc:spChg>
        <pc:spChg chg="add del">
          <ac:chgData name="Yu-Hsuan Ho" userId="7280e5fb-ee59-4ff5-9a5c-6781f40a6885" providerId="ADAL" clId="{106CB92C-96FA-7443-92AC-75E5F6E93575}" dt="2022-04-19T15:01:11.190" v="1604" actId="478"/>
          <ac:spMkLst>
            <pc:docMk/>
            <pc:sldMk cId="71867130" sldId="4349"/>
            <ac:spMk id="18" creationId="{8B9D942B-0E45-761A-E755-8DE485BB12B5}"/>
          </ac:spMkLst>
        </pc:spChg>
        <pc:spChg chg="add mod">
          <ac:chgData name="Yu-Hsuan Ho" userId="7280e5fb-ee59-4ff5-9a5c-6781f40a6885" providerId="ADAL" clId="{106CB92C-96FA-7443-92AC-75E5F6E93575}" dt="2022-04-19T15:33:11.925" v="1993" actId="20577"/>
          <ac:spMkLst>
            <pc:docMk/>
            <pc:sldMk cId="71867130" sldId="4349"/>
            <ac:spMk id="21" creationId="{228CA2C9-D6ED-4D66-E6CD-24B4A44F6D87}"/>
          </ac:spMkLst>
        </pc:spChg>
        <pc:spChg chg="add mod">
          <ac:chgData name="Yu-Hsuan Ho" userId="7280e5fb-ee59-4ff5-9a5c-6781f40a6885" providerId="ADAL" clId="{106CB92C-96FA-7443-92AC-75E5F6E93575}" dt="2022-04-19T16:01:19.953" v="2431" actId="20577"/>
          <ac:spMkLst>
            <pc:docMk/>
            <pc:sldMk cId="71867130" sldId="4349"/>
            <ac:spMk id="22" creationId="{2A796DDE-47D9-5EDB-6856-CBDE2B3FC8A2}"/>
          </ac:spMkLst>
        </pc:spChg>
        <pc:spChg chg="add mod">
          <ac:chgData name="Yu-Hsuan Ho" userId="7280e5fb-ee59-4ff5-9a5c-6781f40a6885" providerId="ADAL" clId="{106CB92C-96FA-7443-92AC-75E5F6E93575}" dt="2022-04-19T15:59:51.266" v="2331" actId="404"/>
          <ac:spMkLst>
            <pc:docMk/>
            <pc:sldMk cId="71867130" sldId="4349"/>
            <ac:spMk id="23" creationId="{F3938B9C-31AB-157B-9B11-0432970996D1}"/>
          </ac:spMkLst>
        </pc:spChg>
        <pc:spChg chg="add mod">
          <ac:chgData name="Yu-Hsuan Ho" userId="7280e5fb-ee59-4ff5-9a5c-6781f40a6885" providerId="ADAL" clId="{106CB92C-96FA-7443-92AC-75E5F6E93575}" dt="2022-04-19T15:57:32.969" v="2288" actId="1076"/>
          <ac:spMkLst>
            <pc:docMk/>
            <pc:sldMk cId="71867130" sldId="4349"/>
            <ac:spMk id="24" creationId="{9D6CCB9D-77BD-A379-8C84-17DAF3DAF965}"/>
          </ac:spMkLst>
        </pc:spChg>
        <pc:spChg chg="add mod">
          <ac:chgData name="Yu-Hsuan Ho" userId="7280e5fb-ee59-4ff5-9a5c-6781f40a6885" providerId="ADAL" clId="{106CB92C-96FA-7443-92AC-75E5F6E93575}" dt="2022-04-19T16:01:52.906" v="2447" actId="1036"/>
          <ac:spMkLst>
            <pc:docMk/>
            <pc:sldMk cId="71867130" sldId="4349"/>
            <ac:spMk id="25" creationId="{77912DE9-4D29-C0D4-1BB1-7C1D1AAF77E7}"/>
          </ac:spMkLst>
        </pc:spChg>
        <pc:spChg chg="add del mod">
          <ac:chgData name="Yu-Hsuan Ho" userId="7280e5fb-ee59-4ff5-9a5c-6781f40a6885" providerId="ADAL" clId="{106CB92C-96FA-7443-92AC-75E5F6E93575}" dt="2022-04-19T15:33:52.095" v="2024" actId="478"/>
          <ac:spMkLst>
            <pc:docMk/>
            <pc:sldMk cId="71867130" sldId="4349"/>
            <ac:spMk id="27" creationId="{617526F8-05A3-330D-2050-E86F9D2BAE45}"/>
          </ac:spMkLst>
        </pc:spChg>
        <pc:spChg chg="add mod">
          <ac:chgData name="Yu-Hsuan Ho" userId="7280e5fb-ee59-4ff5-9a5c-6781f40a6885" providerId="ADAL" clId="{106CB92C-96FA-7443-92AC-75E5F6E93575}" dt="2022-04-19T16:01:52.906" v="2447" actId="1036"/>
          <ac:spMkLst>
            <pc:docMk/>
            <pc:sldMk cId="71867130" sldId="4349"/>
            <ac:spMk id="28" creationId="{6C10D3DF-751D-C4FA-31DB-DBBBB45BA1A2}"/>
          </ac:spMkLst>
        </pc:spChg>
        <pc:spChg chg="add mod">
          <ac:chgData name="Yu-Hsuan Ho" userId="7280e5fb-ee59-4ff5-9a5c-6781f40a6885" providerId="ADAL" clId="{106CB92C-96FA-7443-92AC-75E5F6E93575}" dt="2022-04-19T16:01:52.906" v="2447" actId="1036"/>
          <ac:spMkLst>
            <pc:docMk/>
            <pc:sldMk cId="71867130" sldId="4349"/>
            <ac:spMk id="29" creationId="{4B3BE23C-DDD3-F72C-9590-63FC334B43B9}"/>
          </ac:spMkLst>
        </pc:spChg>
        <pc:spChg chg="add mod">
          <ac:chgData name="Yu-Hsuan Ho" userId="7280e5fb-ee59-4ff5-9a5c-6781f40a6885" providerId="ADAL" clId="{106CB92C-96FA-7443-92AC-75E5F6E93575}" dt="2022-04-19T16:01:52.906" v="2447" actId="1036"/>
          <ac:spMkLst>
            <pc:docMk/>
            <pc:sldMk cId="71867130" sldId="4349"/>
            <ac:spMk id="30" creationId="{7EC988DE-78B4-C1CA-970C-A97922997CEA}"/>
          </ac:spMkLst>
        </pc:spChg>
        <pc:spChg chg="add mod">
          <ac:chgData name="Yu-Hsuan Ho" userId="7280e5fb-ee59-4ff5-9a5c-6781f40a6885" providerId="ADAL" clId="{106CB92C-96FA-7443-92AC-75E5F6E93575}" dt="2022-04-19T16:01:52.906" v="2447" actId="1036"/>
          <ac:spMkLst>
            <pc:docMk/>
            <pc:sldMk cId="71867130" sldId="4349"/>
            <ac:spMk id="31" creationId="{3D7C8D37-69BC-088B-F15F-178ECD0A99EB}"/>
          </ac:spMkLst>
        </pc:spChg>
        <pc:spChg chg="add mod">
          <ac:chgData name="Yu-Hsuan Ho" userId="7280e5fb-ee59-4ff5-9a5c-6781f40a6885" providerId="ADAL" clId="{106CB92C-96FA-7443-92AC-75E5F6E93575}" dt="2022-04-19T16:01:52.906" v="2447" actId="1036"/>
          <ac:spMkLst>
            <pc:docMk/>
            <pc:sldMk cId="71867130" sldId="4349"/>
            <ac:spMk id="32" creationId="{5E080FEE-4514-40B7-0727-B4F658A9E003}"/>
          </ac:spMkLst>
        </pc:spChg>
        <pc:spChg chg="add mod">
          <ac:chgData name="Yu-Hsuan Ho" userId="7280e5fb-ee59-4ff5-9a5c-6781f40a6885" providerId="ADAL" clId="{106CB92C-96FA-7443-92AC-75E5F6E93575}" dt="2022-04-19T16:01:52.906" v="2447" actId="1036"/>
          <ac:spMkLst>
            <pc:docMk/>
            <pc:sldMk cId="71867130" sldId="4349"/>
            <ac:spMk id="33" creationId="{D218EE82-DA47-CC05-385A-7BFF6DF15B1A}"/>
          </ac:spMkLst>
        </pc:spChg>
        <pc:spChg chg="add del mod">
          <ac:chgData name="Yu-Hsuan Ho" userId="7280e5fb-ee59-4ff5-9a5c-6781f40a6885" providerId="ADAL" clId="{106CB92C-96FA-7443-92AC-75E5F6E93575}" dt="2022-04-19T15:39:41.272" v="2086"/>
          <ac:spMkLst>
            <pc:docMk/>
            <pc:sldMk cId="71867130" sldId="4349"/>
            <ac:spMk id="34" creationId="{9C2FF166-199E-17FA-1E12-B91AB9F60960}"/>
          </ac:spMkLst>
        </pc:spChg>
        <pc:spChg chg="add mod">
          <ac:chgData name="Yu-Hsuan Ho" userId="7280e5fb-ee59-4ff5-9a5c-6781f40a6885" providerId="ADAL" clId="{106CB92C-96FA-7443-92AC-75E5F6E93575}" dt="2022-04-19T15:49:08.170" v="2162" actId="113"/>
          <ac:spMkLst>
            <pc:docMk/>
            <pc:sldMk cId="71867130" sldId="4349"/>
            <ac:spMk id="35" creationId="{1E700D11-ED9B-EDA4-DC17-9EB34F3C1811}"/>
          </ac:spMkLst>
        </pc:spChg>
        <pc:spChg chg="add mod">
          <ac:chgData name="Yu-Hsuan Ho" userId="7280e5fb-ee59-4ff5-9a5c-6781f40a6885" providerId="ADAL" clId="{106CB92C-96FA-7443-92AC-75E5F6E93575}" dt="2022-04-19T15:45:30.669" v="2123" actId="1076"/>
          <ac:spMkLst>
            <pc:docMk/>
            <pc:sldMk cId="71867130" sldId="4349"/>
            <ac:spMk id="36" creationId="{95896414-B9F4-807E-7A38-1559F0D04F6E}"/>
          </ac:spMkLst>
        </pc:spChg>
        <pc:spChg chg="add mod">
          <ac:chgData name="Yu-Hsuan Ho" userId="7280e5fb-ee59-4ff5-9a5c-6781f40a6885" providerId="ADAL" clId="{106CB92C-96FA-7443-92AC-75E5F6E93575}" dt="2022-04-19T15:46:17.880" v="2137" actId="1076"/>
          <ac:spMkLst>
            <pc:docMk/>
            <pc:sldMk cId="71867130" sldId="4349"/>
            <ac:spMk id="37" creationId="{CE68F592-6AA1-F058-8740-0E60D5ED9F53}"/>
          </ac:spMkLst>
        </pc:spChg>
        <pc:spChg chg="add mod">
          <ac:chgData name="Yu-Hsuan Ho" userId="7280e5fb-ee59-4ff5-9a5c-6781f40a6885" providerId="ADAL" clId="{106CB92C-96FA-7443-92AC-75E5F6E93575}" dt="2022-04-19T15:50:36.168" v="2199" actId="1076"/>
          <ac:spMkLst>
            <pc:docMk/>
            <pc:sldMk cId="71867130" sldId="4349"/>
            <ac:spMk id="38" creationId="{F629E949-B071-B499-9A3B-17B858561311}"/>
          </ac:spMkLst>
        </pc:spChg>
        <pc:spChg chg="add mod">
          <ac:chgData name="Yu-Hsuan Ho" userId="7280e5fb-ee59-4ff5-9a5c-6781f40a6885" providerId="ADAL" clId="{106CB92C-96FA-7443-92AC-75E5F6E93575}" dt="2022-04-19T15:50:40.645" v="2201" actId="14100"/>
          <ac:spMkLst>
            <pc:docMk/>
            <pc:sldMk cId="71867130" sldId="4349"/>
            <ac:spMk id="39" creationId="{0F5AD4CE-F3A0-5D04-0322-173F780D0559}"/>
          </ac:spMkLst>
        </pc:spChg>
        <pc:spChg chg="add mod">
          <ac:chgData name="Yu-Hsuan Ho" userId="7280e5fb-ee59-4ff5-9a5c-6781f40a6885" providerId="ADAL" clId="{106CB92C-96FA-7443-92AC-75E5F6E93575}" dt="2022-04-19T15:59:51.266" v="2331" actId="404"/>
          <ac:spMkLst>
            <pc:docMk/>
            <pc:sldMk cId="71867130" sldId="4349"/>
            <ac:spMk id="40" creationId="{26452B10-7556-9BF7-5CFC-EC07F83687C3}"/>
          </ac:spMkLst>
        </pc:spChg>
        <pc:spChg chg="add mod">
          <ac:chgData name="Yu-Hsuan Ho" userId="7280e5fb-ee59-4ff5-9a5c-6781f40a6885" providerId="ADAL" clId="{106CB92C-96FA-7443-92AC-75E5F6E93575}" dt="2022-04-19T16:01:52.906" v="2447" actId="1036"/>
          <ac:spMkLst>
            <pc:docMk/>
            <pc:sldMk cId="71867130" sldId="4349"/>
            <ac:spMk id="41" creationId="{063A8C3C-2AFE-183B-C726-25B4E336AD53}"/>
          </ac:spMkLst>
        </pc:spChg>
        <pc:spChg chg="add mod">
          <ac:chgData name="Yu-Hsuan Ho" userId="7280e5fb-ee59-4ff5-9a5c-6781f40a6885" providerId="ADAL" clId="{106CB92C-96FA-7443-92AC-75E5F6E93575}" dt="2022-04-19T15:52:40.067" v="2249" actId="14100"/>
          <ac:spMkLst>
            <pc:docMk/>
            <pc:sldMk cId="71867130" sldId="4349"/>
            <ac:spMk id="42" creationId="{7EE545F2-4570-8AF9-B01D-486D36924FB7}"/>
          </ac:spMkLst>
        </pc:spChg>
        <pc:spChg chg="add mod">
          <ac:chgData name="Yu-Hsuan Ho" userId="7280e5fb-ee59-4ff5-9a5c-6781f40a6885" providerId="ADAL" clId="{106CB92C-96FA-7443-92AC-75E5F6E93575}" dt="2022-04-19T15:52:47.930" v="2252" actId="1076"/>
          <ac:spMkLst>
            <pc:docMk/>
            <pc:sldMk cId="71867130" sldId="4349"/>
            <ac:spMk id="43" creationId="{7B072011-5EB3-3797-9F86-4B965884A336}"/>
          </ac:spMkLst>
        </pc:spChg>
        <pc:spChg chg="add mod">
          <ac:chgData name="Yu-Hsuan Ho" userId="7280e5fb-ee59-4ff5-9a5c-6781f40a6885" providerId="ADAL" clId="{106CB92C-96FA-7443-92AC-75E5F6E93575}" dt="2022-04-19T15:53:01.016" v="2255" actId="1076"/>
          <ac:spMkLst>
            <pc:docMk/>
            <pc:sldMk cId="71867130" sldId="4349"/>
            <ac:spMk id="44" creationId="{316BD0FB-E586-DC16-0B6F-E954A386EB43}"/>
          </ac:spMkLst>
        </pc:spChg>
        <pc:spChg chg="add mod">
          <ac:chgData name="Yu-Hsuan Ho" userId="7280e5fb-ee59-4ff5-9a5c-6781f40a6885" providerId="ADAL" clId="{106CB92C-96FA-7443-92AC-75E5F6E93575}" dt="2022-04-19T15:53:03.287" v="2256" actId="1076"/>
          <ac:spMkLst>
            <pc:docMk/>
            <pc:sldMk cId="71867130" sldId="4349"/>
            <ac:spMk id="45" creationId="{D0243AE0-BBB9-9ACD-AFB1-892015D04BBB}"/>
          </ac:spMkLst>
        </pc:spChg>
        <pc:spChg chg="add mod">
          <ac:chgData name="Yu-Hsuan Ho" userId="7280e5fb-ee59-4ff5-9a5c-6781f40a6885" providerId="ADAL" clId="{106CB92C-96FA-7443-92AC-75E5F6E93575}" dt="2022-04-19T15:51:55.214" v="2246" actId="20577"/>
          <ac:spMkLst>
            <pc:docMk/>
            <pc:sldMk cId="71867130" sldId="4349"/>
            <ac:spMk id="46" creationId="{4A083795-464F-D490-D6FB-868C12298414}"/>
          </ac:spMkLst>
        </pc:spChg>
        <pc:spChg chg="add mod">
          <ac:chgData name="Yu-Hsuan Ho" userId="7280e5fb-ee59-4ff5-9a5c-6781f40a6885" providerId="ADAL" clId="{106CB92C-96FA-7443-92AC-75E5F6E93575}" dt="2022-04-19T15:59:04.023" v="2317" actId="404"/>
          <ac:spMkLst>
            <pc:docMk/>
            <pc:sldMk cId="71867130" sldId="4349"/>
            <ac:spMk id="47" creationId="{BEF528D1-9624-8250-CE46-5125F68648E7}"/>
          </ac:spMkLst>
        </pc:spChg>
        <pc:spChg chg="add mod">
          <ac:chgData name="Yu-Hsuan Ho" userId="7280e5fb-ee59-4ff5-9a5c-6781f40a6885" providerId="ADAL" clId="{106CB92C-96FA-7443-92AC-75E5F6E93575}" dt="2022-04-19T15:59:04.023" v="2317" actId="404"/>
          <ac:spMkLst>
            <pc:docMk/>
            <pc:sldMk cId="71867130" sldId="4349"/>
            <ac:spMk id="48" creationId="{64A2503A-11A6-D849-6A56-5F25D2F19A06}"/>
          </ac:spMkLst>
        </pc:spChg>
        <pc:spChg chg="mod">
          <ac:chgData name="Yu-Hsuan Ho" userId="7280e5fb-ee59-4ff5-9a5c-6781f40a6885" providerId="ADAL" clId="{106CB92C-96FA-7443-92AC-75E5F6E93575}" dt="2022-04-19T15:59:11.521" v="2318" actId="14100"/>
          <ac:spMkLst>
            <pc:docMk/>
            <pc:sldMk cId="71867130" sldId="4349"/>
            <ac:spMk id="51" creationId="{67160D5C-13AC-2017-2455-38C6E35A51DF}"/>
          </ac:spMkLst>
        </pc:spChg>
        <pc:spChg chg="mod">
          <ac:chgData name="Yu-Hsuan Ho" userId="7280e5fb-ee59-4ff5-9a5c-6781f40a6885" providerId="ADAL" clId="{106CB92C-96FA-7443-92AC-75E5F6E93575}" dt="2022-04-19T16:03:24.520" v="2522" actId="20577"/>
          <ac:spMkLst>
            <pc:docMk/>
            <pc:sldMk cId="71867130" sldId="4349"/>
            <ac:spMk id="52" creationId="{2D49DB04-A2F7-7BA7-EC15-681545AB5F0C}"/>
          </ac:spMkLst>
        </pc:spChg>
        <pc:spChg chg="mod">
          <ac:chgData name="Yu-Hsuan Ho" userId="7280e5fb-ee59-4ff5-9a5c-6781f40a6885" providerId="ADAL" clId="{106CB92C-96FA-7443-92AC-75E5F6E93575}" dt="2022-04-19T15:59:31.674" v="2323"/>
          <ac:spMkLst>
            <pc:docMk/>
            <pc:sldMk cId="71867130" sldId="4349"/>
            <ac:spMk id="54" creationId="{F6ECDAA5-178C-3283-1266-69B5B2A0A6D9}"/>
          </ac:spMkLst>
        </pc:spChg>
        <pc:spChg chg="mod">
          <ac:chgData name="Yu-Hsuan Ho" userId="7280e5fb-ee59-4ff5-9a5c-6781f40a6885" providerId="ADAL" clId="{106CB92C-96FA-7443-92AC-75E5F6E93575}" dt="2022-04-19T16:01:32.418" v="2435" actId="14100"/>
          <ac:spMkLst>
            <pc:docMk/>
            <pc:sldMk cId="71867130" sldId="4349"/>
            <ac:spMk id="55" creationId="{62B0A759-7F97-F197-A977-A76D65DED67C}"/>
          </ac:spMkLst>
        </pc:spChg>
        <pc:spChg chg="mod">
          <ac:chgData name="Yu-Hsuan Ho" userId="7280e5fb-ee59-4ff5-9a5c-6781f40a6885" providerId="ADAL" clId="{106CB92C-96FA-7443-92AC-75E5F6E93575}" dt="2022-04-19T15:59:35.969" v="2325"/>
          <ac:spMkLst>
            <pc:docMk/>
            <pc:sldMk cId="71867130" sldId="4349"/>
            <ac:spMk id="57" creationId="{4576B940-8503-B75C-9065-7E2DCF8EBF8C}"/>
          </ac:spMkLst>
        </pc:spChg>
        <pc:spChg chg="mod">
          <ac:chgData name="Yu-Hsuan Ho" userId="7280e5fb-ee59-4ff5-9a5c-6781f40a6885" providerId="ADAL" clId="{106CB92C-96FA-7443-92AC-75E5F6E93575}" dt="2022-04-20T19:28:42.009" v="5817" actId="20577"/>
          <ac:spMkLst>
            <pc:docMk/>
            <pc:sldMk cId="71867130" sldId="4349"/>
            <ac:spMk id="58" creationId="{71933672-EFBF-08AF-313B-822362A134DF}"/>
          </ac:spMkLst>
        </pc:spChg>
        <pc:spChg chg="mod">
          <ac:chgData name="Yu-Hsuan Ho" userId="7280e5fb-ee59-4ff5-9a5c-6781f40a6885" providerId="ADAL" clId="{106CB92C-96FA-7443-92AC-75E5F6E93575}" dt="2022-04-19T15:59:57.493" v="2333"/>
          <ac:spMkLst>
            <pc:docMk/>
            <pc:sldMk cId="71867130" sldId="4349"/>
            <ac:spMk id="60" creationId="{B8ED2CCB-2E62-9489-0FF1-51617530B1BF}"/>
          </ac:spMkLst>
        </pc:spChg>
        <pc:spChg chg="mod">
          <ac:chgData name="Yu-Hsuan Ho" userId="7280e5fb-ee59-4ff5-9a5c-6781f40a6885" providerId="ADAL" clId="{106CB92C-96FA-7443-92AC-75E5F6E93575}" dt="2022-04-19T16:00:10.641" v="2346" actId="20577"/>
          <ac:spMkLst>
            <pc:docMk/>
            <pc:sldMk cId="71867130" sldId="4349"/>
            <ac:spMk id="61" creationId="{4B2769C1-476C-99F9-721E-10564C62575E}"/>
          </ac:spMkLst>
        </pc:spChg>
        <pc:spChg chg="mod">
          <ac:chgData name="Yu-Hsuan Ho" userId="7280e5fb-ee59-4ff5-9a5c-6781f40a6885" providerId="ADAL" clId="{106CB92C-96FA-7443-92AC-75E5F6E93575}" dt="2022-04-19T16:00:03.115" v="2335"/>
          <ac:spMkLst>
            <pc:docMk/>
            <pc:sldMk cId="71867130" sldId="4349"/>
            <ac:spMk id="63" creationId="{9867669A-5898-079F-AF99-AE8CD445F72E}"/>
          </ac:spMkLst>
        </pc:spChg>
        <pc:spChg chg="mod">
          <ac:chgData name="Yu-Hsuan Ho" userId="7280e5fb-ee59-4ff5-9a5c-6781f40a6885" providerId="ADAL" clId="{106CB92C-96FA-7443-92AC-75E5F6E93575}" dt="2022-04-19T16:00:51.195" v="2386" actId="14100"/>
          <ac:spMkLst>
            <pc:docMk/>
            <pc:sldMk cId="71867130" sldId="4349"/>
            <ac:spMk id="64" creationId="{480B2FF7-EF8A-39E6-7D56-C5F8115EA6A2}"/>
          </ac:spMkLst>
        </pc:spChg>
        <pc:spChg chg="mod">
          <ac:chgData name="Yu-Hsuan Ho" userId="7280e5fb-ee59-4ff5-9a5c-6781f40a6885" providerId="ADAL" clId="{106CB92C-96FA-7443-92AC-75E5F6E93575}" dt="2022-04-19T16:00:53.879" v="2387"/>
          <ac:spMkLst>
            <pc:docMk/>
            <pc:sldMk cId="71867130" sldId="4349"/>
            <ac:spMk id="66" creationId="{B7C4FF01-40C2-21CC-5900-2B7F12A7E367}"/>
          </ac:spMkLst>
        </pc:spChg>
        <pc:spChg chg="mod">
          <ac:chgData name="Yu-Hsuan Ho" userId="7280e5fb-ee59-4ff5-9a5c-6781f40a6885" providerId="ADAL" clId="{106CB92C-96FA-7443-92AC-75E5F6E93575}" dt="2022-04-19T16:01:26.628" v="2434" actId="14100"/>
          <ac:spMkLst>
            <pc:docMk/>
            <pc:sldMk cId="71867130" sldId="4349"/>
            <ac:spMk id="67" creationId="{0B307438-6BE7-C6E0-21A4-7470507D6468}"/>
          </ac:spMkLst>
        </pc:spChg>
        <pc:spChg chg="mod">
          <ac:chgData name="Yu-Hsuan Ho" userId="7280e5fb-ee59-4ff5-9a5c-6781f40a6885" providerId="ADAL" clId="{106CB92C-96FA-7443-92AC-75E5F6E93575}" dt="2022-04-19T16:02:33.341" v="2448"/>
          <ac:spMkLst>
            <pc:docMk/>
            <pc:sldMk cId="71867130" sldId="4349"/>
            <ac:spMk id="69" creationId="{DF831317-7D7F-085B-CE8C-C615F503B64B}"/>
          </ac:spMkLst>
        </pc:spChg>
        <pc:spChg chg="mod">
          <ac:chgData name="Yu-Hsuan Ho" userId="7280e5fb-ee59-4ff5-9a5c-6781f40a6885" providerId="ADAL" clId="{106CB92C-96FA-7443-92AC-75E5F6E93575}" dt="2022-04-19T16:02:39.271" v="2454" actId="20577"/>
          <ac:spMkLst>
            <pc:docMk/>
            <pc:sldMk cId="71867130" sldId="4349"/>
            <ac:spMk id="70" creationId="{188665E9-85EC-1EBF-2265-2A358BDC6B35}"/>
          </ac:spMkLst>
        </pc:spChg>
        <pc:spChg chg="mod">
          <ac:chgData name="Yu-Hsuan Ho" userId="7280e5fb-ee59-4ff5-9a5c-6781f40a6885" providerId="ADAL" clId="{106CB92C-96FA-7443-92AC-75E5F6E93575}" dt="2022-04-19T16:02:40.970" v="2455"/>
          <ac:spMkLst>
            <pc:docMk/>
            <pc:sldMk cId="71867130" sldId="4349"/>
            <ac:spMk id="72" creationId="{582B8401-BD5B-2289-B4A5-7C4A21DDA915}"/>
          </ac:spMkLst>
        </pc:spChg>
        <pc:spChg chg="mod">
          <ac:chgData name="Yu-Hsuan Ho" userId="7280e5fb-ee59-4ff5-9a5c-6781f40a6885" providerId="ADAL" clId="{106CB92C-96FA-7443-92AC-75E5F6E93575}" dt="2022-04-19T16:02:48.671" v="2471" actId="20577"/>
          <ac:spMkLst>
            <pc:docMk/>
            <pc:sldMk cId="71867130" sldId="4349"/>
            <ac:spMk id="73" creationId="{65B209EE-5C69-3C84-BB0D-33B5886AF364}"/>
          </ac:spMkLst>
        </pc:spChg>
        <pc:spChg chg="mod">
          <ac:chgData name="Yu-Hsuan Ho" userId="7280e5fb-ee59-4ff5-9a5c-6781f40a6885" providerId="ADAL" clId="{106CB92C-96FA-7443-92AC-75E5F6E93575}" dt="2022-04-19T16:02:51.370" v="2472"/>
          <ac:spMkLst>
            <pc:docMk/>
            <pc:sldMk cId="71867130" sldId="4349"/>
            <ac:spMk id="75" creationId="{4543704C-77CB-0670-E4F1-B3DF2C771987}"/>
          </ac:spMkLst>
        </pc:spChg>
        <pc:spChg chg="mod">
          <ac:chgData name="Yu-Hsuan Ho" userId="7280e5fb-ee59-4ff5-9a5c-6781f40a6885" providerId="ADAL" clId="{106CB92C-96FA-7443-92AC-75E5F6E93575}" dt="2022-04-19T16:03:04.521" v="2504" actId="20577"/>
          <ac:spMkLst>
            <pc:docMk/>
            <pc:sldMk cId="71867130" sldId="4349"/>
            <ac:spMk id="76" creationId="{C6FA124E-701D-E944-FB09-CFE3A3EAC6D7}"/>
          </ac:spMkLst>
        </pc:spChg>
        <pc:spChg chg="add mod">
          <ac:chgData name="Yu-Hsuan Ho" userId="7280e5fb-ee59-4ff5-9a5c-6781f40a6885" providerId="ADAL" clId="{106CB92C-96FA-7443-92AC-75E5F6E93575}" dt="2022-04-20T10:15:32.731" v="2579" actId="1076"/>
          <ac:spMkLst>
            <pc:docMk/>
            <pc:sldMk cId="71867130" sldId="4349"/>
            <ac:spMk id="77" creationId="{19596D04-97A1-468A-E149-3280EA909B95}"/>
          </ac:spMkLst>
        </pc:spChg>
        <pc:spChg chg="add mod">
          <ac:chgData name="Yu-Hsuan Ho" userId="7280e5fb-ee59-4ff5-9a5c-6781f40a6885" providerId="ADAL" clId="{106CB92C-96FA-7443-92AC-75E5F6E93575}" dt="2022-04-20T10:18:11.392" v="2602" actId="1076"/>
          <ac:spMkLst>
            <pc:docMk/>
            <pc:sldMk cId="71867130" sldId="4349"/>
            <ac:spMk id="78" creationId="{9EFA3A60-2AC3-12A1-AEF0-7DD9CFD06505}"/>
          </ac:spMkLst>
        </pc:spChg>
        <pc:spChg chg="add mod">
          <ac:chgData name="Yu-Hsuan Ho" userId="7280e5fb-ee59-4ff5-9a5c-6781f40a6885" providerId="ADAL" clId="{106CB92C-96FA-7443-92AC-75E5F6E93575}" dt="2022-04-20T10:18:53.558" v="2653" actId="20577"/>
          <ac:spMkLst>
            <pc:docMk/>
            <pc:sldMk cId="71867130" sldId="4349"/>
            <ac:spMk id="79" creationId="{D95E9123-FE6A-DF7E-2FC1-33D6BF579FFF}"/>
          </ac:spMkLst>
        </pc:spChg>
        <pc:grpChg chg="add del mod">
          <ac:chgData name="Yu-Hsuan Ho" userId="7280e5fb-ee59-4ff5-9a5c-6781f40a6885" providerId="ADAL" clId="{106CB92C-96FA-7443-92AC-75E5F6E93575}" dt="2022-04-19T15:59:18.030" v="2320" actId="478"/>
          <ac:grpSpMkLst>
            <pc:docMk/>
            <pc:sldMk cId="71867130" sldId="4349"/>
            <ac:grpSpMk id="49" creationId="{1CCDA520-AAC6-D2B9-76F1-2AC60211577D}"/>
          </ac:grpSpMkLst>
        </pc:grpChg>
        <pc:grpChg chg="add mod">
          <ac:chgData name="Yu-Hsuan Ho" userId="7280e5fb-ee59-4ff5-9a5c-6781f40a6885" providerId="ADAL" clId="{106CB92C-96FA-7443-92AC-75E5F6E93575}" dt="2022-04-19T15:59:29.693" v="2322" actId="1076"/>
          <ac:grpSpMkLst>
            <pc:docMk/>
            <pc:sldMk cId="71867130" sldId="4349"/>
            <ac:grpSpMk id="50" creationId="{56FB0DB3-6840-B796-9FB6-F2D5773F8B8D}"/>
          </ac:grpSpMkLst>
        </pc:grpChg>
        <pc:grpChg chg="add mod">
          <ac:chgData name="Yu-Hsuan Ho" userId="7280e5fb-ee59-4ff5-9a5c-6781f40a6885" providerId="ADAL" clId="{106CB92C-96FA-7443-92AC-75E5F6E93575}" dt="2022-04-19T16:01:39.180" v="2441" actId="1037"/>
          <ac:grpSpMkLst>
            <pc:docMk/>
            <pc:sldMk cId="71867130" sldId="4349"/>
            <ac:grpSpMk id="53" creationId="{9657A416-3E7F-C4AE-9B12-03129E23EB4A}"/>
          </ac:grpSpMkLst>
        </pc:grpChg>
        <pc:grpChg chg="add mod">
          <ac:chgData name="Yu-Hsuan Ho" userId="7280e5fb-ee59-4ff5-9a5c-6781f40a6885" providerId="ADAL" clId="{106CB92C-96FA-7443-92AC-75E5F6E93575}" dt="2022-04-19T15:59:56.546" v="2332" actId="1076"/>
          <ac:grpSpMkLst>
            <pc:docMk/>
            <pc:sldMk cId="71867130" sldId="4349"/>
            <ac:grpSpMk id="56" creationId="{8F07C56C-349D-3D88-A75D-04B174F9F0E2}"/>
          </ac:grpSpMkLst>
        </pc:grpChg>
        <pc:grpChg chg="add mod">
          <ac:chgData name="Yu-Hsuan Ho" userId="7280e5fb-ee59-4ff5-9a5c-6781f40a6885" providerId="ADAL" clId="{106CB92C-96FA-7443-92AC-75E5F6E93575}" dt="2022-04-19T16:00:02.036" v="2334" actId="1076"/>
          <ac:grpSpMkLst>
            <pc:docMk/>
            <pc:sldMk cId="71867130" sldId="4349"/>
            <ac:grpSpMk id="59" creationId="{DDB49643-695A-971E-7B24-C07AB9F6B550}"/>
          </ac:grpSpMkLst>
        </pc:grpChg>
        <pc:grpChg chg="add mod">
          <ac:chgData name="Yu-Hsuan Ho" userId="7280e5fb-ee59-4ff5-9a5c-6781f40a6885" providerId="ADAL" clId="{106CB92C-96FA-7443-92AC-75E5F6E93575}" dt="2022-04-19T16:00:22.198" v="2362" actId="1038"/>
          <ac:grpSpMkLst>
            <pc:docMk/>
            <pc:sldMk cId="71867130" sldId="4349"/>
            <ac:grpSpMk id="62" creationId="{6D65AAA7-BEF1-D373-7378-85DB0DAF63BF}"/>
          </ac:grpSpMkLst>
        </pc:grpChg>
        <pc:grpChg chg="add mod">
          <ac:chgData name="Yu-Hsuan Ho" userId="7280e5fb-ee59-4ff5-9a5c-6781f40a6885" providerId="ADAL" clId="{106CB92C-96FA-7443-92AC-75E5F6E93575}" dt="2022-04-19T16:01:23.893" v="2433" actId="14100"/>
          <ac:grpSpMkLst>
            <pc:docMk/>
            <pc:sldMk cId="71867130" sldId="4349"/>
            <ac:grpSpMk id="65" creationId="{B0650C2D-C6B6-6E18-4E8E-B30CC5273413}"/>
          </ac:grpSpMkLst>
        </pc:grpChg>
        <pc:grpChg chg="add mod">
          <ac:chgData name="Yu-Hsuan Ho" userId="7280e5fb-ee59-4ff5-9a5c-6781f40a6885" providerId="ADAL" clId="{106CB92C-96FA-7443-92AC-75E5F6E93575}" dt="2022-04-19T16:02:37.285" v="2449" actId="1076"/>
          <ac:grpSpMkLst>
            <pc:docMk/>
            <pc:sldMk cId="71867130" sldId="4349"/>
            <ac:grpSpMk id="68" creationId="{FC4935A9-79F1-B230-3655-ECDF86174412}"/>
          </ac:grpSpMkLst>
        </pc:grpChg>
        <pc:grpChg chg="add mod">
          <ac:chgData name="Yu-Hsuan Ho" userId="7280e5fb-ee59-4ff5-9a5c-6781f40a6885" providerId="ADAL" clId="{106CB92C-96FA-7443-92AC-75E5F6E93575}" dt="2022-04-19T16:02:45.141" v="2456" actId="1076"/>
          <ac:grpSpMkLst>
            <pc:docMk/>
            <pc:sldMk cId="71867130" sldId="4349"/>
            <ac:grpSpMk id="71" creationId="{C0D12D46-1248-4874-C937-A655C17D4D05}"/>
          </ac:grpSpMkLst>
        </pc:grpChg>
        <pc:grpChg chg="add mod">
          <ac:chgData name="Yu-Hsuan Ho" userId="7280e5fb-ee59-4ff5-9a5c-6781f40a6885" providerId="ADAL" clId="{106CB92C-96FA-7443-92AC-75E5F6E93575}" dt="2022-04-19T16:02:56.588" v="2473" actId="1076"/>
          <ac:grpSpMkLst>
            <pc:docMk/>
            <pc:sldMk cId="71867130" sldId="4349"/>
            <ac:grpSpMk id="74" creationId="{005A97D0-1ECC-57BC-D4CE-63DC80B91FF7}"/>
          </ac:grpSpMkLst>
        </pc:grpChg>
        <pc:picChg chg="add del mod">
          <ac:chgData name="Yu-Hsuan Ho" userId="7280e5fb-ee59-4ff5-9a5c-6781f40a6885" providerId="ADAL" clId="{106CB92C-96FA-7443-92AC-75E5F6E93575}" dt="2022-04-19T14:56:58.974" v="1486" actId="478"/>
          <ac:picMkLst>
            <pc:docMk/>
            <pc:sldMk cId="71867130" sldId="4349"/>
            <ac:picMk id="5" creationId="{77A1E5FF-C260-E94E-379E-EE7137BE4553}"/>
          </ac:picMkLst>
        </pc:picChg>
        <pc:picChg chg="add mod">
          <ac:chgData name="Yu-Hsuan Ho" userId="7280e5fb-ee59-4ff5-9a5c-6781f40a6885" providerId="ADAL" clId="{106CB92C-96FA-7443-92AC-75E5F6E93575}" dt="2022-04-14T12:26:38.224" v="440"/>
          <ac:picMkLst>
            <pc:docMk/>
            <pc:sldMk cId="71867130" sldId="4349"/>
            <ac:picMk id="10" creationId="{9D95B664-5284-61B8-5E74-4E9023B259FA}"/>
          </ac:picMkLst>
        </pc:picChg>
        <pc:picChg chg="add mod">
          <ac:chgData name="Yu-Hsuan Ho" userId="7280e5fb-ee59-4ff5-9a5c-6781f40a6885" providerId="ADAL" clId="{106CB92C-96FA-7443-92AC-75E5F6E93575}" dt="2022-04-19T15:00:55.026" v="1602" actId="1076"/>
          <ac:picMkLst>
            <pc:docMk/>
            <pc:sldMk cId="71867130" sldId="4349"/>
            <ac:picMk id="20" creationId="{7B880EF3-A5B3-F88B-4863-1AEC23F89718}"/>
          </ac:picMkLst>
        </pc:picChg>
      </pc:sldChg>
      <pc:sldChg chg="addSp delSp modSp add mod ord setBg modNotesTx">
        <pc:chgData name="Yu-Hsuan Ho" userId="7280e5fb-ee59-4ff5-9a5c-6781f40a6885" providerId="ADAL" clId="{106CB92C-96FA-7443-92AC-75E5F6E93575}" dt="2022-04-21T13:44:16.254" v="8982" actId="20577"/>
        <pc:sldMkLst>
          <pc:docMk/>
          <pc:sldMk cId="260427746" sldId="4350"/>
        </pc:sldMkLst>
        <pc:spChg chg="add del mod">
          <ac:chgData name="Yu-Hsuan Ho" userId="7280e5fb-ee59-4ff5-9a5c-6781f40a6885" providerId="ADAL" clId="{106CB92C-96FA-7443-92AC-75E5F6E93575}" dt="2022-04-21T10:28:07.807" v="7768" actId="478"/>
          <ac:spMkLst>
            <pc:docMk/>
            <pc:sldMk cId="260427746" sldId="4350"/>
            <ac:spMk id="2" creationId="{AFC71E6D-2E35-0B3D-BC52-D37E1792BBA8}"/>
          </ac:spMkLst>
        </pc:spChg>
        <pc:spChg chg="add del mod">
          <ac:chgData name="Yu-Hsuan Ho" userId="7280e5fb-ee59-4ff5-9a5c-6781f40a6885" providerId="ADAL" clId="{106CB92C-96FA-7443-92AC-75E5F6E93575}" dt="2022-04-19T14:32:18.951" v="999"/>
          <ac:spMkLst>
            <pc:docMk/>
            <pc:sldMk cId="260427746" sldId="4350"/>
            <ac:spMk id="4" creationId="{D179B2B1-437E-1C8A-8570-EAEBD22AF202}"/>
          </ac:spMkLst>
        </pc:spChg>
        <pc:spChg chg="add del mod">
          <ac:chgData name="Yu-Hsuan Ho" userId="7280e5fb-ee59-4ff5-9a5c-6781f40a6885" providerId="ADAL" clId="{106CB92C-96FA-7443-92AC-75E5F6E93575}" dt="2022-04-14T13:27:46.730" v="555"/>
          <ac:spMkLst>
            <pc:docMk/>
            <pc:sldMk cId="260427746" sldId="4350"/>
            <ac:spMk id="5" creationId="{D37E60F1-C3B0-2227-E9E9-0B469E5E4CC7}"/>
          </ac:spMkLst>
        </pc:spChg>
        <pc:spChg chg="mod">
          <ac:chgData name="Yu-Hsuan Ho" userId="7280e5fb-ee59-4ff5-9a5c-6781f40a6885" providerId="ADAL" clId="{106CB92C-96FA-7443-92AC-75E5F6E93575}" dt="2022-04-21T10:12:16.487" v="7748" actId="20577"/>
          <ac:spMkLst>
            <pc:docMk/>
            <pc:sldMk cId="260427746" sldId="4350"/>
            <ac:spMk id="6" creationId="{645BB958-46D5-4288-CECB-27B06373A6BE}"/>
          </ac:spMkLst>
        </pc:spChg>
        <pc:spChg chg="add del mod">
          <ac:chgData name="Yu-Hsuan Ho" userId="7280e5fb-ee59-4ff5-9a5c-6781f40a6885" providerId="ADAL" clId="{106CB92C-96FA-7443-92AC-75E5F6E93575}" dt="2022-04-19T14:10:12.701" v="976" actId="478"/>
          <ac:spMkLst>
            <pc:docMk/>
            <pc:sldMk cId="260427746" sldId="4350"/>
            <ac:spMk id="9" creationId="{F5B6C26E-7631-A00C-88EB-1016BD56FF2E}"/>
          </ac:spMkLst>
        </pc:spChg>
        <pc:spChg chg="add del">
          <ac:chgData name="Yu-Hsuan Ho" userId="7280e5fb-ee59-4ff5-9a5c-6781f40a6885" providerId="ADAL" clId="{106CB92C-96FA-7443-92AC-75E5F6E93575}" dt="2022-04-19T14:10:09.269" v="974" actId="22"/>
          <ac:spMkLst>
            <pc:docMk/>
            <pc:sldMk cId="260427746" sldId="4350"/>
            <ac:spMk id="10" creationId="{8F81393C-E2D7-43F9-92E6-CE2C0FBB26D5}"/>
          </ac:spMkLst>
        </pc:spChg>
        <pc:spChg chg="del mod">
          <ac:chgData name="Yu-Hsuan Ho" userId="7280e5fb-ee59-4ff5-9a5c-6781f40a6885" providerId="ADAL" clId="{106CB92C-96FA-7443-92AC-75E5F6E93575}" dt="2022-04-14T12:40:24.465" v="540"/>
          <ac:spMkLst>
            <pc:docMk/>
            <pc:sldMk cId="260427746" sldId="4350"/>
            <ac:spMk id="11" creationId="{2B3AC9EE-F110-3716-A30C-07C07D09C71E}"/>
          </ac:spMkLst>
        </pc:spChg>
        <pc:spChg chg="del">
          <ac:chgData name="Yu-Hsuan Ho" userId="7280e5fb-ee59-4ff5-9a5c-6781f40a6885" providerId="ADAL" clId="{106CB92C-96FA-7443-92AC-75E5F6E93575}" dt="2022-04-19T14:30:28.021" v="997" actId="478"/>
          <ac:spMkLst>
            <pc:docMk/>
            <pc:sldMk cId="260427746" sldId="4350"/>
            <ac:spMk id="12" creationId="{D480274E-E93D-F4B2-A248-DFB08EE3BB45}"/>
          </ac:spMkLst>
        </pc:spChg>
        <pc:spChg chg="add del mod">
          <ac:chgData name="Yu-Hsuan Ho" userId="7280e5fb-ee59-4ff5-9a5c-6781f40a6885" providerId="ADAL" clId="{106CB92C-96FA-7443-92AC-75E5F6E93575}" dt="2022-04-19T14:33:10.702" v="1006" actId="478"/>
          <ac:spMkLst>
            <pc:docMk/>
            <pc:sldMk cId="260427746" sldId="4350"/>
            <ac:spMk id="14" creationId="{A19D3BEE-CDCA-05EE-4B46-8DDACE95E621}"/>
          </ac:spMkLst>
        </pc:spChg>
        <pc:spChg chg="add del mod">
          <ac:chgData name="Yu-Hsuan Ho" userId="7280e5fb-ee59-4ff5-9a5c-6781f40a6885" providerId="ADAL" clId="{106CB92C-96FA-7443-92AC-75E5F6E93575}" dt="2022-04-19T14:34:03.624" v="1030" actId="478"/>
          <ac:spMkLst>
            <pc:docMk/>
            <pc:sldMk cId="260427746" sldId="4350"/>
            <ac:spMk id="18" creationId="{222B3554-FDAE-CB1B-DE59-05B2948343CF}"/>
          </ac:spMkLst>
        </pc:spChg>
        <pc:spChg chg="add del">
          <ac:chgData name="Yu-Hsuan Ho" userId="7280e5fb-ee59-4ff5-9a5c-6781f40a6885" providerId="ADAL" clId="{106CB92C-96FA-7443-92AC-75E5F6E93575}" dt="2022-04-14T12:40:29.612" v="546" actId="26606"/>
          <ac:spMkLst>
            <pc:docMk/>
            <pc:sldMk cId="260427746" sldId="4350"/>
            <ac:spMk id="18" creationId="{D12DDE76-C203-4047-9998-63900085B5E8}"/>
          </ac:spMkLst>
        </pc:spChg>
        <pc:spChg chg="add mod">
          <ac:chgData name="Yu-Hsuan Ho" userId="7280e5fb-ee59-4ff5-9a5c-6781f40a6885" providerId="ADAL" clId="{106CB92C-96FA-7443-92AC-75E5F6E93575}" dt="2022-04-19T14:38:08.492" v="1147" actId="1037"/>
          <ac:spMkLst>
            <pc:docMk/>
            <pc:sldMk cId="260427746" sldId="4350"/>
            <ac:spMk id="19" creationId="{0F7F61EA-1D52-B9FB-D830-1680BE469742}"/>
          </ac:spMkLst>
        </pc:spChg>
        <pc:spChg chg="add mod">
          <ac:chgData name="Yu-Hsuan Ho" userId="7280e5fb-ee59-4ff5-9a5c-6781f40a6885" providerId="ADAL" clId="{106CB92C-96FA-7443-92AC-75E5F6E93575}" dt="2022-04-19T14:38:05.215" v="1141" actId="1038"/>
          <ac:spMkLst>
            <pc:docMk/>
            <pc:sldMk cId="260427746" sldId="4350"/>
            <ac:spMk id="20" creationId="{FBF67479-4BDB-D707-6478-470592D95406}"/>
          </ac:spMkLst>
        </pc:spChg>
        <pc:spChg chg="add mod">
          <ac:chgData name="Yu-Hsuan Ho" userId="7280e5fb-ee59-4ff5-9a5c-6781f40a6885" providerId="ADAL" clId="{106CB92C-96FA-7443-92AC-75E5F6E93575}" dt="2022-04-21T10:28:22.189" v="7779" actId="1037"/>
          <ac:spMkLst>
            <pc:docMk/>
            <pc:sldMk cId="260427746" sldId="4350"/>
            <ac:spMk id="21" creationId="{0528D4C5-43D4-C815-6A8E-AE69A73CB2BF}"/>
          </ac:spMkLst>
        </pc:spChg>
        <pc:spChg chg="add del">
          <ac:chgData name="Yu-Hsuan Ho" userId="7280e5fb-ee59-4ff5-9a5c-6781f40a6885" providerId="ADAL" clId="{106CB92C-96FA-7443-92AC-75E5F6E93575}" dt="2022-04-21T10:08:53.786" v="7557" actId="478"/>
          <ac:spMkLst>
            <pc:docMk/>
            <pc:sldMk cId="260427746" sldId="4350"/>
            <ac:spMk id="23" creationId="{6151C57B-04A9-615E-87AD-C44D5B3E5F73}"/>
          </ac:spMkLst>
        </pc:spChg>
        <pc:picChg chg="add del mod">
          <ac:chgData name="Yu-Hsuan Ho" userId="7280e5fb-ee59-4ff5-9a5c-6781f40a6885" providerId="ADAL" clId="{106CB92C-96FA-7443-92AC-75E5F6E93575}" dt="2022-04-14T13:27:44.627" v="554" actId="478"/>
          <ac:picMkLst>
            <pc:docMk/>
            <pc:sldMk cId="260427746" sldId="4350"/>
            <ac:picMk id="3" creationId="{D4996AED-68E8-ABA2-49CA-B2351BF28C75}"/>
          </ac:picMkLst>
        </pc:picChg>
        <pc:picChg chg="add mod modCrop">
          <ac:chgData name="Yu-Hsuan Ho" userId="7280e5fb-ee59-4ff5-9a5c-6781f40a6885" providerId="ADAL" clId="{106CB92C-96FA-7443-92AC-75E5F6E93575}" dt="2022-04-21T10:28:11.179" v="7769" actId="1076"/>
          <ac:picMkLst>
            <pc:docMk/>
            <pc:sldMk cId="260427746" sldId="4350"/>
            <ac:picMk id="4" creationId="{C18080ED-CFA3-293B-BA5B-65C8AF4938DD}"/>
          </ac:picMkLst>
        </pc:picChg>
        <pc:picChg chg="add del mod">
          <ac:chgData name="Yu-Hsuan Ho" userId="7280e5fb-ee59-4ff5-9a5c-6781f40a6885" providerId="ADAL" clId="{106CB92C-96FA-7443-92AC-75E5F6E93575}" dt="2022-04-19T14:33:08.748" v="1005" actId="478"/>
          <ac:picMkLst>
            <pc:docMk/>
            <pc:sldMk cId="260427746" sldId="4350"/>
            <ac:picMk id="7" creationId="{544FA2E5-914A-E412-1868-4178CA0BB288}"/>
          </ac:picMkLst>
        </pc:picChg>
        <pc:picChg chg="add del mod modCrop">
          <ac:chgData name="Yu-Hsuan Ho" userId="7280e5fb-ee59-4ff5-9a5c-6781f40a6885" providerId="ADAL" clId="{106CB92C-96FA-7443-92AC-75E5F6E93575}" dt="2022-04-19T14:32:16.877" v="998" actId="478"/>
          <ac:picMkLst>
            <pc:docMk/>
            <pc:sldMk cId="260427746" sldId="4350"/>
            <ac:picMk id="8" creationId="{865E0F96-3425-C843-1CF2-419A2F4C6724}"/>
          </ac:picMkLst>
        </pc:picChg>
        <pc:picChg chg="mod">
          <ac:chgData name="Yu-Hsuan Ho" userId="7280e5fb-ee59-4ff5-9a5c-6781f40a6885" providerId="ADAL" clId="{106CB92C-96FA-7443-92AC-75E5F6E93575}" dt="2022-04-14T12:40:29.612" v="546" actId="26606"/>
          <ac:picMkLst>
            <pc:docMk/>
            <pc:sldMk cId="260427746" sldId="4350"/>
            <ac:picMk id="13" creationId="{C7D598B3-83D1-4F4A-0619-95C5BE89D113}"/>
          </ac:picMkLst>
        </pc:picChg>
        <pc:picChg chg="add del mod">
          <ac:chgData name="Yu-Hsuan Ho" userId="7280e5fb-ee59-4ff5-9a5c-6781f40a6885" providerId="ADAL" clId="{106CB92C-96FA-7443-92AC-75E5F6E93575}" dt="2022-04-21T10:27:47.820" v="7762" actId="478"/>
          <ac:picMkLst>
            <pc:docMk/>
            <pc:sldMk cId="260427746" sldId="4350"/>
            <ac:picMk id="16" creationId="{6942409C-74F8-13CC-2795-990FA0388034}"/>
          </ac:picMkLst>
        </pc:picChg>
      </pc:sldChg>
      <pc:sldChg chg="modSp mod">
        <pc:chgData name="Yu-Hsuan Ho" userId="7280e5fb-ee59-4ff5-9a5c-6781f40a6885" providerId="ADAL" clId="{106CB92C-96FA-7443-92AC-75E5F6E93575}" dt="2022-04-19T13:20:44.393" v="686" actId="2711"/>
        <pc:sldMkLst>
          <pc:docMk/>
          <pc:sldMk cId="2859336911" sldId="4351"/>
        </pc:sldMkLst>
        <pc:spChg chg="mod">
          <ac:chgData name="Yu-Hsuan Ho" userId="7280e5fb-ee59-4ff5-9a5c-6781f40a6885" providerId="ADAL" clId="{106CB92C-96FA-7443-92AC-75E5F6E93575}" dt="2022-04-19T13:20:44.393" v="686" actId="2711"/>
          <ac:spMkLst>
            <pc:docMk/>
            <pc:sldMk cId="2859336911" sldId="4351"/>
            <ac:spMk id="10" creationId="{8423EDDA-32BF-6925-2A38-B01354C5D16A}"/>
          </ac:spMkLst>
        </pc:spChg>
      </pc:sldChg>
      <pc:sldChg chg="modSp mod">
        <pc:chgData name="Yu-Hsuan Ho" userId="7280e5fb-ee59-4ff5-9a5c-6781f40a6885" providerId="ADAL" clId="{106CB92C-96FA-7443-92AC-75E5F6E93575}" dt="2022-04-19T15:56:20.096" v="2272" actId="404"/>
        <pc:sldMkLst>
          <pc:docMk/>
          <pc:sldMk cId="4084921010" sldId="4352"/>
        </pc:sldMkLst>
        <pc:spChg chg="mod">
          <ac:chgData name="Yu-Hsuan Ho" userId="7280e5fb-ee59-4ff5-9a5c-6781f40a6885" providerId="ADAL" clId="{106CB92C-96FA-7443-92AC-75E5F6E93575}" dt="2022-04-19T15:56:20.096" v="2272" actId="404"/>
          <ac:spMkLst>
            <pc:docMk/>
            <pc:sldMk cId="4084921010" sldId="4352"/>
            <ac:spMk id="7" creationId="{E460E1C4-A2DA-657A-5763-1426B1202C44}"/>
          </ac:spMkLst>
        </pc:spChg>
      </pc:sldChg>
      <pc:sldChg chg="addSp delSp modSp add del mod modNotesTx">
        <pc:chgData name="Yu-Hsuan Ho" userId="7280e5fb-ee59-4ff5-9a5c-6781f40a6885" providerId="ADAL" clId="{106CB92C-96FA-7443-92AC-75E5F6E93575}" dt="2022-04-21T10:05:08.719" v="7545" actId="2696"/>
        <pc:sldMkLst>
          <pc:docMk/>
          <pc:sldMk cId="1190000582" sldId="4353"/>
        </pc:sldMkLst>
        <pc:spChg chg="add mod">
          <ac:chgData name="Yu-Hsuan Ho" userId="7280e5fb-ee59-4ff5-9a5c-6781f40a6885" providerId="ADAL" clId="{106CB92C-96FA-7443-92AC-75E5F6E93575}" dt="2022-04-20T17:06:09.680" v="4776" actId="1076"/>
          <ac:spMkLst>
            <pc:docMk/>
            <pc:sldMk cId="1190000582" sldId="4353"/>
            <ac:spMk id="4" creationId="{C1EE48D1-3855-79D2-C0C2-2D104388232D}"/>
          </ac:spMkLst>
        </pc:spChg>
        <pc:spChg chg="del">
          <ac:chgData name="Yu-Hsuan Ho" userId="7280e5fb-ee59-4ff5-9a5c-6781f40a6885" providerId="ADAL" clId="{106CB92C-96FA-7443-92AC-75E5F6E93575}" dt="2022-04-19T14:08:26.867" v="950" actId="478"/>
          <ac:spMkLst>
            <pc:docMk/>
            <pc:sldMk cId="1190000582" sldId="4353"/>
            <ac:spMk id="5" creationId="{8B23E284-1039-630F-A150-608BCCC83E2C}"/>
          </ac:spMkLst>
        </pc:spChg>
        <pc:spChg chg="mod">
          <ac:chgData name="Yu-Hsuan Ho" userId="7280e5fb-ee59-4ff5-9a5c-6781f40a6885" providerId="ADAL" clId="{106CB92C-96FA-7443-92AC-75E5F6E93575}" dt="2022-04-19T14:09:10.124" v="971" actId="20577"/>
          <ac:spMkLst>
            <pc:docMk/>
            <pc:sldMk cId="1190000582" sldId="4353"/>
            <ac:spMk id="6" creationId="{645BB958-46D5-4288-CECB-27B06373A6BE}"/>
          </ac:spMkLst>
        </pc:spChg>
        <pc:spChg chg="del">
          <ac:chgData name="Yu-Hsuan Ho" userId="7280e5fb-ee59-4ff5-9a5c-6781f40a6885" providerId="ADAL" clId="{106CB92C-96FA-7443-92AC-75E5F6E93575}" dt="2022-04-19T14:08:26.867" v="950" actId="478"/>
          <ac:spMkLst>
            <pc:docMk/>
            <pc:sldMk cId="1190000582" sldId="4353"/>
            <ac:spMk id="12" creationId="{4CE782A4-0E6A-E71D-13A0-AC7DD488A04F}"/>
          </ac:spMkLst>
        </pc:spChg>
        <pc:spChg chg="del">
          <ac:chgData name="Yu-Hsuan Ho" userId="7280e5fb-ee59-4ff5-9a5c-6781f40a6885" providerId="ADAL" clId="{106CB92C-96FA-7443-92AC-75E5F6E93575}" dt="2022-04-19T14:08:30.421" v="952" actId="478"/>
          <ac:spMkLst>
            <pc:docMk/>
            <pc:sldMk cId="1190000582" sldId="4353"/>
            <ac:spMk id="13" creationId="{78BC7657-55B4-FA3D-156C-F66E53C67B17}"/>
          </ac:spMkLst>
        </pc:spChg>
        <pc:spChg chg="del">
          <ac:chgData name="Yu-Hsuan Ho" userId="7280e5fb-ee59-4ff5-9a5c-6781f40a6885" providerId="ADAL" clId="{106CB92C-96FA-7443-92AC-75E5F6E93575}" dt="2022-04-19T14:08:26.867" v="950" actId="478"/>
          <ac:spMkLst>
            <pc:docMk/>
            <pc:sldMk cId="1190000582" sldId="4353"/>
            <ac:spMk id="14" creationId="{869442E0-7F14-58F3-61F8-55E837DF7F7D}"/>
          </ac:spMkLst>
        </pc:spChg>
        <pc:spChg chg="add mod">
          <ac:chgData name="Yu-Hsuan Ho" userId="7280e5fb-ee59-4ff5-9a5c-6781f40a6885" providerId="ADAL" clId="{106CB92C-96FA-7443-92AC-75E5F6E93575}" dt="2022-04-20T17:06:01.425" v="4775" actId="1036"/>
          <ac:spMkLst>
            <pc:docMk/>
            <pc:sldMk cId="1190000582" sldId="4353"/>
            <ac:spMk id="14" creationId="{AFAA6330-2AD7-8AD8-A21E-C967B4A0A705}"/>
          </ac:spMkLst>
        </pc:spChg>
        <pc:spChg chg="del mod">
          <ac:chgData name="Yu-Hsuan Ho" userId="7280e5fb-ee59-4ff5-9a5c-6781f40a6885" providerId="ADAL" clId="{106CB92C-96FA-7443-92AC-75E5F6E93575}" dt="2022-04-19T14:08:30.421" v="952" actId="478"/>
          <ac:spMkLst>
            <pc:docMk/>
            <pc:sldMk cId="1190000582" sldId="4353"/>
            <ac:spMk id="15" creationId="{E83FA235-D98C-0067-6B90-DFBCDBC4C3DC}"/>
          </ac:spMkLst>
        </pc:spChg>
        <pc:spChg chg="add mod">
          <ac:chgData name="Yu-Hsuan Ho" userId="7280e5fb-ee59-4ff5-9a5c-6781f40a6885" providerId="ADAL" clId="{106CB92C-96FA-7443-92AC-75E5F6E93575}" dt="2022-04-20T16:35:18.103" v="3538" actId="20577"/>
          <ac:spMkLst>
            <pc:docMk/>
            <pc:sldMk cId="1190000582" sldId="4353"/>
            <ac:spMk id="16" creationId="{6F906FA6-7981-47E6-C1CB-B08E078D02D0}"/>
          </ac:spMkLst>
        </pc:spChg>
        <pc:spChg chg="add mod">
          <ac:chgData name="Yu-Hsuan Ho" userId="7280e5fb-ee59-4ff5-9a5c-6781f40a6885" providerId="ADAL" clId="{106CB92C-96FA-7443-92AC-75E5F6E93575}" dt="2022-04-20T17:05:01.640" v="4768" actId="20577"/>
          <ac:spMkLst>
            <pc:docMk/>
            <pc:sldMk cId="1190000582" sldId="4353"/>
            <ac:spMk id="17" creationId="{83DB9A2C-2F71-BB4D-7C6A-F14DDC50849D}"/>
          </ac:spMkLst>
        </pc:spChg>
        <pc:picChg chg="add mod">
          <ac:chgData name="Yu-Hsuan Ho" userId="7280e5fb-ee59-4ff5-9a5c-6781f40a6885" providerId="ADAL" clId="{106CB92C-96FA-7443-92AC-75E5F6E93575}" dt="2022-04-20T17:06:09.680" v="4776" actId="1076"/>
          <ac:picMkLst>
            <pc:docMk/>
            <pc:sldMk cId="1190000582" sldId="4353"/>
            <ac:picMk id="3" creationId="{C5E70355-2642-27C4-EE75-559047CD7738}"/>
          </ac:picMkLst>
        </pc:picChg>
        <pc:picChg chg="add del mod">
          <ac:chgData name="Yu-Hsuan Ho" userId="7280e5fb-ee59-4ff5-9a5c-6781f40a6885" providerId="ADAL" clId="{106CB92C-96FA-7443-92AC-75E5F6E93575}" dt="2022-04-20T17:02:36.259" v="4712" actId="478"/>
          <ac:picMkLst>
            <pc:docMk/>
            <pc:sldMk cId="1190000582" sldId="4353"/>
            <ac:picMk id="7" creationId="{43F806B8-B57C-A535-9E1F-F59DFE22F5F3}"/>
          </ac:picMkLst>
        </pc:picChg>
        <pc:picChg chg="add mod">
          <ac:chgData name="Yu-Hsuan Ho" userId="7280e5fb-ee59-4ff5-9a5c-6781f40a6885" providerId="ADAL" clId="{106CB92C-96FA-7443-92AC-75E5F6E93575}" dt="2022-04-20T17:02:51.667" v="4719" actId="1076"/>
          <ac:picMkLst>
            <pc:docMk/>
            <pc:sldMk cId="1190000582" sldId="4353"/>
            <ac:picMk id="11" creationId="{584DEF11-7887-5783-64A6-9A100C9376A1}"/>
          </ac:picMkLst>
        </pc:picChg>
        <pc:picChg chg="add mod">
          <ac:chgData name="Yu-Hsuan Ho" userId="7280e5fb-ee59-4ff5-9a5c-6781f40a6885" providerId="ADAL" clId="{106CB92C-96FA-7443-92AC-75E5F6E93575}" dt="2022-04-20T17:04:03.109" v="4761" actId="14100"/>
          <ac:picMkLst>
            <pc:docMk/>
            <pc:sldMk cId="1190000582" sldId="4353"/>
            <ac:picMk id="13" creationId="{5E61B4F7-1153-8ED7-4C5A-3F306EB45353}"/>
          </ac:picMkLst>
        </pc:picChg>
        <pc:picChg chg="add del mod">
          <ac:chgData name="Yu-Hsuan Ho" userId="7280e5fb-ee59-4ff5-9a5c-6781f40a6885" providerId="ADAL" clId="{106CB92C-96FA-7443-92AC-75E5F6E93575}" dt="2022-04-20T17:02:21.175" v="4710" actId="478"/>
          <ac:picMkLst>
            <pc:docMk/>
            <pc:sldMk cId="1190000582" sldId="4353"/>
            <ac:picMk id="1026" creationId="{33243DD4-79A7-9C91-36D9-C622EA1E0816}"/>
          </ac:picMkLst>
        </pc:picChg>
        <pc:cxnChg chg="del mod">
          <ac:chgData name="Yu-Hsuan Ho" userId="7280e5fb-ee59-4ff5-9a5c-6781f40a6885" providerId="ADAL" clId="{106CB92C-96FA-7443-92AC-75E5F6E93575}" dt="2022-04-19T14:08:26.867" v="950" actId="478"/>
          <ac:cxnSpMkLst>
            <pc:docMk/>
            <pc:sldMk cId="1190000582" sldId="4353"/>
            <ac:cxnSpMk id="8" creationId="{49985F71-B818-4E9C-9457-347B30926CB7}"/>
          </ac:cxnSpMkLst>
        </pc:cxnChg>
      </pc:sldChg>
      <pc:sldChg chg="modSp mod modCm modNotesTx">
        <pc:chgData name="Yu-Hsuan Ho" userId="7280e5fb-ee59-4ff5-9a5c-6781f40a6885" providerId="ADAL" clId="{106CB92C-96FA-7443-92AC-75E5F6E93575}" dt="2022-04-21T13:43:09.002" v="8981"/>
        <pc:sldMkLst>
          <pc:docMk/>
          <pc:sldMk cId="348101122" sldId="4359"/>
        </pc:sldMkLst>
        <pc:spChg chg="mod">
          <ac:chgData name="Yu-Hsuan Ho" userId="7280e5fb-ee59-4ff5-9a5c-6781f40a6885" providerId="ADAL" clId="{106CB92C-96FA-7443-92AC-75E5F6E93575}" dt="2022-04-21T10:53:21.332" v="8974" actId="20577"/>
          <ac:spMkLst>
            <pc:docMk/>
            <pc:sldMk cId="348101122" sldId="4359"/>
            <ac:spMk id="6" creationId="{645BB958-46D5-4288-CECB-27B06373A6BE}"/>
          </ac:spMkLst>
        </pc:spChg>
      </pc:sldChg>
      <pc:sldChg chg="addSp delSp modSp mod modNotesTx">
        <pc:chgData name="Yu-Hsuan Ho" userId="7280e5fb-ee59-4ff5-9a5c-6781f40a6885" providerId="ADAL" clId="{106CB92C-96FA-7443-92AC-75E5F6E93575}" dt="2022-04-21T10:50:24.048" v="8769" actId="20577"/>
        <pc:sldMkLst>
          <pc:docMk/>
          <pc:sldMk cId="537757300" sldId="4363"/>
        </pc:sldMkLst>
        <pc:spChg chg="del mod">
          <ac:chgData name="Yu-Hsuan Ho" userId="7280e5fb-ee59-4ff5-9a5c-6781f40a6885" providerId="ADAL" clId="{106CB92C-96FA-7443-92AC-75E5F6E93575}" dt="2022-04-21T10:11:59.038" v="7713" actId="478"/>
          <ac:spMkLst>
            <pc:docMk/>
            <pc:sldMk cId="537757300" sldId="4363"/>
            <ac:spMk id="2" creationId="{AC85B4FC-DC5C-47B0-8059-909423F55FAC}"/>
          </ac:spMkLst>
        </pc:spChg>
        <pc:spChg chg="del">
          <ac:chgData name="Yu-Hsuan Ho" userId="7280e5fb-ee59-4ff5-9a5c-6781f40a6885" providerId="ADAL" clId="{106CB92C-96FA-7443-92AC-75E5F6E93575}" dt="2022-04-21T10:15:19.246" v="7749" actId="478"/>
          <ac:spMkLst>
            <pc:docMk/>
            <pc:sldMk cId="537757300" sldId="4363"/>
            <ac:spMk id="3" creationId="{D90D54CF-B4BC-5A6F-8364-45567FCCD42D}"/>
          </ac:spMkLst>
        </pc:spChg>
        <pc:spChg chg="add del mod">
          <ac:chgData name="Yu-Hsuan Ho" userId="7280e5fb-ee59-4ff5-9a5c-6781f40a6885" providerId="ADAL" clId="{106CB92C-96FA-7443-92AC-75E5F6E93575}" dt="2022-04-21T10:12:00.889" v="7714" actId="478"/>
          <ac:spMkLst>
            <pc:docMk/>
            <pc:sldMk cId="537757300" sldId="4363"/>
            <ac:spMk id="5" creationId="{E17D8ECF-9790-4F29-685E-7E1B291B50F7}"/>
          </ac:spMkLst>
        </pc:spChg>
        <pc:spChg chg="add mod">
          <ac:chgData name="Yu-Hsuan Ho" userId="7280e5fb-ee59-4ff5-9a5c-6781f40a6885" providerId="ADAL" clId="{106CB92C-96FA-7443-92AC-75E5F6E93575}" dt="2022-04-21T10:12:12.218" v="7742" actId="20577"/>
          <ac:spMkLst>
            <pc:docMk/>
            <pc:sldMk cId="537757300" sldId="4363"/>
            <ac:spMk id="6" creationId="{1C56A7F7-9D39-4F3F-8961-EF09298FB24A}"/>
          </ac:spMkLst>
        </pc:spChg>
        <pc:spChg chg="add del mod">
          <ac:chgData name="Yu-Hsuan Ho" userId="7280e5fb-ee59-4ff5-9a5c-6781f40a6885" providerId="ADAL" clId="{106CB92C-96FA-7443-92AC-75E5F6E93575}" dt="2022-04-21T10:15:20.426" v="7750" actId="478"/>
          <ac:spMkLst>
            <pc:docMk/>
            <pc:sldMk cId="537757300" sldId="4363"/>
            <ac:spMk id="8" creationId="{A0043AE4-AA4C-7BE9-82C1-74C4767A0B23}"/>
          </ac:spMkLst>
        </pc:spChg>
        <pc:spChg chg="add mod">
          <ac:chgData name="Yu-Hsuan Ho" userId="7280e5fb-ee59-4ff5-9a5c-6781f40a6885" providerId="ADAL" clId="{106CB92C-96FA-7443-92AC-75E5F6E93575}" dt="2022-04-21T10:29:24.598" v="7834" actId="208"/>
          <ac:spMkLst>
            <pc:docMk/>
            <pc:sldMk cId="537757300" sldId="4363"/>
            <ac:spMk id="11" creationId="{12704F13-5C9D-BFA0-0FD9-73AB283E8777}"/>
          </ac:spMkLst>
        </pc:spChg>
        <pc:spChg chg="add mod">
          <ac:chgData name="Yu-Hsuan Ho" userId="7280e5fb-ee59-4ff5-9a5c-6781f40a6885" providerId="ADAL" clId="{106CB92C-96FA-7443-92AC-75E5F6E93575}" dt="2022-04-21T10:29:31.470" v="7841" actId="20577"/>
          <ac:spMkLst>
            <pc:docMk/>
            <pc:sldMk cId="537757300" sldId="4363"/>
            <ac:spMk id="12" creationId="{C216836B-32FA-EEAB-6B6B-BB7875B0FA14}"/>
          </ac:spMkLst>
        </pc:spChg>
        <pc:picChg chg="add mod">
          <ac:chgData name="Yu-Hsuan Ho" userId="7280e5fb-ee59-4ff5-9a5c-6781f40a6885" providerId="ADAL" clId="{106CB92C-96FA-7443-92AC-75E5F6E93575}" dt="2022-04-21T10:24:59.174" v="7754" actId="962"/>
          <ac:picMkLst>
            <pc:docMk/>
            <pc:sldMk cId="537757300" sldId="4363"/>
            <ac:picMk id="10" creationId="{96BAF242-B2DB-469F-1ED5-53078F959E58}"/>
          </ac:picMkLst>
        </pc:picChg>
      </pc:sldChg>
    </pc:docChg>
  </pc:docChgLst>
  <pc:docChgLst>
    <pc:chgData name="Yu-Hsuan Ho" userId="S::yu-hsuan.ho@royalgreenwich.gov.uk::7280e5fb-ee59-4ff5-9a5c-6781f40a6885" providerId="AD" clId="Web-{5F4371FC-FD7D-B5CE-EB9A-84975F454E53}"/>
    <pc:docChg chg="addSld delSld">
      <pc:chgData name="Yu-Hsuan Ho" userId="S::yu-hsuan.ho@royalgreenwich.gov.uk::7280e5fb-ee59-4ff5-9a5c-6781f40a6885" providerId="AD" clId="Web-{5F4371FC-FD7D-B5CE-EB9A-84975F454E53}" dt="2022-04-21T08:28:33.702" v="4"/>
      <pc:docMkLst>
        <pc:docMk/>
      </pc:docMkLst>
      <pc:sldChg chg="delCm">
        <pc:chgData name="Yu-Hsuan Ho" userId="S::yu-hsuan.ho@royalgreenwich.gov.uk::7280e5fb-ee59-4ff5-9a5c-6781f40a6885" providerId="AD" clId="Web-{5F4371FC-FD7D-B5CE-EB9A-84975F454E53}" dt="2022-04-21T08:28:33.702" v="4"/>
        <pc:sldMkLst>
          <pc:docMk/>
          <pc:sldMk cId="1093090971" sldId="4343"/>
        </pc:sldMkLst>
      </pc:sldChg>
      <pc:sldChg chg="del">
        <pc:chgData name="Yu-Hsuan Ho" userId="S::yu-hsuan.ho@royalgreenwich.gov.uk::7280e5fb-ee59-4ff5-9a5c-6781f40a6885" providerId="AD" clId="Web-{5F4371FC-FD7D-B5CE-EB9A-84975F454E53}" dt="2022-04-21T08:27:21.292" v="1"/>
        <pc:sldMkLst>
          <pc:docMk/>
          <pc:sldMk cId="71867130" sldId="4349"/>
        </pc:sldMkLst>
      </pc:sldChg>
      <pc:sldChg chg="del">
        <pc:chgData name="Yu-Hsuan Ho" userId="S::yu-hsuan.ho@royalgreenwich.gov.uk::7280e5fb-ee59-4ff5-9a5c-6781f40a6885" providerId="AD" clId="Web-{5F4371FC-FD7D-B5CE-EB9A-84975F454E53}" dt="2022-04-21T08:28:10.139" v="3"/>
        <pc:sldMkLst>
          <pc:docMk/>
          <pc:sldMk cId="1190000582" sldId="4353"/>
        </pc:sldMkLst>
      </pc:sldChg>
      <pc:sldChg chg="add">
        <pc:chgData name="Yu-Hsuan Ho" userId="S::yu-hsuan.ho@royalgreenwich.gov.uk::7280e5fb-ee59-4ff5-9a5c-6781f40a6885" providerId="AD" clId="Web-{5F4371FC-FD7D-B5CE-EB9A-84975F454E53}" dt="2022-04-21T08:27:17.542" v="0"/>
        <pc:sldMkLst>
          <pc:docMk/>
          <pc:sldMk cId="348101122" sldId="4359"/>
        </pc:sldMkLst>
      </pc:sldChg>
      <pc:sldChg chg="add">
        <pc:chgData name="Yu-Hsuan Ho" userId="S::yu-hsuan.ho@royalgreenwich.gov.uk::7280e5fb-ee59-4ff5-9a5c-6781f40a6885" providerId="AD" clId="Web-{5F4371FC-FD7D-B5CE-EB9A-84975F454E53}" dt="2022-04-21T08:28:04.888" v="2"/>
        <pc:sldMkLst>
          <pc:docMk/>
          <pc:sldMk cId="440494393" sldId="4360"/>
        </pc:sldMkLst>
      </pc:sldChg>
    </pc:docChg>
  </pc:docChgLst>
  <pc:docChgLst>
    <pc:chgData name="Bethany Mindham" userId="S::bethany.mindham@royalgreenwich.gov.uk::335b0bfb-97a9-434b-9485-cdce9611e571" providerId="AD" clId="Web-{29F6783E-00E0-56B0-533F-C61FFE9E8AC0}"/>
    <pc:docChg chg="modSld">
      <pc:chgData name="Bethany Mindham" userId="S::bethany.mindham@royalgreenwich.gov.uk::335b0bfb-97a9-434b-9485-cdce9611e571" providerId="AD" clId="Web-{29F6783E-00E0-56B0-533F-C61FFE9E8AC0}" dt="2022-04-21T12:40:09.711" v="760" actId="20577"/>
      <pc:docMkLst>
        <pc:docMk/>
      </pc:docMkLst>
      <pc:sldChg chg="modSp">
        <pc:chgData name="Bethany Mindham" userId="S::bethany.mindham@royalgreenwich.gov.uk::335b0bfb-97a9-434b-9485-cdce9611e571" providerId="AD" clId="Web-{29F6783E-00E0-56B0-533F-C61FFE9E8AC0}" dt="2022-04-21T12:39:51.773" v="757" actId="20577"/>
        <pc:sldMkLst>
          <pc:docMk/>
          <pc:sldMk cId="697085115" sldId="4171"/>
        </pc:sldMkLst>
        <pc:spChg chg="mod">
          <ac:chgData name="Bethany Mindham" userId="S::bethany.mindham@royalgreenwich.gov.uk::335b0bfb-97a9-434b-9485-cdce9611e571" providerId="AD" clId="Web-{29F6783E-00E0-56B0-533F-C61FFE9E8AC0}" dt="2022-04-21T12:39:51.773" v="757" actId="20577"/>
          <ac:spMkLst>
            <pc:docMk/>
            <pc:sldMk cId="697085115" sldId="4171"/>
            <ac:spMk id="2" creationId="{3BCE52F7-5E65-49B7-9B57-DCDF61FDF5E1}"/>
          </ac:spMkLst>
        </pc:spChg>
        <pc:spChg chg="mod">
          <ac:chgData name="Bethany Mindham" userId="S::bethany.mindham@royalgreenwich.gov.uk::335b0bfb-97a9-434b-9485-cdce9611e571" providerId="AD" clId="Web-{29F6783E-00E0-56B0-533F-C61FFE9E8AC0}" dt="2022-04-21T12:27:36.644" v="95" actId="20577"/>
          <ac:spMkLst>
            <pc:docMk/>
            <pc:sldMk cId="697085115" sldId="4171"/>
            <ac:spMk id="5" creationId="{CF23C95D-2CE2-1449-AD39-FAD79E5570AC}"/>
          </ac:spMkLst>
        </pc:spChg>
      </pc:sldChg>
      <pc:sldChg chg="modSp">
        <pc:chgData name="Bethany Mindham" userId="S::bethany.mindham@royalgreenwich.gov.uk::335b0bfb-97a9-434b-9485-cdce9611e571" providerId="AD" clId="Web-{29F6783E-00E0-56B0-533F-C61FFE9E8AC0}" dt="2022-04-21T12:40:09.711" v="760" actId="20577"/>
        <pc:sldMkLst>
          <pc:docMk/>
          <pc:sldMk cId="1642618885" sldId="4311"/>
        </pc:sldMkLst>
        <pc:spChg chg="mod">
          <ac:chgData name="Bethany Mindham" userId="S::bethany.mindham@royalgreenwich.gov.uk::335b0bfb-97a9-434b-9485-cdce9611e571" providerId="AD" clId="Web-{29F6783E-00E0-56B0-533F-C61FFE9E8AC0}" dt="2022-04-21T12:40:09.711" v="760" actId="20577"/>
          <ac:spMkLst>
            <pc:docMk/>
            <pc:sldMk cId="1642618885" sldId="4311"/>
            <ac:spMk id="3" creationId="{DD8F8690-65E4-442D-9D6F-BFBCAFB0FBF8}"/>
          </ac:spMkLst>
        </pc:spChg>
      </pc:sldChg>
    </pc:docChg>
  </pc:docChgLst>
</pc:chgInfo>
</file>

<file path=ppt/comments/modernComment_1050_F2307A8A.xml><?xml version="1.0" encoding="utf-8"?>
<p188:cmLst xmlns:a="http://schemas.openxmlformats.org/drawingml/2006/main" xmlns:r="http://schemas.openxmlformats.org/officeDocument/2006/relationships" xmlns:p188="http://schemas.microsoft.com/office/powerpoint/2018/8/main">
  <p188:cm id="{8B9C6E1A-9414-4BE9-A1BB-CD888781CABD}" authorId="{9264066B-F763-FD58-4737-8320933C3631}" created="2022-02-10T15:27:10.174">
    <pc:sldMkLst xmlns:pc="http://schemas.microsoft.com/office/powerpoint/2013/main/command">
      <pc:docMk/>
      <pc:sldMk cId="4063263370" sldId="4176"/>
    </pc:sldMkLst>
    <p188:txBody>
      <a:bodyPr/>
      <a:lstStyle/>
      <a:p>
        <a:r>
          <a:rPr lang="en-US"/>
          <a:t>[@Bethany Mindham] </a:t>
        </a:r>
      </a:p>
    </p188:txBody>
  </p188:cm>
</p188:cmLst>
</file>

<file path=ppt/comments/modernComment_10B4_C514A6F7.xml><?xml version="1.0" encoding="utf-8"?>
<p188:cmLst xmlns:a="http://schemas.openxmlformats.org/drawingml/2006/main" xmlns:r="http://schemas.openxmlformats.org/officeDocument/2006/relationships" xmlns:p188="http://schemas.microsoft.com/office/powerpoint/2018/8/main">
  <p188:cm id="{979D364F-E71F-4B41-BA5E-4DC116830490}" authorId="{0F65A496-1998-1A7D-F96B-2A4C46A1480D}" created="2022-03-29T09:06:47.109">
    <pc:sldMkLst xmlns:pc="http://schemas.microsoft.com/office/powerpoint/2013/main/command">
      <pc:docMk/>
      <pc:sldMk cId="3306465015" sldId="4276"/>
    </pc:sldMkLst>
    <p188:txBody>
      <a:bodyPr/>
      <a:lstStyle/>
      <a:p>
        <a:r>
          <a:rPr lang="en-GB"/>
          <a:t>Beth handing over to [@Alexia Fergus]</a:t>
        </a:r>
      </a:p>
    </p188:txBody>
  </p188:cm>
</p188:cmLst>
</file>

<file path=ppt/comments/modernComment_1107_14BF9A02.xml><?xml version="1.0" encoding="utf-8"?>
<p188:cmLst xmlns:a="http://schemas.openxmlformats.org/drawingml/2006/main" xmlns:r="http://schemas.openxmlformats.org/officeDocument/2006/relationships" xmlns:p188="http://schemas.microsoft.com/office/powerpoint/2018/8/main">
  <p188:cm id="{AAF64126-9AB4-472F-966C-9BF34F5486D5}" authorId="{9264066B-F763-FD58-4737-8320933C3631}" status="resolved" created="2022-04-21T09:48:49.107" complete="100000">
    <pc:sldMkLst xmlns:pc="http://schemas.microsoft.com/office/powerpoint/2013/main/command">
      <pc:docMk/>
      <pc:sldMk cId="348101122" sldId="4359"/>
    </pc:sldMkLst>
    <p188:replyLst>
      <p188:reply id="{8A0A5991-CE59-4B29-B10B-8D9842BBC730}" authorId="{9264066B-F763-FD58-4737-8320933C3631}" created="2022-04-21T09:49:15.920">
        <p188:txBody>
          <a:bodyPr/>
          <a:lstStyle/>
          <a:p>
            <a:r>
              <a:rPr lang="en-US"/>
              <a:t>Ensure it is clear we are saying this is what we heard in our research</a:t>
            </a:r>
          </a:p>
        </p188:txBody>
      </p188:reply>
    </p188:replyLst>
    <p188:txBody>
      <a:bodyPr/>
      <a:lstStyle/>
      <a:p>
        <a:r>
          <a:rPr lang="en-US"/>
          <a:t>'A story we heard from someone'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B5E67-FD8B-464C-9165-9371C1DA0919}"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C36C0-8C4F-490A-9D86-031F687FFDD7}" type="slidenum">
              <a:rPr lang="en-GB" smtClean="0"/>
              <a:t>‹#›</a:t>
            </a:fld>
            <a:endParaRPr lang="en-GB"/>
          </a:p>
        </p:txBody>
      </p:sp>
    </p:spTree>
    <p:extLst>
      <p:ext uri="{BB962C8B-B14F-4D97-AF65-F5344CB8AC3E}">
        <p14:creationId xmlns:p14="http://schemas.microsoft.com/office/powerpoint/2010/main" val="59727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slides 1-8</a:t>
            </a:r>
          </a:p>
        </p:txBody>
      </p:sp>
      <p:sp>
        <p:nvSpPr>
          <p:cNvPr id="4" name="Slide Number Placeholder 3"/>
          <p:cNvSpPr>
            <a:spLocks noGrp="1"/>
          </p:cNvSpPr>
          <p:nvPr>
            <p:ph type="sldNum" sz="quarter" idx="5"/>
          </p:nvPr>
        </p:nvSpPr>
        <p:spPr/>
        <p:txBody>
          <a:bodyPr/>
          <a:lstStyle/>
          <a:p>
            <a:fld id="{10AA8D2E-43CC-D440-95E0-2E383F1107A0}" type="slidenum">
              <a:rPr lang="en-US" smtClean="0"/>
              <a:t>1</a:t>
            </a:fld>
            <a:endParaRPr lang="en-US"/>
          </a:p>
        </p:txBody>
      </p:sp>
    </p:spTree>
    <p:extLst>
      <p:ext uri="{BB962C8B-B14F-4D97-AF65-F5344CB8AC3E}">
        <p14:creationId xmlns:p14="http://schemas.microsoft.com/office/powerpoint/2010/main" val="316722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GB">
                <a:cs typeface="Calibri"/>
              </a:rPr>
              <a:t>Alex </a:t>
            </a:r>
          </a:p>
          <a:p>
            <a:pPr>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The  Greenwich Community Directory is a directory of health, social care and community services in Greenwich: </a:t>
            </a:r>
            <a:endParaRPr lang="en-GB"/>
          </a:p>
          <a:p>
            <a:pPr>
              <a:defRPr/>
            </a:pPr>
            <a:r>
              <a:rPr lang="en-GB"/>
              <a:t>Initially it was a response to the Care Act requiring LA to sign post residents to services available across the community in particular those provided by the voluntary sector. It gave residents access to info on social care, health and wellbeing. </a:t>
            </a:r>
            <a:endParaRPr lang="en-US">
              <a:cs typeface="Calibri"/>
            </a:endParaRPr>
          </a:p>
          <a:p>
            <a:pPr marL="0" indent="0">
              <a:spcBef>
                <a:spcPts val="0"/>
              </a:spcBef>
              <a:buClrTx/>
              <a:buSzTx/>
              <a:buFontTx/>
              <a:defRPr/>
            </a:pPr>
            <a:endParaRPr lang="en-GB"/>
          </a:p>
          <a:p>
            <a:pPr marL="0" indent="0">
              <a:spcBef>
                <a:spcPts val="0"/>
              </a:spcBef>
              <a:buClrTx/>
              <a:buSzTx/>
              <a:buFontTx/>
              <a:defRPr/>
            </a:pPr>
            <a:r>
              <a:rPr lang="en-GB"/>
              <a:t>The voluntary sector play a key role in prevention and early intervention (for example supporting people with Dementia).</a:t>
            </a:r>
            <a:endParaRPr lang="en-US"/>
          </a:p>
          <a:p>
            <a:pPr marL="0" indent="0">
              <a:spcBef>
                <a:spcPts val="0"/>
              </a:spcBef>
              <a:defRPr/>
            </a:pPr>
            <a:endParaRPr lang="en-GB"/>
          </a:p>
          <a:p>
            <a:pPr>
              <a:defRPr/>
            </a:pPr>
            <a:r>
              <a:rPr lang="en-GB"/>
              <a:t>The Directory is also used by professionals: RBG staff, NHS staff, GPs to support their work – through Social Prescribing. For example Community Centres are encouraged to list activities which can assist with social isolation – most recently the Carers Centre page has been updated with December's activities.</a:t>
            </a:r>
            <a:endParaRPr lang="en-GB">
              <a:cs typeface="Calibri" panose="020F0502020204030204"/>
            </a:endParaRPr>
          </a:p>
          <a:p>
            <a:pPr>
              <a:defRPr/>
            </a:pPr>
            <a:endParaRPr lang="en-GB"/>
          </a:p>
          <a:p>
            <a:pPr>
              <a:defRPr/>
            </a:pPr>
            <a:r>
              <a:rPr lang="en-GB"/>
              <a:t>With over 2600 live listings on the directory there is a rich mix of advice and support services.</a:t>
            </a:r>
            <a:endParaRPr lang="en-GB">
              <a:cs typeface="Calibri" panose="020F0502020204030204"/>
            </a:endParaRPr>
          </a:p>
          <a:p>
            <a:pPr>
              <a:defRPr/>
            </a:pPr>
            <a:endParaRPr lang="en-GB"/>
          </a:p>
          <a:p>
            <a:pPr>
              <a:defRPr/>
            </a:pPr>
            <a:r>
              <a:rPr lang="en-GB"/>
              <a:t>GCD</a:t>
            </a:r>
            <a:r>
              <a:rPr lang="en-GB" sz="1200" b="0" i="0" u="none" strike="noStrike" cap="none">
                <a:solidFill>
                  <a:schemeClr val="dk1"/>
                </a:solidFill>
                <a:effectLst/>
                <a:latin typeface="Times"/>
                <a:ea typeface="Times"/>
                <a:cs typeface="Times"/>
                <a:sym typeface="Times"/>
              </a:rPr>
              <a:t> is a crucial digital product to allow communities find local service information. It connects to the core services council offers too. </a:t>
            </a:r>
            <a:br>
              <a:rPr lang="en-GB">
                <a:cs typeface="+mn-lt"/>
              </a:rPr>
            </a:br>
            <a:endParaRPr lang="en-GB">
              <a:solidFill>
                <a:schemeClr val="dk1"/>
              </a:solidFill>
              <a:latin typeface="Times"/>
              <a:cs typeface="Times"/>
              <a:sym typeface="Times"/>
            </a:endParaRPr>
          </a:p>
          <a:p>
            <a:pPr>
              <a:defRPr/>
            </a:pPr>
            <a:r>
              <a:rPr lang="en-GB" sz="1200" b="0" i="0" u="none" strike="noStrike" cap="none">
                <a:solidFill>
                  <a:schemeClr val="dk1"/>
                </a:solidFill>
                <a:effectLst/>
                <a:latin typeface="Times"/>
                <a:ea typeface="Times"/>
                <a:cs typeface="Times"/>
                <a:sym typeface="Times"/>
              </a:rPr>
              <a:t>Since the launch of the Directory there has been a significant increase in its usage from just over 1000 sessions per month in 2016 to over </a:t>
            </a:r>
            <a:r>
              <a:rPr lang="en-GB">
                <a:solidFill>
                  <a:schemeClr val="dk1"/>
                </a:solidFill>
                <a:latin typeface="Times"/>
                <a:ea typeface="Times"/>
                <a:cs typeface="Times"/>
                <a:sym typeface="Times"/>
              </a:rPr>
              <a:t>8000</a:t>
            </a:r>
            <a:r>
              <a:rPr lang="en-GB" sz="1200" b="0" i="0" u="none" strike="noStrike" cap="none">
                <a:solidFill>
                  <a:schemeClr val="dk1"/>
                </a:solidFill>
                <a:effectLst/>
                <a:latin typeface="Times"/>
                <a:ea typeface="Times"/>
                <a:cs typeface="Times"/>
                <a:sym typeface="Times"/>
              </a:rPr>
              <a:t> by 2020. Increasingly it is recognised by the voluntary sector and local organisations as a good place to list services, activities and events.</a:t>
            </a:r>
            <a:r>
              <a:rPr lang="en-GB">
                <a:solidFill>
                  <a:schemeClr val="dk1"/>
                </a:solidFill>
                <a:latin typeface="Times"/>
                <a:ea typeface="Times"/>
                <a:cs typeface="Times"/>
                <a:sym typeface="Times"/>
              </a:rPr>
              <a:t> </a:t>
            </a:r>
            <a:endParaRPr lang="en-US">
              <a:cs typeface="Calibri"/>
            </a:endParaRPr>
          </a:p>
          <a:p>
            <a:pPr marL="0" indent="0">
              <a:spcBef>
                <a:spcPts val="0"/>
              </a:spcBef>
              <a:buClrTx/>
              <a:buSzTx/>
              <a:buFontTx/>
              <a:defRPr/>
            </a:pPr>
            <a:endParaRPr lang="en-GB"/>
          </a:p>
          <a:p>
            <a:pPr>
              <a:defRPr/>
            </a:pPr>
            <a:r>
              <a:rPr lang="en-GB"/>
              <a:t>In 2019 the Directory was expanded by merging with the Families Service Directory and SEND Local Offer offering listings across all age groups and we'll hear more about that  from Hibak in a few minutes. </a:t>
            </a:r>
            <a:endParaRPr lang="en-GB">
              <a:cs typeface="Calibri"/>
            </a:endParaRPr>
          </a:p>
          <a:p>
            <a:pPr>
              <a:defRPr/>
            </a:pPr>
            <a:endParaRPr lang="en-GB"/>
          </a:p>
          <a:p>
            <a:pPr>
              <a:defRPr/>
            </a:pPr>
            <a:r>
              <a:rPr lang="en-GB"/>
              <a:t>The Directory includes a telephone support service provided by Live Well Greenwich – delivered by CACT.  This helps members of the community who are perhaps less confident with computers/IT.</a:t>
            </a:r>
            <a:endParaRPr lang="en-GB">
              <a:cs typeface="Calibri"/>
            </a:endParaRPr>
          </a:p>
          <a:p>
            <a:pPr>
              <a:defRPr/>
            </a:pPr>
            <a:endParaRPr lang="en-GB"/>
          </a:p>
          <a:p>
            <a:pPr>
              <a:defRPr/>
            </a:pPr>
            <a:endParaRPr lang="en-GB"/>
          </a:p>
          <a:p>
            <a:pPr marL="0" indent="0">
              <a:spcBef>
                <a:spcPts val="0"/>
              </a:spcBef>
              <a:buClrTx/>
              <a:buSzTx/>
              <a:buFontTx/>
              <a:defRPr/>
            </a:pPr>
            <a:endParaRPr lang="en-US">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a:t>10</a:t>
            </a:fld>
            <a:endParaRPr lang="en-GB"/>
          </a:p>
        </p:txBody>
      </p:sp>
    </p:spTree>
    <p:extLst>
      <p:ext uri="{BB962C8B-B14F-4D97-AF65-F5344CB8AC3E}">
        <p14:creationId xmlns:p14="http://schemas.microsoft.com/office/powerpoint/2010/main" val="241753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p:txBody>
      </p:sp>
      <p:sp>
        <p:nvSpPr>
          <p:cNvPr id="4" name="Slide Number Placeholder 3"/>
          <p:cNvSpPr>
            <a:spLocks noGrp="1"/>
          </p:cNvSpPr>
          <p:nvPr>
            <p:ph type="sldNum" sz="quarter" idx="5"/>
          </p:nvPr>
        </p:nvSpPr>
        <p:spPr/>
        <p:txBody>
          <a:bodyPr/>
          <a:lstStyle/>
          <a:p>
            <a:fld id="{757B570D-3338-4AB5-B9EE-C550D37E0CA9}" type="slidenum">
              <a:rPr lang="en-GB" smtClean="0"/>
              <a:t>11</a:t>
            </a:fld>
            <a:endParaRPr lang="en-GB"/>
          </a:p>
        </p:txBody>
      </p:sp>
    </p:spTree>
    <p:extLst>
      <p:ext uri="{BB962C8B-B14F-4D97-AF65-F5344CB8AC3E}">
        <p14:creationId xmlns:p14="http://schemas.microsoft.com/office/powerpoint/2010/main" val="609738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85000"/>
                    <a:lumOff val="15000"/>
                  </a:schemeClr>
                </a:solidFill>
                <a:latin typeface="Open Sans"/>
                <a:ea typeface="Open Sans"/>
                <a:cs typeface="Open Sans"/>
              </a:rPr>
              <a:t>Alex</a:t>
            </a:r>
            <a:endParaRPr lang="en-US"/>
          </a:p>
          <a:p>
            <a:r>
              <a:rPr lang="en-US">
                <a:cs typeface="Calibri"/>
              </a:rPr>
              <a:t> </a:t>
            </a:r>
            <a:endParaRPr lang="en-US"/>
          </a:p>
        </p:txBody>
      </p:sp>
      <p:sp>
        <p:nvSpPr>
          <p:cNvPr id="4" name="Slide Number Placeholder 3"/>
          <p:cNvSpPr>
            <a:spLocks noGrp="1"/>
          </p:cNvSpPr>
          <p:nvPr>
            <p:ph type="sldNum" sz="quarter" idx="5"/>
          </p:nvPr>
        </p:nvSpPr>
        <p:spPr/>
        <p:txBody>
          <a:bodyPr/>
          <a:lstStyle/>
          <a:p>
            <a:fld id="{A73563E6-CB8C-0246-AC38-FED05646BC1B}" type="slidenum">
              <a:rPr lang="en-US" smtClean="0"/>
              <a:t>12</a:t>
            </a:fld>
            <a:endParaRPr lang="en-US"/>
          </a:p>
        </p:txBody>
      </p:sp>
    </p:spTree>
    <p:extLst>
      <p:ext uri="{BB962C8B-B14F-4D97-AF65-F5344CB8AC3E}">
        <p14:creationId xmlns:p14="http://schemas.microsoft.com/office/powerpoint/2010/main" val="1262395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9850">
              <a:lnSpc>
                <a:spcPct val="150000"/>
              </a:lnSpc>
              <a:buClr>
                <a:srgbClr val="3C3C3B"/>
              </a:buClr>
              <a:buSzPts val="2500"/>
            </a:pPr>
            <a:r>
              <a:rPr lang="en-US"/>
              <a:t>A</a:t>
            </a:r>
          </a:p>
        </p:txBody>
      </p:sp>
    </p:spTree>
    <p:extLst>
      <p:ext uri="{BB962C8B-B14F-4D97-AF65-F5344CB8AC3E}">
        <p14:creationId xmlns:p14="http://schemas.microsoft.com/office/powerpoint/2010/main" val="2933864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 – then going into the two different focuses </a:t>
            </a:r>
          </a:p>
        </p:txBody>
      </p:sp>
      <p:sp>
        <p:nvSpPr>
          <p:cNvPr id="4" name="Slide Number Placeholder 3"/>
          <p:cNvSpPr>
            <a:spLocks noGrp="1"/>
          </p:cNvSpPr>
          <p:nvPr>
            <p:ph type="sldNum" sz="quarter" idx="5"/>
          </p:nvPr>
        </p:nvSpPr>
        <p:spPr/>
        <p:txBody>
          <a:bodyPr/>
          <a:lstStyle/>
          <a:p>
            <a:fld id="{0CC70DBE-472D-495B-98A7-E56179DA2CBC}" type="slidenum">
              <a:rPr lang="en-GB" smtClean="0"/>
              <a:t>14</a:t>
            </a:fld>
            <a:endParaRPr lang="en-GB"/>
          </a:p>
        </p:txBody>
      </p:sp>
    </p:spTree>
    <p:extLst>
      <p:ext uri="{BB962C8B-B14F-4D97-AF65-F5344CB8AC3E}">
        <p14:creationId xmlns:p14="http://schemas.microsoft.com/office/powerpoint/2010/main" val="113756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09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Steve</a:t>
            </a:r>
            <a:endParaRPr lang="en-US"/>
          </a:p>
          <a:p>
            <a:endParaRPr lang="en-US" b="1">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16</a:t>
            </a:fld>
            <a:endParaRPr lang="en-GB"/>
          </a:p>
        </p:txBody>
      </p:sp>
    </p:spTree>
    <p:extLst>
      <p:ext uri="{BB962C8B-B14F-4D97-AF65-F5344CB8AC3E}">
        <p14:creationId xmlns:p14="http://schemas.microsoft.com/office/powerpoint/2010/main" val="2055834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b="1"/>
              <a:t>Steve </a:t>
            </a:r>
            <a:r>
              <a:rPr lang="en-US"/>
              <a:t> </a:t>
            </a:r>
            <a:r>
              <a:rPr lang="en-GB"/>
              <a:t> </a:t>
            </a:r>
            <a:endParaRPr lang="en-GB" b="1">
              <a:latin typeface="Open Sans"/>
              <a:ea typeface="Open Sans"/>
              <a:cs typeface="Open Sans"/>
            </a:endParaRPr>
          </a:p>
          <a:p>
            <a:r>
              <a:rPr lang="en-GB"/>
              <a:t>  </a:t>
            </a:r>
            <a:endParaRPr lang="en-GB">
              <a:cs typeface="Calibri"/>
            </a:endParaRPr>
          </a:p>
          <a:p>
            <a:r>
              <a:rPr lang="en-US" b="1"/>
              <a:t>Firstly  - Directories are not a first port of call for residents, "if you know it, you might use it, but otherwise you don't know it exists" [RBG staff] </a:t>
            </a:r>
            <a:endParaRPr lang="en-GB"/>
          </a:p>
          <a:p>
            <a:r>
              <a:rPr lang="en-US" b="1"/>
              <a:t>Finding broad information covers a mixture of online and offline touch points, of which the GCD could play one step in the wider journey. </a:t>
            </a:r>
            <a:endParaRPr lang="en-GB"/>
          </a:p>
          <a:p>
            <a:r>
              <a:rPr lang="en-US" b="1"/>
              <a:t>Google is a comfortable, safe and familiar starting place for those who at the start of their info-finding journey, others will start further along at a specific known place. The journey is non-linear</a:t>
            </a:r>
            <a:endParaRPr lang="en-GB"/>
          </a:p>
          <a:p>
            <a:r>
              <a:rPr lang="en-US" b="1"/>
              <a:t>Trust comes in all shapes and sizes, through word of mouth or a recommendation,</a:t>
            </a:r>
            <a:r>
              <a:rPr lang="en-GB"/>
              <a:t> </a:t>
            </a:r>
            <a:endParaRPr lang="en-GB">
              <a:cs typeface="Calibri"/>
            </a:endParaRPr>
          </a:p>
          <a:p>
            <a:r>
              <a:rPr lang="en-US" b="1"/>
              <a:t>Trust is earned through confidence in reliable content.</a:t>
            </a:r>
            <a:r>
              <a:rPr lang="en-GB"/>
              <a:t> </a:t>
            </a:r>
            <a:endParaRPr lang="en-GB">
              <a:cs typeface="Calibri"/>
            </a:endParaRPr>
          </a:p>
          <a:p>
            <a:r>
              <a:rPr lang="en-US" b="1"/>
              <a:t>Social aspects often stand out as a common need across user groups. By this we mean meeting people who are in the same situation as them and they trust their suggestion more. </a:t>
            </a:r>
            <a:endParaRPr lang="en-GB"/>
          </a:p>
          <a:p>
            <a:r>
              <a:rPr lang="en-US" b="1"/>
              <a:t>Practical information is important to residents; ensuring it’s accurate, it includes eligibility information , and also  info about accessibility.</a:t>
            </a:r>
            <a:r>
              <a:rPr lang="en-GB"/>
              <a:t> </a:t>
            </a:r>
            <a:endParaRPr lang="en-GB">
              <a:cs typeface="Calibri"/>
            </a:endParaRPr>
          </a:p>
          <a:p>
            <a:pPr>
              <a:lnSpc>
                <a:spcPct val="120000"/>
              </a:lnSpc>
            </a:pPr>
            <a:r>
              <a:rPr lang="en-US" b="1"/>
              <a:t>I’m now going to hand over to Sharon. </a:t>
            </a:r>
            <a:endParaRPr lang="en-GB"/>
          </a:p>
          <a:p>
            <a:pPr>
              <a:lnSpc>
                <a:spcPct val="120000"/>
              </a:lnSpc>
            </a:pPr>
            <a:endParaRPr lang="en-GB" b="1">
              <a:latin typeface="Open Sans"/>
              <a:ea typeface="Open Sans"/>
              <a:cs typeface="Open Sans"/>
            </a:endParaRPr>
          </a:p>
          <a:p>
            <a:pPr>
              <a:lnSpc>
                <a:spcPct val="120000"/>
              </a:lnSpc>
            </a:pPr>
            <a:endParaRPr lang="en-GB" b="1">
              <a:latin typeface="Open Sans"/>
              <a:ea typeface="Open Sans"/>
              <a:cs typeface="Open Sans"/>
            </a:endParaRPr>
          </a:p>
          <a:p>
            <a:pPr>
              <a:lnSpc>
                <a:spcPct val="120000"/>
              </a:lnSpc>
            </a:pPr>
            <a:r>
              <a:rPr lang="en-GB" sz="1200" b="1">
                <a:latin typeface="Open Sans"/>
                <a:ea typeface="Open Sans"/>
                <a:cs typeface="Open Sans"/>
              </a:rPr>
              <a:t>1) </a:t>
            </a:r>
            <a:r>
              <a:rPr lang="en-GB" sz="1200">
                <a:latin typeface="Open Sans"/>
                <a:ea typeface="Open Sans"/>
                <a:cs typeface="Open Sans"/>
              </a:rPr>
              <a:t>Directories are not a first port of call for any residents, rather they are referred/signposted to this, </a:t>
            </a:r>
            <a:r>
              <a:rPr lang="en-GB" sz="1200" i="1">
                <a:latin typeface="Open Sans"/>
                <a:ea typeface="Open Sans"/>
                <a:cs typeface="Open Sans"/>
              </a:rPr>
              <a:t>"if you know it, you might use it, but otherwise you don't know it exists" [RBG staff]</a:t>
            </a:r>
            <a:endParaRPr lang="en-GB" sz="1200">
              <a:latin typeface="Open Sans"/>
              <a:ea typeface="Open Sans"/>
              <a:cs typeface="Open Sans"/>
            </a:endParaRPr>
          </a:p>
          <a:p>
            <a:pPr>
              <a:lnSpc>
                <a:spcPct val="120000"/>
              </a:lnSpc>
            </a:pPr>
            <a:r>
              <a:rPr lang="en-GB" sz="1200" b="1">
                <a:latin typeface="Open Sans"/>
                <a:ea typeface="Open Sans"/>
                <a:cs typeface="Open Sans"/>
              </a:rPr>
              <a:t>2) </a:t>
            </a:r>
            <a:r>
              <a:rPr lang="en-GB" sz="1200">
                <a:latin typeface="Open Sans"/>
                <a:ea typeface="Open Sans"/>
                <a:cs typeface="Open Sans"/>
              </a:rPr>
              <a:t>Finding broad information encompasses a mixture of online and offline touch points, of which the GCD could play one step in the wider journey. </a:t>
            </a:r>
            <a:r>
              <a:rPr lang="en-GB" sz="1200" b="1">
                <a:latin typeface="Open Sans"/>
                <a:ea typeface="Open Sans"/>
                <a:cs typeface="Open Sans"/>
              </a:rPr>
              <a:t>Journey is non-linear (and could perhaps be quite messy).</a:t>
            </a:r>
            <a:endParaRPr lang="en-GB" sz="1200">
              <a:latin typeface="Open Sans"/>
              <a:ea typeface="Open Sans"/>
              <a:cs typeface="Open Sans"/>
            </a:endParaRPr>
          </a:p>
          <a:p>
            <a:pPr>
              <a:lnSpc>
                <a:spcPct val="120000"/>
              </a:lnSpc>
            </a:pPr>
            <a:r>
              <a:rPr lang="en-GB" sz="1200" b="1">
                <a:latin typeface="Open Sans"/>
                <a:ea typeface="Open Sans"/>
                <a:cs typeface="Open Sans"/>
              </a:rPr>
              <a:t>3)</a:t>
            </a:r>
            <a:r>
              <a:rPr lang="en-GB" sz="1200">
                <a:latin typeface="Open Sans"/>
                <a:ea typeface="Open Sans"/>
                <a:cs typeface="Open Sans"/>
              </a:rPr>
              <a:t> Google is a comfortable, safe and familiar starting place for those who at the start of their info-finding journey, others will start further along at a specific know place e.g. </a:t>
            </a:r>
            <a:r>
              <a:rPr lang="en-GB" sz="1200" err="1">
                <a:latin typeface="Open Sans"/>
                <a:ea typeface="Open Sans"/>
                <a:cs typeface="Open Sans"/>
              </a:rPr>
              <a:t>Brookhill</a:t>
            </a:r>
            <a:r>
              <a:rPr lang="en-GB" sz="1200">
                <a:latin typeface="Open Sans"/>
                <a:ea typeface="Open Sans"/>
                <a:cs typeface="Open Sans"/>
              </a:rPr>
              <a:t> Children's Centre website (under Home Start website).</a:t>
            </a:r>
          </a:p>
          <a:p>
            <a:pPr>
              <a:lnSpc>
                <a:spcPct val="120000"/>
              </a:lnSpc>
            </a:pPr>
            <a:r>
              <a:rPr lang="en-GB" sz="1200" b="1">
                <a:latin typeface="Open Sans"/>
                <a:ea typeface="Open Sans"/>
                <a:cs typeface="Open Sans"/>
              </a:rPr>
              <a:t>4) </a:t>
            </a:r>
            <a:r>
              <a:rPr lang="en-GB" sz="1200">
                <a:latin typeface="Open Sans"/>
                <a:ea typeface="Open Sans"/>
                <a:cs typeface="Open Sans"/>
              </a:rPr>
              <a:t>Trust comes in all shapes and sizes, through word of mouth from somebody who is similar to you or a recommendation, where trust is earned through reliable content, which it currently isn't.</a:t>
            </a:r>
          </a:p>
          <a:p>
            <a:pPr>
              <a:lnSpc>
                <a:spcPct val="120000"/>
              </a:lnSpc>
            </a:pPr>
            <a:r>
              <a:rPr lang="en-GB" sz="1200" b="1">
                <a:latin typeface="Open Sans"/>
                <a:ea typeface="Open Sans"/>
                <a:cs typeface="Open Sans"/>
              </a:rPr>
              <a:t>5) </a:t>
            </a:r>
            <a:r>
              <a:rPr lang="en-GB" sz="1200">
                <a:latin typeface="Open Sans"/>
                <a:ea typeface="Open Sans"/>
                <a:cs typeface="Open Sans"/>
              </a:rPr>
              <a:t>Social aspects often stand out as a common needs across user groups. No matter parents or carers, they would like to meet people who are in the same situation like them and they trust their suggestion more.</a:t>
            </a:r>
          </a:p>
          <a:p>
            <a:pPr>
              <a:lnSpc>
                <a:spcPct val="120000"/>
              </a:lnSpc>
            </a:pPr>
            <a:r>
              <a:rPr lang="en-GB" sz="1200" b="1">
                <a:latin typeface="Open Sans"/>
                <a:ea typeface="Open Sans"/>
                <a:cs typeface="Open Sans"/>
              </a:rPr>
              <a:t>6)</a:t>
            </a:r>
            <a:r>
              <a:rPr lang="en-GB" sz="1200">
                <a:latin typeface="Open Sans"/>
                <a:ea typeface="Open Sans"/>
                <a:cs typeface="Open Sans"/>
              </a:rPr>
              <a:t> Pragmatic information is important to residents; they want to make sure the accuracy (is it still running?), the eligibility (who is eligible, who can join), the accessibility (how can I park my car and the </a:t>
            </a:r>
            <a:r>
              <a:rPr lang="en-GB" sz="1200" err="1">
                <a:latin typeface="Open Sans"/>
                <a:ea typeface="Open Sans"/>
                <a:cs typeface="Open Sans"/>
              </a:rPr>
              <a:t>equipments</a:t>
            </a:r>
            <a:r>
              <a:rPr lang="en-GB" sz="1200">
                <a:latin typeface="Open Sans"/>
                <a:ea typeface="Open Sans"/>
                <a:cs typeface="Open Sans"/>
              </a:rPr>
              <a:t>) before they join the session.</a:t>
            </a:r>
          </a:p>
        </p:txBody>
      </p:sp>
      <p:sp>
        <p:nvSpPr>
          <p:cNvPr id="4" name="Slide Number Placeholder 3"/>
          <p:cNvSpPr>
            <a:spLocks noGrp="1"/>
          </p:cNvSpPr>
          <p:nvPr>
            <p:ph type="sldNum" sz="quarter" idx="5"/>
          </p:nvPr>
        </p:nvSpPr>
        <p:spPr/>
        <p:txBody>
          <a:bodyPr/>
          <a:lstStyle/>
          <a:p>
            <a:fld id="{010C36C0-8C4F-490A-9D86-031F687FFDD7}" type="slidenum">
              <a:rPr lang="en-GB" smtClean="0"/>
              <a:t>17</a:t>
            </a:fld>
            <a:endParaRPr lang="en-GB"/>
          </a:p>
        </p:txBody>
      </p:sp>
    </p:spTree>
    <p:extLst>
      <p:ext uri="{BB962C8B-B14F-4D97-AF65-F5344CB8AC3E}">
        <p14:creationId xmlns:p14="http://schemas.microsoft.com/office/powerpoint/2010/main" val="4238650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a:latin typeface="Open Sans"/>
                <a:ea typeface="Open Sans"/>
                <a:cs typeface="Open Sans"/>
              </a:rPr>
              <a:t>Sharon,</a:t>
            </a:r>
            <a:br>
              <a:rPr lang="en-GB">
                <a:latin typeface="Open Sans"/>
                <a:ea typeface="Open Sans"/>
                <a:cs typeface="Open Sans"/>
              </a:rPr>
            </a:br>
            <a:r>
              <a:rPr lang="en-GB">
                <a:latin typeface="Open Sans"/>
                <a:ea typeface="Open Sans"/>
                <a:cs typeface="Open Sans"/>
              </a:rPr>
              <a:t>From the rapid research, we also have an initial understanding of how residents find out support in their daily life. </a:t>
            </a:r>
            <a:br>
              <a:rPr lang="en-GB">
                <a:latin typeface="Open Sans"/>
                <a:ea typeface="Open Sans"/>
                <a:cs typeface="Open Sans"/>
              </a:rPr>
            </a:br>
            <a:r>
              <a:rPr lang="en-GB">
                <a:latin typeface="Open Sans"/>
                <a:ea typeface="Open Sans"/>
                <a:cs typeface="Open Sans"/>
              </a:rPr>
              <a:t>Here is a true story we heard from a resident during our visit at </a:t>
            </a:r>
            <a:r>
              <a:rPr lang="en-GB" err="1">
                <a:latin typeface="Open Sans"/>
                <a:ea typeface="Open Sans"/>
                <a:cs typeface="Open Sans"/>
              </a:rPr>
              <a:t>brookhill</a:t>
            </a:r>
            <a:r>
              <a:rPr lang="en-GB">
                <a:latin typeface="Open Sans"/>
                <a:ea typeface="Open Sans"/>
                <a:cs typeface="Open Sans"/>
              </a:rPr>
              <a:t> children’s centre</a:t>
            </a:r>
          </a:p>
          <a:p>
            <a:pPr>
              <a:lnSpc>
                <a:spcPct val="120000"/>
              </a:lnSpc>
            </a:pPr>
            <a:endParaRPr lang="en-GB" sz="1200">
              <a:latin typeface="Open Sans"/>
              <a:ea typeface="Open Sans"/>
              <a:cs typeface="Open Sans"/>
            </a:endParaRPr>
          </a:p>
          <a:p>
            <a:r>
              <a:rPr lang="en-US" sz="1200" b="1">
                <a:latin typeface="Open Sans"/>
                <a:ea typeface="Open Sans"/>
                <a:cs typeface="Open Sans"/>
              </a:rPr>
              <a:t>Demographic</a:t>
            </a:r>
          </a:p>
          <a:p>
            <a:r>
              <a:rPr lang="en-US" sz="1200">
                <a:latin typeface="Open Sans"/>
                <a:ea typeface="Open Sans"/>
                <a:cs typeface="Open Sans"/>
              </a:rPr>
              <a:t>This is Lana, she is 34 years old, and has a 18 month son and a 7 year old daughter. English is her second language.</a:t>
            </a:r>
          </a:p>
          <a:p>
            <a:pPr>
              <a:lnSpc>
                <a:spcPct val="120000"/>
              </a:lnSpc>
            </a:pPr>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US" sz="1200" b="1">
                <a:latin typeface="Open Sans"/>
                <a:ea typeface="Open Sans"/>
                <a:cs typeface="Open Sans"/>
              </a:rPr>
              <a:t>Goals needs</a:t>
            </a:r>
          </a:p>
          <a:p>
            <a:pPr>
              <a:defRPr/>
            </a:pPr>
            <a:r>
              <a:rPr lang="en-GB" sz="1200">
                <a:latin typeface="Open Sans"/>
                <a:ea typeface="Open Sans"/>
                <a:cs typeface="Open Sans"/>
              </a:rPr>
              <a:t>After Covid regulations are lifted, </a:t>
            </a:r>
            <a:r>
              <a:rPr lang="en-US" sz="1200">
                <a:latin typeface="Open Sans"/>
                <a:ea typeface="Open Sans"/>
                <a:cs typeface="Open Sans"/>
              </a:rPr>
              <a:t>she wants to find out what activities she can do with her 18-month son that </a:t>
            </a:r>
            <a:r>
              <a:rPr lang="en-GB" b="1"/>
              <a:t>fit around her working pattern</a:t>
            </a:r>
            <a:r>
              <a:rPr lang="en-GB"/>
              <a:t> and it’s not too far away.</a:t>
            </a:r>
            <a:br>
              <a:rPr lang="en-GB">
                <a:cs typeface="+mn-lt"/>
              </a:rPr>
            </a:br>
            <a:br>
              <a:rPr lang="en-GB">
                <a:cs typeface="+mn-lt"/>
              </a:rPr>
            </a:br>
            <a:r>
              <a:rPr lang="en-GB"/>
              <a:t>So she went to Google, search “baby classes near me” on her smartphone but couldn’t get the result she wants as they are far away and don’t fit her son’s age. So she had to refine the search words, and then found a children centre at Home start, which is a RBG website contains the children centre information , but she had to further check the location on google maps. She finally found </a:t>
            </a:r>
            <a:r>
              <a:rPr lang="en-GB" err="1"/>
              <a:t>brookhill</a:t>
            </a:r>
            <a:r>
              <a:rPr lang="en-GB"/>
              <a:t> children centre which is nearby but she is not sure the timetable for the activity is up to date. So she wanted to further with friends on </a:t>
            </a:r>
            <a:r>
              <a:rPr lang="en-GB" err="1"/>
              <a:t>whatsapp</a:t>
            </a:r>
            <a:r>
              <a:rPr lang="en-GB"/>
              <a:t>, waiting at school gate to chat with other parents. Followed the other parents’ recommendation, she wanted to attend the session at </a:t>
            </a:r>
            <a:r>
              <a:rPr lang="en-GB" err="1"/>
              <a:t>Brookhill</a:t>
            </a:r>
            <a:r>
              <a:rPr lang="en-GB"/>
              <a:t> so she went on google again and went to </a:t>
            </a:r>
            <a:r>
              <a:rPr lang="en-GB" err="1"/>
              <a:t>Brookhill’s</a:t>
            </a:r>
            <a:r>
              <a:rPr lang="en-GB"/>
              <a:t> website. As she was still not sure about if the information is up to date and how to book the session, she contacted the staff to check. Finally, she successfully attended the session and grabbed the paper timetable in the end to attend the upcoming session. </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GB" b="0"/>
              <a:t>From this, we know the process to find out the information is often a messier online/offline contextual journey. And GCD would be just one step in a broader longer wider context. </a:t>
            </a:r>
            <a:br>
              <a:rPr lang="en-GB" b="0">
                <a:cs typeface="+mn-lt"/>
              </a:rPr>
            </a:br>
            <a:endParaRPr lang="en-GB" sz="120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010C36C0-8C4F-490A-9D86-031F687FFDD7}" type="slidenum">
              <a:rPr lang="en-GB" smtClean="0"/>
              <a:t>18</a:t>
            </a:fld>
            <a:endParaRPr lang="en-GB"/>
          </a:p>
        </p:txBody>
      </p:sp>
    </p:spTree>
    <p:extLst>
      <p:ext uri="{BB962C8B-B14F-4D97-AF65-F5344CB8AC3E}">
        <p14:creationId xmlns:p14="http://schemas.microsoft.com/office/powerpoint/2010/main" val="3912631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risky assumptions has shifted after our rapid research with residents. </a:t>
            </a:r>
          </a:p>
          <a:p>
            <a:br>
              <a:rPr lang="en-US">
                <a:cs typeface="Calibri"/>
              </a:rPr>
            </a:br>
            <a:r>
              <a:rPr lang="en-US">
                <a:cs typeface="Calibri"/>
              </a:rPr>
              <a:t>Now we are more certain on some of our risky assumptions as you can see on the right, we’ve moved around some of post-it to certain. </a:t>
            </a:r>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010C36C0-8C4F-490A-9D86-031F687FFDD7}" type="slidenum">
              <a:rPr lang="en-GB" smtClean="0"/>
              <a:t>19</a:t>
            </a:fld>
            <a:endParaRPr lang="en-GB"/>
          </a:p>
        </p:txBody>
      </p:sp>
    </p:spTree>
    <p:extLst>
      <p:ext uri="{BB962C8B-B14F-4D97-AF65-F5344CB8AC3E}">
        <p14:creationId xmlns:p14="http://schemas.microsoft.com/office/powerpoint/2010/main" val="181391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it, it’s worth saying a bit about what a ‘show and tell’ is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0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Sharon </a:t>
            </a:r>
          </a:p>
          <a:p>
            <a:r>
              <a:rPr lang="en-GB">
                <a:cs typeface="Calibri"/>
              </a:rPr>
              <a:t>Some of our assumptions still need further validate, for example, we are still not sure about the assumption 4 on the top right - </a:t>
            </a:r>
            <a:r>
              <a:rPr lang="en-GB"/>
              <a:t>residents don’t know what help or support they need, </a:t>
            </a:r>
          </a:p>
          <a:p>
            <a:r>
              <a:rPr lang="en-GB"/>
              <a:t>We moved our assumption 2 down on risk as residents might not think or care about this, a problem for us to solve to make sure people can find what they need at the right time.</a:t>
            </a:r>
          </a:p>
          <a:p>
            <a:r>
              <a:rPr lang="en-GB"/>
              <a:t>these will inform our in-depth interview approach with residents so we can further test these assumptions. </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010C36C0-8C4F-490A-9D86-031F687FFDD7}" type="slidenum">
              <a:rPr lang="en-GB" smtClean="0"/>
              <a:t>20</a:t>
            </a:fld>
            <a:endParaRPr lang="en-GB"/>
          </a:p>
        </p:txBody>
      </p:sp>
    </p:spTree>
    <p:extLst>
      <p:ext uri="{BB962C8B-B14F-4D97-AF65-F5344CB8AC3E}">
        <p14:creationId xmlns:p14="http://schemas.microsoft.com/office/powerpoint/2010/main" val="2326037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As Steve mentioned, we’ve wrapped up our rapid research, and we are currently reaching out to </a:t>
            </a:r>
            <a:r>
              <a:rPr lang="en-US"/>
              <a:t>out multiple user groups (parents, young people, adult, </a:t>
            </a:r>
            <a:r>
              <a:rPr lang="en-US" err="1"/>
              <a:t>carers</a:t>
            </a:r>
            <a:r>
              <a:rPr lang="en-US"/>
              <a:t>…) to </a:t>
            </a:r>
            <a:r>
              <a:rPr lang="en-US">
                <a:cs typeface="Calibri"/>
              </a:rPr>
              <a:t>set up the in-depth interview with residents to have a deeper understanding of their experience and further validate our risky assumptions </a:t>
            </a:r>
            <a:br>
              <a:rPr lang="en-US">
                <a:cs typeface="Calibri"/>
              </a:rPr>
            </a:br>
            <a:endParaRPr lang="en-US">
              <a:cs typeface="Calibri"/>
            </a:endParaRPr>
          </a:p>
        </p:txBody>
      </p:sp>
      <p:sp>
        <p:nvSpPr>
          <p:cNvPr id="4" name="Slide Number Placeholder 3"/>
          <p:cNvSpPr>
            <a:spLocks noGrp="1"/>
          </p:cNvSpPr>
          <p:nvPr>
            <p:ph type="sldNum" sz="quarter" idx="5"/>
          </p:nvPr>
        </p:nvSpPr>
        <p:spPr/>
        <p:txBody>
          <a:bodyPr/>
          <a:lstStyle/>
          <a:p>
            <a:fld id="{010C36C0-8C4F-490A-9D86-031F687FFDD7}" type="slidenum">
              <a:rPr lang="en-GB" smtClean="0"/>
              <a:t>21</a:t>
            </a:fld>
            <a:endParaRPr lang="en-GB"/>
          </a:p>
        </p:txBody>
      </p:sp>
    </p:spTree>
    <p:extLst>
      <p:ext uri="{BB962C8B-B14F-4D97-AF65-F5344CB8AC3E}">
        <p14:creationId xmlns:p14="http://schemas.microsoft.com/office/powerpoint/2010/main" val="28067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a:solidFill>
                  <a:srgbClr val="000000"/>
                </a:solidFill>
                <a:latin typeface="Open Sans"/>
                <a:ea typeface="Open Sans"/>
                <a:cs typeface="Open Sans"/>
              </a:rPr>
              <a:t>In the in-depth interview, we want to learn</a:t>
            </a:r>
            <a:r>
              <a:rPr lang="en-GB">
                <a:solidFill>
                  <a:srgbClr val="000000"/>
                </a:solidFill>
                <a:latin typeface="Open Sans"/>
                <a:ea typeface="Open Sans"/>
                <a:cs typeface="Open Sans"/>
              </a:rPr>
              <a:t> </a:t>
            </a:r>
            <a:endParaRPr lang="en-GB" sz="1200">
              <a:solidFill>
                <a:srgbClr val="000000"/>
              </a:solidFill>
              <a:latin typeface="Open Sans" panose="020B0606030504020204" pitchFamily="34" charset="0"/>
            </a:endParaRPr>
          </a:p>
          <a:p>
            <a:pPr marL="342900" indent="-342900" fontAlgn="base">
              <a:buFont typeface="Arial" panose="020B0604020202020204" pitchFamily="34" charset="0"/>
              <a:buChar char="•"/>
            </a:pPr>
            <a:r>
              <a:rPr lang="en-GB" sz="1200">
                <a:solidFill>
                  <a:srgbClr val="000000"/>
                </a:solidFill>
                <a:latin typeface="Open Sans"/>
                <a:ea typeface="Open Sans"/>
                <a:cs typeface="Open Sans"/>
              </a:rPr>
              <a:t>The end to end offline and online journey the residents go through when looking for information, advice and support</a:t>
            </a:r>
            <a:endParaRPr lang="en-GB" sz="1200" b="0" i="0">
              <a:solidFill>
                <a:srgbClr val="000000"/>
              </a:solidFill>
              <a:effectLst/>
              <a:latin typeface="Open Sans"/>
              <a:ea typeface="Open Sans"/>
              <a:cs typeface="Open Sans"/>
            </a:endParaRPr>
          </a:p>
          <a:p>
            <a:pPr marL="342900" indent="-342900" fontAlgn="base">
              <a:buFont typeface="Arial" panose="020B0604020202020204" pitchFamily="34" charset="0"/>
              <a:buChar char="•"/>
            </a:pPr>
            <a:r>
              <a:rPr lang="en-GB" sz="1200">
                <a:solidFill>
                  <a:srgbClr val="000000"/>
                </a:solidFill>
                <a:latin typeface="Open Sans"/>
                <a:ea typeface="Open Sans"/>
                <a:cs typeface="Open Sans"/>
              </a:rPr>
              <a:t>​What are the challenges in their journey</a:t>
            </a:r>
            <a:r>
              <a:rPr lang="en-GB">
                <a:solidFill>
                  <a:srgbClr val="000000"/>
                </a:solidFill>
                <a:latin typeface="Open Sans"/>
                <a:ea typeface="Open Sans"/>
                <a:cs typeface="Open Sans"/>
              </a:rPr>
              <a:t> </a:t>
            </a:r>
            <a:endParaRPr lang="en-GB" sz="1200">
              <a:solidFill>
                <a:srgbClr val="000000"/>
              </a:solidFill>
              <a:latin typeface="Open Sans" panose="020B0606030504020204" pitchFamily="34" charset="0"/>
              <a:ea typeface="Open Sans"/>
              <a:cs typeface="Open Sans"/>
            </a:endParaRPr>
          </a:p>
          <a:p>
            <a:pPr marL="342900" indent="-342900" fontAlgn="base">
              <a:buFont typeface="Arial" panose="020B0604020202020204" pitchFamily="34" charset="0"/>
              <a:buChar char="•"/>
            </a:pPr>
            <a:r>
              <a:rPr lang="en-GB" sz="1200">
                <a:solidFill>
                  <a:srgbClr val="000000"/>
                </a:solidFill>
                <a:latin typeface="Open Sans"/>
                <a:ea typeface="Open Sans"/>
                <a:cs typeface="Open Sans"/>
              </a:rPr>
              <a:t>Also explore </a:t>
            </a:r>
            <a:r>
              <a:rPr lang="en-GB" b="0"/>
              <a:t>the future experience and what would be helpful for them</a:t>
            </a:r>
            <a:endParaRPr lang="en-GB" b="0">
              <a:cs typeface="Calibri"/>
            </a:endParaRPr>
          </a:p>
          <a:p>
            <a:pPr>
              <a:defRPr/>
            </a:pPr>
            <a:r>
              <a:rPr lang="en-GB" sz="1200" b="0" i="0" kern="1200">
                <a:solidFill>
                  <a:schemeClr val="tx1"/>
                </a:solidFill>
                <a:effectLst/>
                <a:latin typeface="+mn-lt"/>
                <a:ea typeface="+mn-ea"/>
                <a:cs typeface="+mn-cs"/>
              </a:rPr>
              <a:t>We plan to have an informal chat to understand </a:t>
            </a:r>
            <a:r>
              <a:rPr lang="en-US" sz="1200" b="0" i="0" kern="1200">
                <a:solidFill>
                  <a:schemeClr val="tx1"/>
                </a:solidFill>
                <a:effectLst/>
                <a:latin typeface="+mn-lt"/>
                <a:ea typeface="+mn-ea"/>
                <a:cs typeface="+mn-cs"/>
              </a:rPr>
              <a:t>w</a:t>
            </a:r>
            <a:r>
              <a:rPr lang="en-US" sz="1200" kern="1200">
                <a:solidFill>
                  <a:schemeClr val="tx1"/>
                </a:solidFill>
                <a:effectLst/>
                <a:latin typeface="+mn-lt"/>
                <a:ea typeface="+mn-ea"/>
                <a:cs typeface="+mn-cs"/>
              </a:rPr>
              <a:t>hat kind of information and support do </a:t>
            </a:r>
            <a:r>
              <a:rPr lang="en-US"/>
              <a:t>residents </a:t>
            </a:r>
            <a:r>
              <a:rPr lang="en-US" sz="1200" kern="1200">
                <a:solidFill>
                  <a:schemeClr val="tx1"/>
                </a:solidFill>
                <a:effectLst/>
                <a:latin typeface="+mn-lt"/>
                <a:ea typeface="+mn-ea"/>
                <a:cs typeface="+mn-cs"/>
              </a:rPr>
              <a:t>need in </a:t>
            </a:r>
            <a:r>
              <a:rPr lang="en-US"/>
              <a:t>their </a:t>
            </a:r>
            <a:r>
              <a:rPr lang="en-US" sz="1200" kern="1200">
                <a:solidFill>
                  <a:schemeClr val="tx1"/>
                </a:solidFill>
                <a:effectLst/>
                <a:latin typeface="+mn-lt"/>
                <a:ea typeface="+mn-ea"/>
                <a:cs typeface="+mn-cs"/>
              </a:rPr>
              <a:t>day-to-day life</a:t>
            </a:r>
            <a:r>
              <a:rPr lang="en-GB" sz="1200" b="0" i="0" kern="1200">
                <a:solidFill>
                  <a:schemeClr val="tx1"/>
                </a:solidFill>
                <a:effectLst/>
                <a:latin typeface="+mn-lt"/>
                <a:ea typeface="+mn-ea"/>
                <a:cs typeface="+mn-cs"/>
              </a:rPr>
              <a:t>, when and how do they find it by conducting an interactive exercise to map out their journey to on post-it. Finally, understand what kind of content is important for residents, this would help us rethink about the information allocation</a:t>
            </a:r>
            <a:r>
              <a:rPr lang="en-GB"/>
              <a:t> </a:t>
            </a:r>
            <a:endParaRPr lang="en-GB" sz="12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kern="1200">
                <a:effectLst/>
                <a:cs typeface="+mn-lt"/>
              </a:rPr>
            </a:br>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Then we can translate the findings from interview into prototypes ideas</a:t>
            </a:r>
            <a:r>
              <a:rPr lang="en-GB"/>
              <a:t> </a:t>
            </a:r>
            <a:endParaRPr lang="en-GB" sz="1200" b="0" i="0" kern="1200">
              <a:solidFill>
                <a:schemeClr val="tx1"/>
              </a:solidFill>
              <a:effectLst/>
              <a:latin typeface="+mn-lt"/>
              <a:cs typeface="Calibri"/>
            </a:endParaRPr>
          </a:p>
          <a:p>
            <a:endParaRPr lang="en-GB" sz="1200" b="0" i="0" kern="1200">
              <a:solidFill>
                <a:schemeClr val="tx1"/>
              </a:solidFill>
              <a:effectLst/>
              <a:latin typeface="+mn-lt"/>
              <a:ea typeface="+mn-ea"/>
              <a:cs typeface="+mn-cs"/>
            </a:endParaRPr>
          </a:p>
          <a:p>
            <a:br>
              <a:rPr lang="en-GB">
                <a:cs typeface="+mn-lt"/>
              </a:rPr>
            </a:br>
            <a:endParaRPr lang="en-US" b="0"/>
          </a:p>
        </p:txBody>
      </p:sp>
      <p:sp>
        <p:nvSpPr>
          <p:cNvPr id="4" name="Slide Number Placeholder 3"/>
          <p:cNvSpPr>
            <a:spLocks noGrp="1"/>
          </p:cNvSpPr>
          <p:nvPr>
            <p:ph type="sldNum" sz="quarter" idx="5"/>
          </p:nvPr>
        </p:nvSpPr>
        <p:spPr/>
        <p:txBody>
          <a:bodyPr/>
          <a:lstStyle/>
          <a:p>
            <a:fld id="{010C36C0-8C4F-490A-9D86-031F687FFDD7}" type="slidenum">
              <a:rPr lang="en-GB" smtClean="0"/>
              <a:t>22</a:t>
            </a:fld>
            <a:endParaRPr lang="en-GB"/>
          </a:p>
        </p:txBody>
      </p:sp>
    </p:spTree>
    <p:extLst>
      <p:ext uri="{BB962C8B-B14F-4D97-AF65-F5344CB8AC3E}">
        <p14:creationId xmlns:p14="http://schemas.microsoft.com/office/powerpoint/2010/main" val="1565547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343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010C36C0-8C4F-490A-9D86-031F687FFDD7}" type="slidenum">
              <a:rPr lang="en-GB" smtClean="0"/>
              <a:t>24</a:t>
            </a:fld>
            <a:endParaRPr lang="en-GB"/>
          </a:p>
        </p:txBody>
      </p:sp>
    </p:spTree>
    <p:extLst>
      <p:ext uri="{BB962C8B-B14F-4D97-AF65-F5344CB8AC3E}">
        <p14:creationId xmlns:p14="http://schemas.microsoft.com/office/powerpoint/2010/main" val="2227094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Jenny</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Extensible platform that can be used to power anything that needs data about local services</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 data can be consumed anywhere, for example a directory built using Scout, other websites.</a:t>
            </a:r>
          </a:p>
          <a:p>
            <a:pPr marL="285750" lvl="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Works on mobile, slow connections and is WCAG AA compliant</a:t>
            </a:r>
          </a:p>
          <a:p>
            <a:pPr marL="285750" lvl="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Based on open standards – Open Referral, so it is compatible with other council directories and tools in your org</a:t>
            </a:r>
          </a:p>
          <a:p>
            <a:pPr marL="285750" lvl="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Open source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Open Sans" panose="020B0606030504020204" pitchFamily="34" charset="0"/>
                <a:ea typeface="Open Sans" panose="020B0606030504020204" pitchFamily="34" charset="0"/>
                <a:cs typeface="Open Sans" panose="020B0606030504020204" pitchFamily="34" charset="0"/>
              </a:rPr>
              <a:t>It becomes the source of service information so the data can then be used in a variety of ways – </a:t>
            </a:r>
            <a:r>
              <a:rPr lang="en-GB" err="1">
                <a:latin typeface="Open Sans" panose="020B0606030504020204" pitchFamily="34" charset="0"/>
                <a:ea typeface="Open Sans" panose="020B0606030504020204" pitchFamily="34" charset="0"/>
                <a:cs typeface="Open Sans" panose="020B0606030504020204" pitchFamily="34" charset="0"/>
              </a:rPr>
              <a:t>eg.</a:t>
            </a:r>
            <a:r>
              <a:rPr lang="en-GB">
                <a:latin typeface="Open Sans" panose="020B0606030504020204" pitchFamily="34" charset="0"/>
                <a:ea typeface="Open Sans" panose="020B0606030504020204" pitchFamily="34" charset="0"/>
                <a:cs typeface="Open Sans" panose="020B0606030504020204" pitchFamily="34" charset="0"/>
              </a:rPr>
              <a:t> Pulled through to a directory. </a:t>
            </a:r>
          </a:p>
          <a:p>
            <a:pPr marL="285750" lvl="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25</a:t>
            </a:fld>
            <a:endParaRPr lang="en-GB"/>
          </a:p>
        </p:txBody>
      </p:sp>
    </p:spTree>
    <p:extLst>
      <p:ext uri="{BB962C8B-B14F-4D97-AF65-F5344CB8AC3E}">
        <p14:creationId xmlns:p14="http://schemas.microsoft.com/office/powerpoint/2010/main" val="890139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Open Sans" panose="020B0606030504020204" pitchFamily="34" charset="0"/>
                <a:ea typeface="Open Sans" panose="020B0606030504020204" pitchFamily="34" charset="0"/>
                <a:cs typeface="Open Sans" panose="020B0606030504020204" pitchFamily="34" charset="0"/>
              </a:rPr>
              <a:t>Problem it is addressing:</a:t>
            </a:r>
          </a:p>
          <a:p>
            <a:r>
              <a:rPr lang="en-GB">
                <a:latin typeface="Open Sans" panose="020B0606030504020204" pitchFamily="34" charset="0"/>
                <a:ea typeface="Open Sans" panose="020B0606030504020204" pitchFamily="34" charset="0"/>
                <a:cs typeface="Open Sans" panose="020B0606030504020204" pitchFamily="34" charset="0"/>
              </a:rPr>
              <a:t>Local government organisations and services collect large amounts of information and data about community services. </a:t>
            </a:r>
          </a:p>
          <a:p>
            <a:r>
              <a:rPr lang="en-GB">
                <a:latin typeface="Open Sans" panose="020B0606030504020204" pitchFamily="34" charset="0"/>
                <a:ea typeface="Open Sans" panose="020B0606030504020204" pitchFamily="34" charset="0"/>
                <a:cs typeface="Open Sans" panose="020B0606030504020204" pitchFamily="34" charset="0"/>
              </a:rPr>
              <a:t>Unfortunately, this data is presented in different formats and is collected multiple times in inconsistent ways.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It can be adopted by any service directory, which makes it easier to share information between organisations more easily.</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26</a:t>
            </a:fld>
            <a:endParaRPr lang="en-GB"/>
          </a:p>
        </p:txBody>
      </p:sp>
    </p:spTree>
    <p:extLst>
      <p:ext uri="{BB962C8B-B14F-4D97-AF65-F5344CB8AC3E}">
        <p14:creationId xmlns:p14="http://schemas.microsoft.com/office/powerpoint/2010/main" val="544400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27</a:t>
            </a:fld>
            <a:endParaRPr lang="en-GB"/>
          </a:p>
        </p:txBody>
      </p:sp>
    </p:spTree>
    <p:extLst>
      <p:ext uri="{BB962C8B-B14F-4D97-AF65-F5344CB8AC3E}">
        <p14:creationId xmlns:p14="http://schemas.microsoft.com/office/powerpoint/2010/main" val="3388037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Jenny</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Extensible platform that can be used to power anything that needs data about local services</a:t>
            </a:r>
          </a:p>
          <a:p>
            <a:pPr marL="28575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The data can be consumed anywhere, for example a directory built using Scout, other websites.</a:t>
            </a:r>
          </a:p>
          <a:p>
            <a:pPr marL="285750" lvl="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Works on mobile, slow connections and is WCAG AA compliant</a:t>
            </a:r>
          </a:p>
          <a:p>
            <a:pPr marL="285750" lvl="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Based on open standards – Open Referral, so it is compatible with other council directories and tools in your org</a:t>
            </a:r>
          </a:p>
          <a:p>
            <a:pPr marL="285750" lvl="0" indent="-285750">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Open source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Open Sans" panose="020B0606030504020204" pitchFamily="34" charset="0"/>
                <a:ea typeface="Open Sans" panose="020B0606030504020204" pitchFamily="34" charset="0"/>
                <a:cs typeface="Open Sans" panose="020B0606030504020204" pitchFamily="34" charset="0"/>
              </a:rPr>
              <a:t>It becomes the source of service information so the data can then be used in a variety of ways – </a:t>
            </a:r>
            <a:r>
              <a:rPr lang="en-GB" err="1">
                <a:latin typeface="Open Sans" panose="020B0606030504020204" pitchFamily="34" charset="0"/>
                <a:ea typeface="Open Sans" panose="020B0606030504020204" pitchFamily="34" charset="0"/>
                <a:cs typeface="Open Sans" panose="020B0606030504020204" pitchFamily="34" charset="0"/>
              </a:rPr>
              <a:t>eg.</a:t>
            </a:r>
            <a:r>
              <a:rPr lang="en-GB">
                <a:latin typeface="Open Sans" panose="020B0606030504020204" pitchFamily="34" charset="0"/>
                <a:ea typeface="Open Sans" panose="020B0606030504020204" pitchFamily="34" charset="0"/>
                <a:cs typeface="Open Sans" panose="020B0606030504020204" pitchFamily="34" charset="0"/>
              </a:rPr>
              <a:t> Pulled through to a directory.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Local government organisations and services collect large amounts of information and data about community services. Unfortunately, this data is presented in different formats and is collected multiple times in inconsistent ways.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It can be adopted by any service directory, which makes it easier to share information between organisations more easily.</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fld id="{757B570D-3338-4AB5-B9EE-C550D37E0CA9}" type="slidenum">
              <a:rPr lang="en-GB" smtClean="0"/>
              <a:t>28</a:t>
            </a:fld>
            <a:endParaRPr lang="en-GB"/>
          </a:p>
        </p:txBody>
      </p:sp>
    </p:spTree>
    <p:extLst>
      <p:ext uri="{BB962C8B-B14F-4D97-AF65-F5344CB8AC3E}">
        <p14:creationId xmlns:p14="http://schemas.microsoft.com/office/powerpoint/2010/main" val="1420101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What we are doing: </a:t>
            </a:r>
          </a:p>
          <a:p>
            <a:pPr>
              <a:lnSpc>
                <a:spcPct val="90000"/>
              </a:lnSpc>
              <a:spcBef>
                <a:spcPts val="1000"/>
              </a:spcBef>
            </a:pPr>
            <a:r>
              <a:rPr lang="en-US"/>
              <a:t>- contextual learning to test our risky assumptions</a:t>
            </a:r>
          </a:p>
          <a:p>
            <a:pPr>
              <a:lnSpc>
                <a:spcPct val="90000"/>
              </a:lnSpc>
              <a:spcBef>
                <a:spcPts val="1000"/>
              </a:spcBef>
            </a:pPr>
            <a:r>
              <a:rPr lang="en-US"/>
              <a:t>- Round 1: testing the data + make </a:t>
            </a:r>
            <a:r>
              <a:rPr lang="en-US" err="1"/>
              <a:t>iterrations</a:t>
            </a:r>
            <a:r>
              <a:rPr lang="en-US"/>
              <a:t> then onto Round 2: more design heavy. </a:t>
            </a:r>
          </a:p>
          <a:p>
            <a:pPr>
              <a:lnSpc>
                <a:spcPct val="90000"/>
              </a:lnSpc>
              <a:spcBef>
                <a:spcPts val="1000"/>
              </a:spcBef>
            </a:pPr>
            <a:r>
              <a:rPr lang="en-US"/>
              <a:t>What we have found out so far? / What we have done so far/who we have spoken to? </a:t>
            </a:r>
          </a:p>
          <a:p>
            <a:pPr>
              <a:lnSpc>
                <a:spcPct val="90000"/>
              </a:lnSpc>
              <a:spcBef>
                <a:spcPts val="1000"/>
              </a:spcBef>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010C36C0-8C4F-490A-9D86-031F687FFDD7}" type="slidenum">
              <a:rPr lang="en-GB" smtClean="0"/>
              <a:t>29</a:t>
            </a:fld>
            <a:endParaRPr lang="en-GB"/>
          </a:p>
        </p:txBody>
      </p:sp>
    </p:spTree>
    <p:extLst>
      <p:ext uri="{BB962C8B-B14F-4D97-AF65-F5344CB8AC3E}">
        <p14:creationId xmlns:p14="http://schemas.microsoft.com/office/powerpoint/2010/main" val="118345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B570D-3338-4AB5-B9EE-C550D37E0CA9}" type="slidenum">
              <a:rPr lang="en-GB" smtClean="0"/>
              <a:t>3</a:t>
            </a:fld>
            <a:endParaRPr lang="en-GB"/>
          </a:p>
        </p:txBody>
      </p:sp>
    </p:spTree>
    <p:extLst>
      <p:ext uri="{BB962C8B-B14F-4D97-AF65-F5344CB8AC3E}">
        <p14:creationId xmlns:p14="http://schemas.microsoft.com/office/powerpoint/2010/main" val="3286874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endParaRPr lang="en-US"/>
          </a:p>
          <a:p>
            <a:pPr>
              <a:lnSpc>
                <a:spcPct val="90000"/>
              </a:lnSpc>
              <a:spcBef>
                <a:spcPts val="1000"/>
              </a:spcBef>
            </a:pPr>
            <a:r>
              <a:rPr lang="en-US"/>
              <a:t>What we are doing: </a:t>
            </a:r>
          </a:p>
          <a:p>
            <a:pPr>
              <a:lnSpc>
                <a:spcPct val="90000"/>
              </a:lnSpc>
              <a:spcBef>
                <a:spcPts val="1000"/>
              </a:spcBef>
            </a:pPr>
            <a:r>
              <a:rPr lang="en-US"/>
              <a:t>- contextual learning to test our risky assumptions</a:t>
            </a:r>
          </a:p>
          <a:p>
            <a:pPr>
              <a:lnSpc>
                <a:spcPct val="90000"/>
              </a:lnSpc>
              <a:spcBef>
                <a:spcPts val="1000"/>
              </a:spcBef>
            </a:pPr>
            <a:r>
              <a:rPr lang="en-US"/>
              <a:t>- Round 1: testing the data + make </a:t>
            </a:r>
            <a:r>
              <a:rPr lang="en-US" err="1"/>
              <a:t>iterrations</a:t>
            </a:r>
            <a:r>
              <a:rPr lang="en-US"/>
              <a:t> then onto Round 2: more design heavy. </a:t>
            </a:r>
          </a:p>
          <a:p>
            <a:pPr>
              <a:lnSpc>
                <a:spcPct val="90000"/>
              </a:lnSpc>
              <a:spcBef>
                <a:spcPts val="1000"/>
              </a:spcBef>
            </a:pPr>
            <a:r>
              <a:rPr lang="en-US"/>
              <a:t>What we have found out so far? / What we have done so far/who we have spoken to? </a:t>
            </a:r>
          </a:p>
          <a:p>
            <a:pPr>
              <a:lnSpc>
                <a:spcPct val="90000"/>
              </a:lnSpc>
              <a:spcBef>
                <a:spcPts val="1000"/>
              </a:spcBef>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010C36C0-8C4F-490A-9D86-031F687FFDD7}" type="slidenum">
              <a:rPr lang="en-GB" smtClean="0"/>
              <a:t>30</a:t>
            </a:fld>
            <a:endParaRPr lang="en-GB"/>
          </a:p>
        </p:txBody>
      </p:sp>
    </p:spTree>
    <p:extLst>
      <p:ext uri="{BB962C8B-B14F-4D97-AF65-F5344CB8AC3E}">
        <p14:creationId xmlns:p14="http://schemas.microsoft.com/office/powerpoint/2010/main" val="484933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Hibak to speak through next steps</a:t>
            </a:r>
          </a:p>
        </p:txBody>
      </p:sp>
      <p:sp>
        <p:nvSpPr>
          <p:cNvPr id="4" name="Slide Number Placeholder 3"/>
          <p:cNvSpPr>
            <a:spLocks noGrp="1"/>
          </p:cNvSpPr>
          <p:nvPr>
            <p:ph type="sldNum" sz="quarter" idx="5"/>
          </p:nvPr>
        </p:nvSpPr>
        <p:spPr/>
        <p:txBody>
          <a:bodyPr/>
          <a:lstStyle/>
          <a:p>
            <a:fld id="{0CC70DBE-472D-495B-98A7-E56179DA2CBC}" type="slidenum">
              <a:rPr lang="en-GB" smtClean="0"/>
              <a:t>31</a:t>
            </a:fld>
            <a:endParaRPr lang="en-GB"/>
          </a:p>
        </p:txBody>
      </p:sp>
    </p:spTree>
    <p:extLst>
      <p:ext uri="{BB962C8B-B14F-4D97-AF65-F5344CB8AC3E}">
        <p14:creationId xmlns:p14="http://schemas.microsoft.com/office/powerpoint/2010/main" val="2260025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Open Sans"/>
                <a:ea typeface="Open Sans"/>
                <a:cs typeface="Open Sans"/>
              </a:rPr>
              <a:t>Beth</a:t>
            </a:r>
          </a:p>
          <a:p>
            <a:pPr>
              <a:defRPr/>
            </a:pPr>
            <a:r>
              <a:rPr lang="en-US"/>
              <a:t>We have a framework here to help bring stakeholders and some of the people here today I'm sure into this project. The team will also deliberately engage and co-create with a diverse range of people. </a:t>
            </a:r>
          </a:p>
          <a:p>
            <a:pPr>
              <a:defRPr/>
            </a:pPr>
            <a:endParaRPr lang="en-US">
              <a:cs typeface="Calibri"/>
            </a:endParaRPr>
          </a:p>
          <a:p>
            <a:pPr>
              <a:defRPr/>
            </a:pPr>
            <a:endParaRPr lang="en-US">
              <a:latin typeface="Open Sans"/>
              <a:ea typeface="Open Sans"/>
              <a:cs typeface="Open Sans"/>
            </a:endParaRPr>
          </a:p>
          <a:p>
            <a:pPr>
              <a:defRPr/>
            </a:pPr>
            <a:r>
              <a:rPr lang="en-US">
                <a:latin typeface="Open Sans"/>
                <a:ea typeface="Open Sans"/>
                <a:cs typeface="Open Sans"/>
              </a:rPr>
              <a:t>There are so many stakeholders to engage in this work. We did some </a:t>
            </a:r>
            <a:r>
              <a:rPr lang="en-US" err="1">
                <a:latin typeface="Open Sans"/>
                <a:ea typeface="Open Sans"/>
                <a:cs typeface="Open Sans"/>
              </a:rPr>
              <a:t>lighttouch</a:t>
            </a:r>
            <a:r>
              <a:rPr lang="en-US">
                <a:latin typeface="Open Sans"/>
                <a:ea typeface="Open Sans"/>
                <a:cs typeface="Open Sans"/>
              </a:rPr>
              <a:t> pre-work to understand how the GCD is currently used across different stakeholders at Greenwich. </a:t>
            </a:r>
          </a:p>
          <a:p>
            <a:pPr>
              <a:defRPr/>
            </a:pPr>
            <a:endParaRPr lang="en-US">
              <a:latin typeface="Open Sans"/>
              <a:ea typeface="Open Sans"/>
              <a:cs typeface="Open Sans"/>
            </a:endParaRPr>
          </a:p>
          <a:p>
            <a:pPr>
              <a:defRPr/>
            </a:pPr>
            <a:endParaRPr lang="en-US">
              <a:latin typeface="Open Sans"/>
              <a:ea typeface="Open Sans"/>
              <a:cs typeface="Open Sans"/>
            </a:endParaRPr>
          </a:p>
          <a:p>
            <a:pPr>
              <a:defRPr/>
            </a:pPr>
            <a:r>
              <a:rPr lang="en-US" sz="1200">
                <a:latin typeface="Open Sans"/>
                <a:ea typeface="Open Sans"/>
                <a:cs typeface="Open Sans"/>
              </a:rPr>
              <a:t>To ensure we are engaging our </a:t>
            </a:r>
            <a:r>
              <a:rPr lang="en-US" sz="1200" b="1">
                <a:latin typeface="Open Sans"/>
                <a:ea typeface="Open Sans"/>
                <a:cs typeface="Open Sans"/>
              </a:rPr>
              <a:t>internal and external network in the right way at the right time,</a:t>
            </a:r>
            <a:r>
              <a:rPr lang="en-US" sz="1200">
                <a:latin typeface="Open Sans"/>
                <a:ea typeface="Open Sans"/>
                <a:cs typeface="Open Sans"/>
              </a:rPr>
              <a:t> we are seeing people’s involvement in loosely these three categories.</a:t>
            </a:r>
            <a:r>
              <a:rPr lang="en-US">
                <a:latin typeface="Open Sans"/>
                <a:ea typeface="Open Sans"/>
                <a:cs typeface="Open Sans"/>
              </a:rPr>
              <a:t> </a:t>
            </a:r>
          </a:p>
          <a:p>
            <a:pPr>
              <a:defRPr/>
            </a:pPr>
            <a:endParaRPr lang="en-US">
              <a:latin typeface="Open Sans"/>
              <a:ea typeface="Open Sans"/>
              <a:cs typeface="Open Sans"/>
            </a:endParaRPr>
          </a:p>
          <a:p>
            <a:pPr>
              <a:defRPr/>
            </a:pPr>
            <a:r>
              <a:rPr lang="en-US">
                <a:latin typeface="Open Sans"/>
                <a:ea typeface="Open Sans"/>
                <a:cs typeface="Open Sans"/>
              </a:rPr>
              <a:t>CORE = Sitting </a:t>
            </a:r>
            <a:r>
              <a:rPr lang="en-US" sz="1200">
                <a:latin typeface="Open Sans"/>
                <a:ea typeface="Open Sans"/>
                <a:cs typeface="Open Sans"/>
              </a:rPr>
              <a:t>at the core is our empowered product team. They are involved in the day-to day delivery of the work.</a:t>
            </a:r>
            <a:r>
              <a:rPr lang="en-US">
                <a:latin typeface="Open Sans"/>
                <a:ea typeface="Open Sans"/>
                <a:cs typeface="Open Sans"/>
              </a:rPr>
              <a:t> </a:t>
            </a:r>
          </a:p>
          <a:p>
            <a:pPr>
              <a:defRPr/>
            </a:pPr>
            <a:endParaRPr lang="en-US">
              <a:latin typeface="Open Sans"/>
              <a:ea typeface="Open Sans"/>
              <a:cs typeface="Open Sans"/>
            </a:endParaRPr>
          </a:p>
          <a:p>
            <a:pPr>
              <a:defRPr/>
            </a:pPr>
            <a:r>
              <a:rPr lang="en-US">
                <a:latin typeface="Open Sans"/>
                <a:ea typeface="Open Sans"/>
                <a:cs typeface="Open Sans"/>
              </a:rPr>
              <a:t>COLLABORATORS = Then</a:t>
            </a:r>
            <a:r>
              <a:rPr lang="en-US" sz="1200">
                <a:latin typeface="Open Sans"/>
                <a:ea typeface="Open Sans"/>
                <a:cs typeface="Open Sans"/>
              </a:rPr>
              <a:t> we have collaborators who are people providing specialist knowledge </a:t>
            </a:r>
            <a:r>
              <a:rPr lang="en-US">
                <a:latin typeface="Open Sans"/>
                <a:ea typeface="Open Sans"/>
                <a:cs typeface="Open Sans"/>
              </a:rPr>
              <a:t>and who perhaps have strong links to residents and local service provider. </a:t>
            </a:r>
          </a:p>
          <a:p>
            <a:pPr>
              <a:defRPr/>
            </a:pPr>
            <a:endParaRPr lang="en-US">
              <a:latin typeface="Open Sans"/>
              <a:ea typeface="Open Sans"/>
              <a:cs typeface="Open Sans"/>
            </a:endParaRPr>
          </a:p>
          <a:p>
            <a:pPr>
              <a:defRPr/>
            </a:pPr>
            <a:r>
              <a:rPr lang="en-US">
                <a:latin typeface="Open Sans"/>
                <a:ea typeface="Open Sans"/>
                <a:cs typeface="Open Sans"/>
              </a:rPr>
              <a:t>We can't do this work well without knowledge-sharing and learning from the experience of others. An example here could be a frontline worker e.g. social worker, or somebody running a local service e.g. community- run club. They</a:t>
            </a:r>
            <a:r>
              <a:rPr lang="en-US" sz="1200">
                <a:latin typeface="Open Sans"/>
                <a:ea typeface="Open Sans"/>
                <a:cs typeface="Open Sans"/>
              </a:rPr>
              <a:t> might be involved in user research, co-designing and testing of the GCD product. </a:t>
            </a:r>
            <a:endParaRPr lang="en-US"/>
          </a:p>
          <a:p>
            <a:pPr>
              <a:defRPr/>
            </a:pPr>
            <a:endParaRPr lang="en-US">
              <a:latin typeface="Open Sans"/>
              <a:ea typeface="Open Sans"/>
              <a:cs typeface="Open Sans"/>
            </a:endParaRPr>
          </a:p>
          <a:p>
            <a:pPr>
              <a:defRPr/>
            </a:pPr>
            <a:r>
              <a:rPr lang="en-US">
                <a:latin typeface="Open Sans"/>
                <a:ea typeface="Open Sans"/>
                <a:cs typeface="Open Sans"/>
              </a:rPr>
              <a:t>SUPPORTERS=Sitting</a:t>
            </a:r>
            <a:r>
              <a:rPr lang="en-US" sz="1200">
                <a:latin typeface="Open Sans"/>
                <a:ea typeface="Open Sans"/>
                <a:cs typeface="Open Sans"/>
              </a:rPr>
              <a:t> around that, we have supporters, those are senior managers and influencers who cheer lead and champion the work. They help the core team to ensure the quality of the work and provide input where necessary.</a:t>
            </a:r>
            <a:r>
              <a:rPr lang="en-US">
                <a:latin typeface="Open Sans"/>
                <a:ea typeface="Open Sans"/>
                <a:cs typeface="Open Sans"/>
              </a:rPr>
              <a:t> This can be through S and T's but also through </a:t>
            </a:r>
            <a:r>
              <a:rPr lang="en-US"/>
              <a:t>governance boards. </a:t>
            </a:r>
            <a:endParaRPr lang="en-US">
              <a:cs typeface="Calibri"/>
            </a:endParaRPr>
          </a:p>
          <a:p>
            <a:pPr>
              <a:defRPr/>
            </a:pPr>
            <a:endParaRPr lang="en-US">
              <a:latin typeface="Open Sans"/>
              <a:ea typeface="Open Sans"/>
              <a:cs typeface="Open Sans"/>
            </a:endParaRPr>
          </a:p>
          <a:p>
            <a:pPr>
              <a:defRPr/>
            </a:pPr>
            <a:r>
              <a:rPr lang="en-US">
                <a:latin typeface="Open Sans"/>
                <a:ea typeface="Open Sans"/>
                <a:cs typeface="Open Sans"/>
              </a:rPr>
              <a:t> </a:t>
            </a:r>
          </a:p>
        </p:txBody>
      </p:sp>
      <p:sp>
        <p:nvSpPr>
          <p:cNvPr id="4" name="Slide Number Placeholder 3"/>
          <p:cNvSpPr>
            <a:spLocks noGrp="1"/>
          </p:cNvSpPr>
          <p:nvPr>
            <p:ph type="sldNum" sz="quarter" idx="5"/>
          </p:nvPr>
        </p:nvSpPr>
        <p:spPr/>
        <p:txBody>
          <a:bodyPr/>
          <a:lstStyle/>
          <a:p>
            <a:fld id="{A73563E6-CB8C-0246-AC38-FED05646BC1B}" type="slidenum">
              <a:rPr lang="en-US" smtClean="0"/>
              <a:t>32</a:t>
            </a:fld>
            <a:endParaRPr lang="en-US"/>
          </a:p>
        </p:txBody>
      </p:sp>
    </p:spTree>
    <p:extLst>
      <p:ext uri="{BB962C8B-B14F-4D97-AF65-F5344CB8AC3E}">
        <p14:creationId xmlns:p14="http://schemas.microsoft.com/office/powerpoint/2010/main" val="226431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02565">
              <a:lnSpc>
                <a:spcPct val="115000"/>
              </a:lnSpc>
              <a:buClr>
                <a:srgbClr val="008080"/>
              </a:buClr>
              <a:buSzPts val="1200"/>
            </a:pPr>
            <a:r>
              <a:rPr lang="en-GB">
                <a:solidFill>
                  <a:srgbClr val="008080"/>
                </a:solidFill>
                <a:latin typeface="Open Sans"/>
                <a:ea typeface="Open Sans"/>
                <a:cs typeface="Open Sans"/>
              </a:rPr>
              <a:t>Alex</a:t>
            </a:r>
          </a:p>
          <a:p>
            <a:pPr marL="202565">
              <a:lnSpc>
                <a:spcPct val="115000"/>
              </a:lnSpc>
              <a:buClr>
                <a:srgbClr val="008080"/>
              </a:buClr>
              <a:buSzPts val="1200"/>
            </a:pPr>
            <a:endParaRPr lang="en-GB" sz="1200">
              <a:solidFill>
                <a:srgbClr val="008080"/>
              </a:solidFill>
              <a:latin typeface="Open Sans"/>
              <a:ea typeface="Open Sans"/>
              <a:cs typeface="Open Sans"/>
            </a:endParaRPr>
          </a:p>
        </p:txBody>
      </p:sp>
    </p:spTree>
    <p:extLst>
      <p:ext uri="{BB962C8B-B14F-4D97-AF65-F5344CB8AC3E}">
        <p14:creationId xmlns:p14="http://schemas.microsoft.com/office/powerpoint/2010/main" val="3718516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Hibak to speak through next steps</a:t>
            </a:r>
          </a:p>
        </p:txBody>
      </p:sp>
      <p:sp>
        <p:nvSpPr>
          <p:cNvPr id="4" name="Slide Number Placeholder 3"/>
          <p:cNvSpPr>
            <a:spLocks noGrp="1"/>
          </p:cNvSpPr>
          <p:nvPr>
            <p:ph type="sldNum" sz="quarter" idx="5"/>
          </p:nvPr>
        </p:nvSpPr>
        <p:spPr/>
        <p:txBody>
          <a:bodyPr/>
          <a:lstStyle/>
          <a:p>
            <a:fld id="{0CC70DBE-472D-495B-98A7-E56179DA2CBC}" type="slidenum">
              <a:rPr lang="en-GB" smtClean="0"/>
              <a:t>34</a:t>
            </a:fld>
            <a:endParaRPr lang="en-GB"/>
          </a:p>
        </p:txBody>
      </p:sp>
    </p:spTree>
    <p:extLst>
      <p:ext uri="{BB962C8B-B14F-4D97-AF65-F5344CB8AC3E}">
        <p14:creationId xmlns:p14="http://schemas.microsoft.com/office/powerpoint/2010/main" val="898181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a:p>
            <a:endParaRPr lang="en-US"/>
          </a:p>
          <a:p>
            <a:r>
              <a:rPr lang="en-US" sz="1200">
                <a:latin typeface="Open Sans" panose="020B0606030504020204" pitchFamily="34" charset="0"/>
                <a:ea typeface="Open Sans" panose="020B0606030504020204" pitchFamily="34" charset="0"/>
                <a:cs typeface="Open Sans" panose="020B0606030504020204" pitchFamily="34" charset="0"/>
              </a:rPr>
              <a:t>Mention RBG staff research?? </a:t>
            </a:r>
          </a:p>
          <a:p>
            <a:r>
              <a:rPr lang="en-US" sz="1200">
                <a:latin typeface="Open Sans" panose="020B0606030504020204" pitchFamily="34" charset="0"/>
                <a:ea typeface="Open Sans" panose="020B0606030504020204" pitchFamily="34" charset="0"/>
                <a:cs typeface="Open Sans" panose="020B0606030504020204" pitchFamily="34" charset="0"/>
              </a:rPr>
              <a:t>Mention Youth groups/children’s?? </a:t>
            </a:r>
          </a:p>
          <a:p>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1200">
                <a:latin typeface="Open Sans" panose="020B0606030504020204" pitchFamily="34" charset="0"/>
                <a:ea typeface="Open Sans" panose="020B0606030504020204" pitchFamily="34" charset="0"/>
                <a:cs typeface="Open Sans" panose="020B0606030504020204" pitchFamily="34" charset="0"/>
              </a:rPr>
              <a:t>Alex?</a:t>
            </a:r>
            <a:endParaRPr lang="en-GB" sz="1200">
              <a:latin typeface="Open Sans" panose="020B0606030504020204" pitchFamily="34" charset="0"/>
              <a:ea typeface="Open Sans" panose="020B0606030504020204" pitchFamily="34" charset="0"/>
              <a:cs typeface="Open Sans" panose="020B0606030504020204" pitchFamily="34" charset="0"/>
            </a:endParaRPr>
          </a:p>
          <a:p>
            <a:endParaRPr lang="en-GB"/>
          </a:p>
        </p:txBody>
      </p:sp>
      <p:sp>
        <p:nvSpPr>
          <p:cNvPr id="4" name="Slide Number Placeholder 3"/>
          <p:cNvSpPr>
            <a:spLocks noGrp="1"/>
          </p:cNvSpPr>
          <p:nvPr>
            <p:ph type="sldNum" sz="quarter" idx="5"/>
          </p:nvPr>
        </p:nvSpPr>
        <p:spPr/>
        <p:txBody>
          <a:bodyPr/>
          <a:lstStyle/>
          <a:p>
            <a:fld id="{010C36C0-8C4F-490A-9D86-031F687FFDD7}" type="slidenum">
              <a:rPr lang="en-GB" smtClean="0"/>
              <a:t>35</a:t>
            </a:fld>
            <a:endParaRPr lang="en-GB"/>
          </a:p>
        </p:txBody>
      </p:sp>
    </p:spTree>
    <p:extLst>
      <p:ext uri="{BB962C8B-B14F-4D97-AF65-F5344CB8AC3E}">
        <p14:creationId xmlns:p14="http://schemas.microsoft.com/office/powerpoint/2010/main" val="2680230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Beth</a:t>
            </a:r>
          </a:p>
        </p:txBody>
      </p:sp>
      <p:sp>
        <p:nvSpPr>
          <p:cNvPr id="4" name="Slide Number Placeholder 3"/>
          <p:cNvSpPr>
            <a:spLocks noGrp="1"/>
          </p:cNvSpPr>
          <p:nvPr>
            <p:ph type="sldNum" sz="quarter" idx="5"/>
          </p:nvPr>
        </p:nvSpPr>
        <p:spPr/>
        <p:txBody>
          <a:bodyPr/>
          <a:lstStyle/>
          <a:p>
            <a:fld id="{0CC70DBE-472D-495B-98A7-E56179DA2CBC}" type="slidenum">
              <a:rPr lang="en-GB" smtClean="0"/>
              <a:t>36</a:t>
            </a:fld>
            <a:endParaRPr lang="en-GB"/>
          </a:p>
        </p:txBody>
      </p:sp>
    </p:spTree>
    <p:extLst>
      <p:ext uri="{BB962C8B-B14F-4D97-AF65-F5344CB8AC3E}">
        <p14:creationId xmlns:p14="http://schemas.microsoft.com/office/powerpoint/2010/main" val="1592929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We're really keen for this to be a dialogue, so please let us know in the chat as we go, about :</a:t>
            </a:r>
          </a:p>
          <a:p>
            <a:r>
              <a:rPr lang="en-GB"/>
              <a:t>😍 Things you liked</a:t>
            </a:r>
          </a:p>
          <a:p>
            <a:r>
              <a:rPr lang="en-GB"/>
              <a:t>🧐 Things you’d like to hear more about</a:t>
            </a:r>
          </a:p>
          <a:p>
            <a:r>
              <a:rPr lang="en-GB"/>
              <a:t>🤔 Things that surprised you and questions you have</a:t>
            </a:r>
            <a:endParaRPr lang="en-US"/>
          </a:p>
        </p:txBody>
      </p:sp>
      <p:sp>
        <p:nvSpPr>
          <p:cNvPr id="4" name="Slide Number Placeholder 3"/>
          <p:cNvSpPr>
            <a:spLocks noGrp="1"/>
          </p:cNvSpPr>
          <p:nvPr>
            <p:ph type="sldNum" sz="quarter" idx="5"/>
          </p:nvPr>
        </p:nvSpPr>
        <p:spPr/>
        <p:txBody>
          <a:bodyPr/>
          <a:lstStyle/>
          <a:p>
            <a:fld id="{10AA8D2E-43CC-D440-95E0-2E383F1107A0}" type="slidenum">
              <a:rPr lang="en-US" smtClean="0"/>
              <a:t>37</a:t>
            </a:fld>
            <a:endParaRPr lang="en-US"/>
          </a:p>
        </p:txBody>
      </p:sp>
    </p:spTree>
    <p:extLst>
      <p:ext uri="{BB962C8B-B14F-4D97-AF65-F5344CB8AC3E}">
        <p14:creationId xmlns:p14="http://schemas.microsoft.com/office/powerpoint/2010/main" val="383612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It’s a way to share learning from a project as you go. Often, change </a:t>
            </a:r>
            <a:r>
              <a:rPr lang="en-US" err="1">
                <a:cs typeface="Calibri"/>
              </a:rPr>
              <a:t>programmes</a:t>
            </a:r>
            <a:r>
              <a:rPr lang="en-US">
                <a:cs typeface="Calibri"/>
              </a:rPr>
              <a:t> or technology projects will do all the work, and then tell everyone only when the change is about to go live</a:t>
            </a:r>
            <a:endParaRPr lang="en-US"/>
          </a:p>
          <a:p>
            <a:pPr marL="171450" indent="-171450">
              <a:buFont typeface="Arial"/>
              <a:buChar char="•"/>
            </a:pPr>
            <a:r>
              <a:rPr lang="en-US">
                <a:cs typeface="Calibri"/>
              </a:rPr>
              <a:t>This is different – it's about sharing the analysis, thinking and learnings continuously.</a:t>
            </a:r>
          </a:p>
          <a:p>
            <a:pPr marL="171450" indent="-171450">
              <a:buFont typeface="Arial"/>
              <a:buChar char="•"/>
            </a:pPr>
            <a:r>
              <a:rPr lang="en-US">
                <a:cs typeface="Calibri"/>
              </a:rPr>
              <a:t>First one today will be a bit different – setting the scene and introducing the work, with only a little bit about our findings.</a:t>
            </a:r>
          </a:p>
          <a:p>
            <a:pPr marL="171450" indent="-171450">
              <a:buFont typeface="Arial"/>
              <a:buChar char="•"/>
            </a:pPr>
            <a:r>
              <a:rPr lang="en-US">
                <a:cs typeface="Calibri"/>
              </a:rPr>
              <a:t>you can expect:</a:t>
            </a:r>
          </a:p>
          <a:p>
            <a:pPr marL="628650" lvl="1" indent="-171450">
              <a:buFont typeface="Arial"/>
              <a:buChar char="•"/>
            </a:pPr>
            <a:r>
              <a:rPr lang="en-US">
                <a:cs typeface="Calibri"/>
              </a:rPr>
              <a:t>Us to show our progress – what have we been doing, and what have we learned?</a:t>
            </a:r>
          </a:p>
          <a:p>
            <a:pPr marL="628650" lvl="1" indent="-171450">
              <a:buFont typeface="Arial"/>
              <a:buChar char="•"/>
            </a:pPr>
            <a:r>
              <a:rPr lang="en-US">
                <a:cs typeface="Calibri"/>
              </a:rPr>
              <a:t>To have a chance to influence the work. We want to hear what's important to you, and what we’ve missed</a:t>
            </a:r>
          </a:p>
          <a:p>
            <a:pPr marL="628650" lvl="1" indent="-171450">
              <a:buFont typeface="Arial"/>
              <a:buChar char="•"/>
            </a:pPr>
            <a:r>
              <a:rPr lang="en-US">
                <a:cs typeface="Calibri"/>
              </a:rPr>
              <a:t>To be able to draw links to other projects or initiatives that we might not know about</a:t>
            </a: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0AA8D2E-43CC-D440-95E0-2E383F1107A0}" type="slidenum">
              <a:rPr lang="en-US" smtClean="0"/>
              <a:t>4</a:t>
            </a:fld>
            <a:endParaRPr lang="en-US"/>
          </a:p>
        </p:txBody>
      </p:sp>
    </p:spTree>
    <p:extLst>
      <p:ext uri="{BB962C8B-B14F-4D97-AF65-F5344CB8AC3E}">
        <p14:creationId xmlns:p14="http://schemas.microsoft.com/office/powerpoint/2010/main" val="188971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C40C380-F009-4F70-A882-5C102A634C5C}" type="slidenum">
              <a:rPr lang="en-GB" smtClean="0"/>
              <a:t>5</a:t>
            </a:fld>
            <a:endParaRPr lang="en-GB"/>
          </a:p>
        </p:txBody>
      </p:sp>
    </p:spTree>
    <p:extLst>
      <p:ext uri="{BB962C8B-B14F-4D97-AF65-F5344CB8AC3E}">
        <p14:creationId xmlns:p14="http://schemas.microsoft.com/office/powerpoint/2010/main" val="103233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5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ef735448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ef735448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50000"/>
              </a:lnSpc>
              <a:spcBef>
                <a:spcPts val="0"/>
              </a:spcBef>
              <a:spcAft>
                <a:spcPts val="0"/>
              </a:spcAft>
              <a:buClr>
                <a:srgbClr val="3C3C3B"/>
              </a:buClr>
              <a:buSzPts val="2500"/>
              <a:buFont typeface="Arial"/>
              <a:buNone/>
            </a:pPr>
            <a:endParaRPr lang="en-US">
              <a:cs typeface="Calibri"/>
            </a:endParaRPr>
          </a:p>
          <a:p>
            <a:pPr marL="171450" indent="-171450">
              <a:lnSpc>
                <a:spcPct val="150000"/>
              </a:lnSpc>
              <a:buClr>
                <a:srgbClr val="3C3C3B"/>
              </a:buClr>
              <a:buSzPts val="2500"/>
              <a:buFont typeface="Arial"/>
              <a:buChar char="•"/>
            </a:pPr>
            <a:endParaRPr lang="en-US">
              <a:cs typeface="Calibri"/>
            </a:endParaRPr>
          </a:p>
          <a:p>
            <a:pPr marL="457200" indent="-387350">
              <a:lnSpc>
                <a:spcPct val="150000"/>
              </a:lnSpc>
              <a:buSzPts val="2500"/>
              <a:buFont typeface="Open Sans,Sans-Serif"/>
              <a:buChar char="•"/>
            </a:pPr>
            <a:endParaRPr lang="en-US">
              <a:cs typeface="Calibri"/>
            </a:endParaRPr>
          </a:p>
          <a:p>
            <a:pPr marL="171450" indent="-171450">
              <a:buSzPts val="2500"/>
              <a:buFont typeface="Arial"/>
              <a:buChar char="•"/>
            </a:pPr>
            <a:endParaRPr lang="en-US">
              <a:cs typeface="Calibri"/>
            </a:endParaRPr>
          </a:p>
          <a:p>
            <a:pPr marL="457200" indent="-387350">
              <a:lnSpc>
                <a:spcPct val="150000"/>
              </a:lnSpc>
              <a:buClr>
                <a:srgbClr val="3C3C3B"/>
              </a:buClr>
              <a:buSzPts val="2500"/>
              <a:buFont typeface="Open Sans"/>
              <a:buChar char="•"/>
            </a:pPr>
            <a:endParaRPr lang="en-US">
              <a:cs typeface="Calibri"/>
            </a:endParaRPr>
          </a:p>
        </p:txBody>
      </p:sp>
    </p:spTree>
    <p:extLst>
      <p:ext uri="{BB962C8B-B14F-4D97-AF65-F5344CB8AC3E}">
        <p14:creationId xmlns:p14="http://schemas.microsoft.com/office/powerpoint/2010/main" val="42097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C70DBE-472D-495B-98A7-E56179DA2CBC}" type="slidenum">
              <a:rPr lang="en-GB" smtClean="0"/>
              <a:t>8</a:t>
            </a:fld>
            <a:endParaRPr lang="en-GB"/>
          </a:p>
        </p:txBody>
      </p:sp>
    </p:spTree>
    <p:extLst>
      <p:ext uri="{BB962C8B-B14F-4D97-AF65-F5344CB8AC3E}">
        <p14:creationId xmlns:p14="http://schemas.microsoft.com/office/powerpoint/2010/main" val="27594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A8D2E-43CC-D440-95E0-2E383F1107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04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99A8-F3F0-4711-B48C-209896C2A5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16F02B-CC13-4345-A535-4DCAC1177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9F32BC-3A8C-4BC9-AD2B-E652E00B6F70}"/>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5" name="Footer Placeholder 4">
            <a:extLst>
              <a:ext uri="{FF2B5EF4-FFF2-40B4-BE49-F238E27FC236}">
                <a16:creationId xmlns:a16="http://schemas.microsoft.com/office/drawing/2014/main" id="{97E09DDB-C6E4-4534-A587-C4F841CD9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8659B-B957-47B3-AB14-3B3D72897095}"/>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84237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D25E-2EF0-4D9C-AB6A-968FFF6451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E36097-BBF0-4EC3-ADCB-DBEED1DB8F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055D44-4E4C-49D9-83CD-4EF2B1BD9C23}"/>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5" name="Footer Placeholder 4">
            <a:extLst>
              <a:ext uri="{FF2B5EF4-FFF2-40B4-BE49-F238E27FC236}">
                <a16:creationId xmlns:a16="http://schemas.microsoft.com/office/drawing/2014/main" id="{78A7BD50-8262-4F60-9C2B-495BF488E8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E3D03B-979B-46C7-A243-C7265823FE1A}"/>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53262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9E3B3-E95B-474F-B88B-D8DE2EEFF5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97E4-8451-4FBA-BB21-1635823764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3C4B02-8E90-42D8-8516-759FBA1C9F4B}"/>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5" name="Footer Placeholder 4">
            <a:extLst>
              <a:ext uri="{FF2B5EF4-FFF2-40B4-BE49-F238E27FC236}">
                <a16:creationId xmlns:a16="http://schemas.microsoft.com/office/drawing/2014/main" id="{EAF8E645-6B57-449C-9AF4-AC0D6514FB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FAC312-A41A-472A-986F-8527447AE95B}"/>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4091736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83067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AF2A-90DA-4E3C-A8A9-689A2365A9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1CB424-CCB2-4C93-818D-693740208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96858B-6352-4D7F-9518-2ED7085D37B5}"/>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5" name="Footer Placeholder 4">
            <a:extLst>
              <a:ext uri="{FF2B5EF4-FFF2-40B4-BE49-F238E27FC236}">
                <a16:creationId xmlns:a16="http://schemas.microsoft.com/office/drawing/2014/main" id="{926A5AD6-D103-48B0-810A-0C2ADEC6A7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C830AD-5A6E-4871-9B21-97D516F2928D}"/>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1932518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5B04-F642-47E3-AA32-41BE58AAC4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998292-9203-4336-A31C-02F386A333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CFA64B-6337-4698-A3D8-029A611AE871}"/>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5" name="Footer Placeholder 4">
            <a:extLst>
              <a:ext uri="{FF2B5EF4-FFF2-40B4-BE49-F238E27FC236}">
                <a16:creationId xmlns:a16="http://schemas.microsoft.com/office/drawing/2014/main" id="{9B42C34C-CD5D-4CC4-85BE-DA1DD08AC1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199F8-DE00-470B-8C74-22F351826B6E}"/>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3352187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D0E4-D772-4124-B18B-883E1F25CC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D17ABE-95DB-4CC1-BB01-70A336F3F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0DD3FF-B669-4738-BA8C-1AB058203097}"/>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5" name="Footer Placeholder 4">
            <a:extLst>
              <a:ext uri="{FF2B5EF4-FFF2-40B4-BE49-F238E27FC236}">
                <a16:creationId xmlns:a16="http://schemas.microsoft.com/office/drawing/2014/main" id="{0B4C13F4-264C-4C1B-8314-EA1F73D51E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71C2F0-65FC-436E-BA8A-ACF610503070}"/>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2897238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DF98-6C29-460E-9854-1170BC8337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12C73C-15CA-48F2-A4BC-5952263543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1B04BF-6459-48EB-ACE5-D08EE39C7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7BC8A5-B081-42F2-B56D-8950F638DFAB}"/>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6" name="Footer Placeholder 5">
            <a:extLst>
              <a:ext uri="{FF2B5EF4-FFF2-40B4-BE49-F238E27FC236}">
                <a16:creationId xmlns:a16="http://schemas.microsoft.com/office/drawing/2014/main" id="{55072CBB-97D2-4B0E-A9DF-4A1EB360BB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40AF3F-477F-42F8-B2FA-7410C64B77A4}"/>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2067344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1D05-460D-4E7B-A15A-892AF16BCB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DABC80-2C57-4EF8-8ED1-EAE4F1A28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D5D8E0-5749-43F5-9327-F6134F8135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4A5D32-D9D9-470C-8650-1159628DC8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CCB78F-7EAA-4433-9FA7-8075451C3A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16822-88A1-4D39-8E42-51AF729880F2}"/>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8" name="Footer Placeholder 7">
            <a:extLst>
              <a:ext uri="{FF2B5EF4-FFF2-40B4-BE49-F238E27FC236}">
                <a16:creationId xmlns:a16="http://schemas.microsoft.com/office/drawing/2014/main" id="{36F5F6F4-4DA3-4CB8-A882-F19C57A8AB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0E95E-702A-4838-BB7A-B2F36E2CDF89}"/>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75438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5C65-4CF4-4297-AAC2-2DD4C403BF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7303F2-1099-4853-B151-AD9048B76FFE}"/>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4" name="Footer Placeholder 3">
            <a:extLst>
              <a:ext uri="{FF2B5EF4-FFF2-40B4-BE49-F238E27FC236}">
                <a16:creationId xmlns:a16="http://schemas.microsoft.com/office/drawing/2014/main" id="{881E14E8-7407-4C40-A31F-5F1774444F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8F6E39-046C-4E0C-8443-1802D8DF5DF1}"/>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94139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C88405-71B5-42D6-9EC1-13524A2B2412}"/>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3" name="Footer Placeholder 2">
            <a:extLst>
              <a:ext uri="{FF2B5EF4-FFF2-40B4-BE49-F238E27FC236}">
                <a16:creationId xmlns:a16="http://schemas.microsoft.com/office/drawing/2014/main" id="{811C4F55-4A40-42EA-85C4-652EB09AFA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24DCB1-9214-4964-91B6-9937511285EA}"/>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10219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AB54-7001-40CB-BE2D-D266DF7B70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67A40A-F63C-4B0C-A0A6-28B95D369A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789C3-0653-4F65-8BF0-48B106AFC371}"/>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5" name="Footer Placeholder 4">
            <a:extLst>
              <a:ext uri="{FF2B5EF4-FFF2-40B4-BE49-F238E27FC236}">
                <a16:creationId xmlns:a16="http://schemas.microsoft.com/office/drawing/2014/main" id="{C06D6069-75AB-4E3C-B801-7CA53C0605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50E624-6E68-4266-B68E-6DAB1DB2C06C}"/>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2018482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86E7-D52C-4E79-B081-231EE05386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CBFD54-D106-468F-A072-2D74653B46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D619CD-582F-4914-8813-8FBB2FA4A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6B4178-8053-4273-A592-CEA41EF0A67E}"/>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6" name="Footer Placeholder 5">
            <a:extLst>
              <a:ext uri="{FF2B5EF4-FFF2-40B4-BE49-F238E27FC236}">
                <a16:creationId xmlns:a16="http://schemas.microsoft.com/office/drawing/2014/main" id="{32557916-1379-44D0-8E45-10495DAD47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7014AE-0EA2-4E8D-ABA9-D9515534B9A7}"/>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2909181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893D7-7006-4C5B-8D5D-B1899FB25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DBA3E2-9ECA-4778-81ED-CD6761845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DA27-6863-4A17-897C-8FDBB4A23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726664-52A5-433F-A0B3-1C395957D578}"/>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6" name="Footer Placeholder 5">
            <a:extLst>
              <a:ext uri="{FF2B5EF4-FFF2-40B4-BE49-F238E27FC236}">
                <a16:creationId xmlns:a16="http://schemas.microsoft.com/office/drawing/2014/main" id="{8B307385-1F3C-4335-AF77-73C6BADBE7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AC1AAF-8375-4D7E-8D2B-BCB2A2C5EA71}"/>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91300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6082E-F850-46E3-9685-DFBF20DF11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791F93-DB9D-4AE2-9431-028F0193C4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5A374-D79C-422C-88FE-0A3E71B238AB}"/>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5" name="Footer Placeholder 4">
            <a:extLst>
              <a:ext uri="{FF2B5EF4-FFF2-40B4-BE49-F238E27FC236}">
                <a16:creationId xmlns:a16="http://schemas.microsoft.com/office/drawing/2014/main" id="{2E519804-7BE5-43A5-9DA2-B210290C8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609D86-47D9-4CE7-BE3C-BFF3C42A0EEB}"/>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1153458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97D014-C409-475B-B353-AD4D5DEF9D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57C1DB-B473-4249-BCF4-17731EA84E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971E73-C16F-4335-B522-8406117DF4DF}"/>
              </a:ext>
            </a:extLst>
          </p:cNvPr>
          <p:cNvSpPr>
            <a:spLocks noGrp="1"/>
          </p:cNvSpPr>
          <p:nvPr>
            <p:ph type="dt" sz="half" idx="10"/>
          </p:nvPr>
        </p:nvSpPr>
        <p:spPr/>
        <p:txBody>
          <a:bodyPr/>
          <a:lstStyle/>
          <a:p>
            <a:fld id="{6F1BB894-762F-4C3B-8F85-EADA67EF2F69}" type="datetimeFigureOut">
              <a:rPr lang="en-GB" smtClean="0"/>
              <a:t>18/05/2022</a:t>
            </a:fld>
            <a:endParaRPr lang="en-GB"/>
          </a:p>
        </p:txBody>
      </p:sp>
      <p:sp>
        <p:nvSpPr>
          <p:cNvPr id="5" name="Footer Placeholder 4">
            <a:extLst>
              <a:ext uri="{FF2B5EF4-FFF2-40B4-BE49-F238E27FC236}">
                <a16:creationId xmlns:a16="http://schemas.microsoft.com/office/drawing/2014/main" id="{26E6128E-EDA2-4C10-B59F-F149756E99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2CD1B7-98B7-4920-85A6-E76FAA5D2D5D}"/>
              </a:ext>
            </a:extLst>
          </p:cNvPr>
          <p:cNvSpPr>
            <a:spLocks noGrp="1"/>
          </p:cNvSpPr>
          <p:nvPr>
            <p:ph type="sldNum" sz="quarter" idx="12"/>
          </p:nvPr>
        </p:nvSpPr>
        <p:spPr/>
        <p:txBody>
          <a:bodyPr/>
          <a:lstStyle/>
          <a:p>
            <a:fld id="{4F83BD3D-AB1C-43B9-ACE9-5FC4A37A0191}" type="slidenum">
              <a:rPr lang="en-GB" smtClean="0"/>
              <a:t>‹#›</a:t>
            </a:fld>
            <a:endParaRPr lang="en-GB"/>
          </a:p>
        </p:txBody>
      </p:sp>
    </p:spTree>
    <p:extLst>
      <p:ext uri="{BB962C8B-B14F-4D97-AF65-F5344CB8AC3E}">
        <p14:creationId xmlns:p14="http://schemas.microsoft.com/office/powerpoint/2010/main" val="1612708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4000" y="229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ldNum" idx="12"/>
          </p:nvPr>
        </p:nvSpPr>
        <p:spPr>
          <a:xfrm>
            <a:off x="11104245" y="6272168"/>
            <a:ext cx="731600" cy="524800"/>
          </a:xfrm>
          <a:prstGeom prst="rect">
            <a:avLst/>
          </a:prstGeom>
          <a:noFill/>
          <a:ln>
            <a:noFill/>
          </a:ln>
        </p:spPr>
        <p:txBody>
          <a:bodyPr spcFirstLastPara="1" wrap="square" lIns="91425" tIns="91425" rIns="91425" bIns="91425" anchor="t" anchorCtr="0">
            <a:noAutofit/>
          </a:bodyPr>
          <a:lstStyle>
            <a:lvl1pPr lvl="0" algn="r" rtl="0">
              <a:buNone/>
              <a:defRPr sz="1600">
                <a:latin typeface="Open Sans"/>
                <a:ea typeface="Open Sans"/>
                <a:cs typeface="Open Sans"/>
                <a:sym typeface="Open Sans"/>
              </a:defRPr>
            </a:lvl1pPr>
            <a:lvl2pPr lvl="1" algn="r" rtl="0">
              <a:buNone/>
              <a:defRPr sz="1600">
                <a:latin typeface="Open Sans"/>
                <a:ea typeface="Open Sans"/>
                <a:cs typeface="Open Sans"/>
                <a:sym typeface="Open Sans"/>
              </a:defRPr>
            </a:lvl2pPr>
            <a:lvl3pPr lvl="2" algn="r" rtl="0">
              <a:buNone/>
              <a:defRPr sz="1600">
                <a:latin typeface="Open Sans"/>
                <a:ea typeface="Open Sans"/>
                <a:cs typeface="Open Sans"/>
                <a:sym typeface="Open Sans"/>
              </a:defRPr>
            </a:lvl3pPr>
            <a:lvl4pPr lvl="3" algn="r" rtl="0">
              <a:buNone/>
              <a:defRPr sz="1600">
                <a:latin typeface="Open Sans"/>
                <a:ea typeface="Open Sans"/>
                <a:cs typeface="Open Sans"/>
                <a:sym typeface="Open Sans"/>
              </a:defRPr>
            </a:lvl4pPr>
            <a:lvl5pPr lvl="4" algn="r" rtl="0">
              <a:buNone/>
              <a:defRPr sz="1600">
                <a:latin typeface="Open Sans"/>
                <a:ea typeface="Open Sans"/>
                <a:cs typeface="Open Sans"/>
                <a:sym typeface="Open Sans"/>
              </a:defRPr>
            </a:lvl5pPr>
            <a:lvl6pPr lvl="5" algn="r" rtl="0">
              <a:buNone/>
              <a:defRPr sz="1600">
                <a:latin typeface="Open Sans"/>
                <a:ea typeface="Open Sans"/>
                <a:cs typeface="Open Sans"/>
                <a:sym typeface="Open Sans"/>
              </a:defRPr>
            </a:lvl6pPr>
            <a:lvl7pPr lvl="6" algn="r" rtl="0">
              <a:buNone/>
              <a:defRPr sz="1600">
                <a:latin typeface="Open Sans"/>
                <a:ea typeface="Open Sans"/>
                <a:cs typeface="Open Sans"/>
                <a:sym typeface="Open Sans"/>
              </a:defRPr>
            </a:lvl7pPr>
            <a:lvl8pPr lvl="7" algn="r" rtl="0">
              <a:buNone/>
              <a:defRPr sz="1600">
                <a:latin typeface="Open Sans"/>
                <a:ea typeface="Open Sans"/>
                <a:cs typeface="Open Sans"/>
                <a:sym typeface="Open Sans"/>
              </a:defRPr>
            </a:lvl8pPr>
            <a:lvl9pPr lvl="8" algn="r" rtl="0">
              <a:buNone/>
              <a:defRPr sz="1600">
                <a:latin typeface="Open Sans"/>
                <a:ea typeface="Open Sans"/>
                <a:cs typeface="Open Sans"/>
                <a:sym typeface="Open Sa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9505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3CED-9786-449E-AEA1-58A7CD4C4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94154E-68DB-43CF-883A-D46005FEA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8AF38-4D86-454B-AFAC-1AC134B2DF18}"/>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5" name="Footer Placeholder 4">
            <a:extLst>
              <a:ext uri="{FF2B5EF4-FFF2-40B4-BE49-F238E27FC236}">
                <a16:creationId xmlns:a16="http://schemas.microsoft.com/office/drawing/2014/main" id="{0BA3FB5C-91C0-4F05-A01D-7AFB2A9934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AF5EAB-E21E-4D23-A60D-BCEA48DEB83B}"/>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08215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F128-070D-4C9F-86E2-BC17CC4D60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817E88-FDDA-423A-967D-858FBF167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33E08D-F724-4440-A112-1AA495EB5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5A1FA-78A4-472A-BEE4-25B138E9B64F}"/>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6" name="Footer Placeholder 5">
            <a:extLst>
              <a:ext uri="{FF2B5EF4-FFF2-40B4-BE49-F238E27FC236}">
                <a16:creationId xmlns:a16="http://schemas.microsoft.com/office/drawing/2014/main" id="{FC19B5F7-08BD-49D8-A132-32D96366C4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190ED7-121B-4593-9192-3D2ECBC63FE8}"/>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43336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67DD-EA75-4A18-841F-0EF02875F3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331CEB-F5BA-4EEB-BC16-32D7725A8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6F5CFF-AA02-4B7E-9DBC-4D3BFCC515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414022-7B2E-4BD4-BA69-38D061407A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950F1-307C-4C0C-ABA1-9FAA73D9E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4E7DBD-DF87-4545-8236-65BDDB22B09F}"/>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8" name="Footer Placeholder 7">
            <a:extLst>
              <a:ext uri="{FF2B5EF4-FFF2-40B4-BE49-F238E27FC236}">
                <a16:creationId xmlns:a16="http://schemas.microsoft.com/office/drawing/2014/main" id="{FD1F8ADE-B376-4516-98DE-5EC5C383DE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9FA058-05CF-460B-840D-7E65949A0501}"/>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350348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1454-DE49-4E40-97DA-58DE42C02B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1465E8-3DB0-4E5E-9CF4-0CAEBD16EEBD}"/>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4" name="Footer Placeholder 3">
            <a:extLst>
              <a:ext uri="{FF2B5EF4-FFF2-40B4-BE49-F238E27FC236}">
                <a16:creationId xmlns:a16="http://schemas.microsoft.com/office/drawing/2014/main" id="{820287AE-7C8D-4297-A01E-1F12958320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7C5D1C-522E-4B6E-90D5-98F2080B75E5}"/>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17510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00FD6-2FB3-4996-809C-91D73F77CABE}"/>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3" name="Footer Placeholder 2">
            <a:extLst>
              <a:ext uri="{FF2B5EF4-FFF2-40B4-BE49-F238E27FC236}">
                <a16:creationId xmlns:a16="http://schemas.microsoft.com/office/drawing/2014/main" id="{F0D18655-5CB5-4BDD-BF3C-8EC11686E8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FE866C-9424-4387-B956-87129B908936}"/>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62907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638E-4533-4DE7-AEC2-2A4D8D9B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B3F6BF-5693-4728-BF21-287648561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172452-7683-49F8-A15C-E271DCEE6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08EF4-4839-4D8E-BFCA-B44189D04C91}"/>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6" name="Footer Placeholder 5">
            <a:extLst>
              <a:ext uri="{FF2B5EF4-FFF2-40B4-BE49-F238E27FC236}">
                <a16:creationId xmlns:a16="http://schemas.microsoft.com/office/drawing/2014/main" id="{6F80EA9D-514F-499B-A107-42EA054EBC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859C4F-60DA-4F95-8421-C4B9FCBD2F2D}"/>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121149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5E07-8500-4B32-A9B4-5D6B1D990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14F59B-2B85-438A-8671-F93194BCC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1BC600-4F44-4150-8A0C-519E37045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6CA85-C191-45C3-9057-0F45F1E1C441}"/>
              </a:ext>
            </a:extLst>
          </p:cNvPr>
          <p:cNvSpPr>
            <a:spLocks noGrp="1"/>
          </p:cNvSpPr>
          <p:nvPr>
            <p:ph type="dt" sz="half" idx="10"/>
          </p:nvPr>
        </p:nvSpPr>
        <p:spPr/>
        <p:txBody>
          <a:bodyPr/>
          <a:lstStyle/>
          <a:p>
            <a:fld id="{875BDAE2-76A0-4709-B018-EF427CC702F6}" type="datetimeFigureOut">
              <a:rPr lang="en-GB" smtClean="0"/>
              <a:t>18/05/2022</a:t>
            </a:fld>
            <a:endParaRPr lang="en-GB"/>
          </a:p>
        </p:txBody>
      </p:sp>
      <p:sp>
        <p:nvSpPr>
          <p:cNvPr id="6" name="Footer Placeholder 5">
            <a:extLst>
              <a:ext uri="{FF2B5EF4-FFF2-40B4-BE49-F238E27FC236}">
                <a16:creationId xmlns:a16="http://schemas.microsoft.com/office/drawing/2014/main" id="{593E0388-4156-4331-9C9D-7FB6D51F58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BA53D7-DE3F-48B9-B64F-B9E13079FFE0}"/>
              </a:ext>
            </a:extLst>
          </p:cNvPr>
          <p:cNvSpPr>
            <a:spLocks noGrp="1"/>
          </p:cNvSpPr>
          <p:nvPr>
            <p:ph type="sldNum" sz="quarter" idx="12"/>
          </p:nvPr>
        </p:nvSpPr>
        <p:spPr/>
        <p:txBody>
          <a:bodyPr/>
          <a:lstStyle/>
          <a:p>
            <a:fld id="{D5CF90E6-D769-4F33-AAD0-0D9408645B0F}" type="slidenum">
              <a:rPr lang="en-GB" smtClean="0"/>
              <a:t>‹#›</a:t>
            </a:fld>
            <a:endParaRPr lang="en-GB"/>
          </a:p>
        </p:txBody>
      </p:sp>
    </p:spTree>
    <p:extLst>
      <p:ext uri="{BB962C8B-B14F-4D97-AF65-F5344CB8AC3E}">
        <p14:creationId xmlns:p14="http://schemas.microsoft.com/office/powerpoint/2010/main" val="360021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80F66-F14D-4661-A388-01C255DB6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87067D-89B8-4C81-B490-196491F16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2736C-82D4-4159-9947-2676E6ACA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BDAE2-76A0-4709-B018-EF427CC702F6}" type="datetimeFigureOut">
              <a:rPr lang="en-GB" smtClean="0"/>
              <a:t>18/05/2022</a:t>
            </a:fld>
            <a:endParaRPr lang="en-GB"/>
          </a:p>
        </p:txBody>
      </p:sp>
      <p:sp>
        <p:nvSpPr>
          <p:cNvPr id="5" name="Footer Placeholder 4">
            <a:extLst>
              <a:ext uri="{FF2B5EF4-FFF2-40B4-BE49-F238E27FC236}">
                <a16:creationId xmlns:a16="http://schemas.microsoft.com/office/drawing/2014/main" id="{2719B3ED-12EF-4809-96EF-D39249B44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EF1F39-3D2C-4653-B2CD-3FA35054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F90E6-D769-4F33-AAD0-0D9408645B0F}" type="slidenum">
              <a:rPr lang="en-GB" smtClean="0"/>
              <a:t>‹#›</a:t>
            </a:fld>
            <a:endParaRPr lang="en-GB"/>
          </a:p>
        </p:txBody>
      </p:sp>
    </p:spTree>
    <p:extLst>
      <p:ext uri="{BB962C8B-B14F-4D97-AF65-F5344CB8AC3E}">
        <p14:creationId xmlns:p14="http://schemas.microsoft.com/office/powerpoint/2010/main" val="12060470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E9B282-0D87-4000-AC88-C63FF3B1B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B9A94B-7004-48B3-8C16-F5F348EA5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1B5CF2-D19C-4DE2-9DFC-110149B3F5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BB894-762F-4C3B-8F85-EADA67EF2F69}" type="datetimeFigureOut">
              <a:rPr lang="en-GB" smtClean="0"/>
              <a:t>18/05/2022</a:t>
            </a:fld>
            <a:endParaRPr lang="en-GB"/>
          </a:p>
        </p:txBody>
      </p:sp>
      <p:sp>
        <p:nvSpPr>
          <p:cNvPr id="5" name="Footer Placeholder 4">
            <a:extLst>
              <a:ext uri="{FF2B5EF4-FFF2-40B4-BE49-F238E27FC236}">
                <a16:creationId xmlns:a16="http://schemas.microsoft.com/office/drawing/2014/main" id="{10BF18CA-4143-4363-B67E-2A204C7C0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C4ADE2-ACC2-4563-B2D0-969729641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3BD3D-AB1C-43B9-ACE9-5FC4A37A0191}" type="slidenum">
              <a:rPr lang="en-GB" smtClean="0"/>
              <a:t>‹#›</a:t>
            </a:fld>
            <a:endParaRPr lang="en-GB"/>
          </a:p>
        </p:txBody>
      </p:sp>
    </p:spTree>
    <p:extLst>
      <p:ext uri="{BB962C8B-B14F-4D97-AF65-F5344CB8AC3E}">
        <p14:creationId xmlns:p14="http://schemas.microsoft.com/office/powerpoint/2010/main" val="3931781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07_14BF9A02.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050_F2307A8A.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mailto:Bethany.Mindham@royalgreenwich.gov.uk"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mailto:Alex.Sturtivant@royalgreenwich.gov.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3.png"/><Relationship Id="rId7" Type="http://schemas.microsoft.com/office/2007/relationships/hdphoto" Target="../media/hdphoto1.wdp"/><Relationship Id="rId12" Type="http://schemas.microsoft.com/office/2007/relationships/hdphoto" Target="../media/hdphoto2.wdp"/><Relationship Id="rId17" Type="http://schemas.microsoft.com/office/2007/relationships/hdphoto" Target="../media/hdphoto4.wdp"/><Relationship Id="rId2" Type="http://schemas.openxmlformats.org/officeDocument/2006/relationships/notesSlide" Target="../notesSlides/notesSlide7.xml"/><Relationship Id="rId16" Type="http://schemas.openxmlformats.org/officeDocument/2006/relationships/image" Target="../media/image12.png"/><Relationship Id="rId20"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image" Target="../media/image8.png"/><Relationship Id="rId19"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B4_C514A6F7.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424" y="1256661"/>
            <a:ext cx="12191997" cy="5602195"/>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 name="Picture 2" descr="Logo&#10;&#10;Description automatically generated">
            <a:extLst>
              <a:ext uri="{FF2B5EF4-FFF2-40B4-BE49-F238E27FC236}">
                <a16:creationId xmlns:a16="http://schemas.microsoft.com/office/drawing/2014/main" id="{4F8E7819-F3B1-4FAC-B56D-63F86C2DE915}"/>
              </a:ext>
            </a:extLst>
          </p:cNvPr>
          <p:cNvPicPr>
            <a:picLocks noChangeAspect="1"/>
          </p:cNvPicPr>
          <p:nvPr/>
        </p:nvPicPr>
        <p:blipFill rotWithShape="1">
          <a:blip r:embed="rId3"/>
          <a:srcRect t="26882" r="361" b="8721"/>
          <a:stretch/>
        </p:blipFill>
        <p:spPr>
          <a:xfrm>
            <a:off x="10299034" y="256988"/>
            <a:ext cx="1840847" cy="805393"/>
          </a:xfrm>
          <a:prstGeom prst="rect">
            <a:avLst/>
          </a:prstGeom>
        </p:spPr>
      </p:pic>
      <p:sp>
        <p:nvSpPr>
          <p:cNvPr id="6" name="TextBox 5">
            <a:extLst>
              <a:ext uri="{FF2B5EF4-FFF2-40B4-BE49-F238E27FC236}">
                <a16:creationId xmlns:a16="http://schemas.microsoft.com/office/drawing/2014/main" id="{E3715292-C26B-0E4A-9102-E4DB47DB09BB}"/>
              </a:ext>
            </a:extLst>
          </p:cNvPr>
          <p:cNvSpPr txBox="1"/>
          <p:nvPr/>
        </p:nvSpPr>
        <p:spPr>
          <a:xfrm>
            <a:off x="494783" y="2089073"/>
            <a:ext cx="10451679"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6000" b="1">
                <a:solidFill>
                  <a:schemeClr val="bg1"/>
                </a:solidFill>
                <a:latin typeface="Open Sans"/>
                <a:ea typeface="Open Sans"/>
                <a:cs typeface="Open Sans"/>
              </a:rPr>
              <a:t>Rebuilding Greenwich’s </a:t>
            </a:r>
          </a:p>
          <a:p>
            <a:pPr algn="l"/>
            <a:r>
              <a:rPr lang="en-GB" sz="6000" b="1">
                <a:solidFill>
                  <a:schemeClr val="bg1"/>
                </a:solidFill>
                <a:latin typeface="Open Sans"/>
                <a:ea typeface="Open Sans"/>
                <a:cs typeface="Open Sans"/>
              </a:rPr>
              <a:t>Community Directory </a:t>
            </a:r>
          </a:p>
          <a:p>
            <a:pPr algn="l"/>
            <a:r>
              <a:rPr lang="en-GB" sz="4400">
                <a:solidFill>
                  <a:schemeClr val="bg1"/>
                </a:solidFill>
                <a:latin typeface="Open Sans"/>
                <a:ea typeface="Open Sans"/>
                <a:cs typeface="Open Sans"/>
              </a:rPr>
              <a:t>Show &amp; Tell #5</a:t>
            </a:r>
          </a:p>
          <a:p>
            <a:r>
              <a:rPr lang="en-GB" sz="2650">
                <a:solidFill>
                  <a:schemeClr val="bg1"/>
                </a:solidFill>
                <a:latin typeface="Open Sans"/>
                <a:ea typeface="Open Sans"/>
                <a:cs typeface="Open Sans"/>
              </a:rPr>
              <a:t>21/04/2022</a:t>
            </a:r>
          </a:p>
          <a:p>
            <a:endParaRPr lang="en-GB" sz="2650">
              <a:solidFill>
                <a:schemeClr val="bg1"/>
              </a:solidFill>
              <a:latin typeface="Open Sans"/>
              <a:ea typeface="Open Sans"/>
              <a:cs typeface="Open Sans"/>
            </a:endParaRPr>
          </a:p>
          <a:p>
            <a:endParaRPr lang="en-GB" sz="2650">
              <a:solidFill>
                <a:schemeClr val="bg1"/>
              </a:solidFill>
              <a:latin typeface="Open Sans"/>
              <a:ea typeface="Open Sans"/>
              <a:cs typeface="Open Sans"/>
            </a:endParaRPr>
          </a:p>
          <a:p>
            <a:pPr algn="ctr"/>
            <a:r>
              <a:rPr lang="en-GB" sz="2800" b="1">
                <a:solidFill>
                  <a:schemeClr val="bg1"/>
                </a:solidFill>
                <a:latin typeface="Open Sans"/>
                <a:ea typeface="Open Sans"/>
                <a:cs typeface="Open Sans"/>
              </a:rPr>
              <a:t>Please note </a:t>
            </a:r>
            <a:r>
              <a:rPr lang="en-GB" sz="2800">
                <a:solidFill>
                  <a:schemeClr val="bg1"/>
                </a:solidFill>
                <a:latin typeface="Open Sans"/>
                <a:ea typeface="Open Sans"/>
                <a:cs typeface="Open Sans"/>
              </a:rPr>
              <a:t>this Show &amp; Tell will be </a:t>
            </a:r>
            <a:r>
              <a:rPr lang="en-GB" sz="2800" u="sng">
                <a:solidFill>
                  <a:schemeClr val="bg1"/>
                </a:solidFill>
                <a:latin typeface="Open Sans"/>
                <a:ea typeface="Open Sans"/>
                <a:cs typeface="Open Sans"/>
              </a:rPr>
              <a:t>recorded </a:t>
            </a:r>
          </a:p>
          <a:p>
            <a:endParaRPr lang="en-GB" sz="265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7855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E9966F86-2EE3-A840-B9DA-E69F963B7197}"/>
              </a:ext>
            </a:extLst>
          </p:cNvPr>
          <p:cNvSpPr txBox="1"/>
          <p:nvPr/>
        </p:nvSpPr>
        <p:spPr>
          <a:xfrm>
            <a:off x="373113" y="345515"/>
            <a:ext cx="5274750"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What is the Greenwich Community Directory?</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Graphical user interface, application&#10;&#10;Description automatically generated">
            <a:extLst>
              <a:ext uri="{FF2B5EF4-FFF2-40B4-BE49-F238E27FC236}">
                <a16:creationId xmlns:a16="http://schemas.microsoft.com/office/drawing/2014/main" id="{3A19D7BF-28C1-C747-818D-8A7BC6B57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219" y="345515"/>
            <a:ext cx="5913136" cy="5429063"/>
          </a:xfrm>
          <a:prstGeom prst="rect">
            <a:avLst/>
          </a:prstGeom>
        </p:spPr>
      </p:pic>
      <p:sp>
        <p:nvSpPr>
          <p:cNvPr id="7" name="TextBox 6">
            <a:extLst>
              <a:ext uri="{FF2B5EF4-FFF2-40B4-BE49-F238E27FC236}">
                <a16:creationId xmlns:a16="http://schemas.microsoft.com/office/drawing/2014/main" id="{2A4452D3-7E72-4DBA-AEFF-F42AC5869273}"/>
              </a:ext>
            </a:extLst>
          </p:cNvPr>
          <p:cNvSpPr txBox="1"/>
          <p:nvPr/>
        </p:nvSpPr>
        <p:spPr>
          <a:xfrm>
            <a:off x="373113" y="1493273"/>
            <a:ext cx="5577155"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Open Sans"/>
                <a:ea typeface="Open Sans"/>
                <a:cs typeface="Open Sans"/>
              </a:rPr>
              <a:t>First launched in 2015, the GCD is a directory of health, social care and community services in Greenwich that:</a:t>
            </a:r>
          </a:p>
          <a:p>
            <a:endParaRPr lang="en-GB" sz="1600">
              <a:latin typeface="Open Sans"/>
              <a:ea typeface="Open Sans"/>
              <a:cs typeface="Open Sans"/>
            </a:endParaRPr>
          </a:p>
          <a:p>
            <a:pPr marL="342900" indent="-342900">
              <a:buFont typeface="Arial"/>
              <a:buChar char="•"/>
            </a:pPr>
            <a:r>
              <a:rPr lang="en-GB" sz="1600">
                <a:latin typeface="Open Sans"/>
                <a:ea typeface="Open Sans"/>
                <a:cs typeface="Open Sans"/>
              </a:rPr>
              <a:t>signposts people of all ages to support</a:t>
            </a:r>
          </a:p>
          <a:p>
            <a:pPr marL="342900" indent="-342900">
              <a:buFont typeface="Arial"/>
              <a:buChar char="•"/>
            </a:pPr>
            <a:r>
              <a:rPr lang="en-GB" sz="1600">
                <a:latin typeface="Open Sans"/>
                <a:ea typeface="Open Sans"/>
                <a:cs typeface="Open Sans"/>
              </a:rPr>
              <a:t>focuses on the voluntary sector </a:t>
            </a:r>
            <a:endParaRPr lang="en-GB">
              <a:cs typeface="Calibri"/>
            </a:endParaRPr>
          </a:p>
          <a:p>
            <a:pPr marL="342900" indent="-342900">
              <a:buFont typeface="Arial"/>
              <a:buChar char="•"/>
            </a:pPr>
            <a:r>
              <a:rPr lang="en-GB" sz="1600">
                <a:latin typeface="Open Sans"/>
                <a:ea typeface="Open Sans"/>
                <a:cs typeface="Open Sans"/>
              </a:rPr>
              <a:t>is a key part of prevention - early intervention </a:t>
            </a:r>
          </a:p>
          <a:p>
            <a:pPr marL="342900" indent="-342900">
              <a:buFont typeface="Arial"/>
              <a:buChar char="•"/>
            </a:pPr>
            <a:r>
              <a:rPr lang="en-GB" sz="1600">
                <a:latin typeface="Open Sans"/>
                <a:ea typeface="Open Sans"/>
                <a:cs typeface="Open Sans"/>
              </a:rPr>
              <a:t>is used by both public and professionals </a:t>
            </a:r>
          </a:p>
          <a:p>
            <a:pPr marL="342900" indent="-342900">
              <a:buFont typeface="Arial"/>
              <a:buChar char="•"/>
            </a:pPr>
            <a:r>
              <a:rPr lang="en-GB" sz="1600">
                <a:latin typeface="Open Sans"/>
                <a:ea typeface="Open Sans"/>
                <a:cs typeface="Open Sans"/>
              </a:rPr>
              <a:t>has over 2,600 live listings </a:t>
            </a:r>
          </a:p>
          <a:p>
            <a:pPr marL="342900" indent="-342900">
              <a:buFont typeface="Arial"/>
              <a:buChar char="•"/>
            </a:pPr>
            <a:r>
              <a:rPr lang="en-GB" sz="1600">
                <a:latin typeface="Open Sans"/>
                <a:ea typeface="Open Sans"/>
                <a:cs typeface="Open Sans"/>
              </a:rPr>
              <a:t>has over 8,000 sessions per month </a:t>
            </a:r>
          </a:p>
          <a:p>
            <a:endParaRPr lang="en-GB" sz="1600">
              <a:latin typeface="Open Sans"/>
              <a:ea typeface="+mn-lt"/>
              <a:cs typeface="+mn-lt"/>
            </a:endParaRPr>
          </a:p>
          <a:p>
            <a:r>
              <a:rPr lang="en-GB" sz="1600">
                <a:latin typeface="Open Sans"/>
                <a:ea typeface="+mn-lt"/>
                <a:cs typeface="+mn-lt"/>
              </a:rPr>
              <a:t>Residents can call the Live Well Greenwich or Families Information Service Helpline for additional support over the phone too.</a:t>
            </a:r>
          </a:p>
          <a:p>
            <a:endParaRPr lang="en-GB" sz="1600">
              <a:latin typeface="Open Sans"/>
              <a:ea typeface="+mn-lt"/>
              <a:cs typeface="+mn-lt"/>
            </a:endParaRPr>
          </a:p>
          <a:p>
            <a:r>
              <a:rPr lang="en-GB" sz="1600" u="sng">
                <a:latin typeface="Open Sans"/>
                <a:ea typeface="+mn-lt"/>
                <a:cs typeface="+mn-lt"/>
              </a:rPr>
              <a:t>There are certain statutory requirements</a:t>
            </a:r>
            <a:r>
              <a:rPr lang="en-GB" sz="1600">
                <a:latin typeface="Open Sans"/>
                <a:ea typeface="+mn-lt"/>
                <a:cs typeface="+mn-lt"/>
              </a:rPr>
              <a:t> for us to maintain a directory of local services for residents.</a:t>
            </a:r>
          </a:p>
          <a:p>
            <a:endParaRPr lang="en-GB" sz="1600">
              <a:latin typeface="Open Sans"/>
              <a:ea typeface="+mn-lt"/>
              <a:cs typeface="+mn-lt"/>
            </a:endParaRPr>
          </a:p>
        </p:txBody>
      </p:sp>
    </p:spTree>
    <p:extLst>
      <p:ext uri="{BB962C8B-B14F-4D97-AF65-F5344CB8AC3E}">
        <p14:creationId xmlns:p14="http://schemas.microsoft.com/office/powerpoint/2010/main" val="107585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Why are we replacing the GCD and why now?</a:t>
            </a:r>
          </a:p>
        </p:txBody>
      </p:sp>
      <p:sp>
        <p:nvSpPr>
          <p:cNvPr id="6" name="TextBox 5">
            <a:extLst>
              <a:ext uri="{FF2B5EF4-FFF2-40B4-BE49-F238E27FC236}">
                <a16:creationId xmlns:a16="http://schemas.microsoft.com/office/drawing/2014/main" id="{2DE00BE6-402B-4933-A3E1-659D4203896B}"/>
              </a:ext>
            </a:extLst>
          </p:cNvPr>
          <p:cNvSpPr txBox="1"/>
          <p:nvPr/>
        </p:nvSpPr>
        <p:spPr>
          <a:xfrm>
            <a:off x="521413" y="1403626"/>
            <a:ext cx="1091706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900" b="1">
                <a:solidFill>
                  <a:srgbClr val="008080"/>
                </a:solidFill>
                <a:latin typeface="Open Sans"/>
                <a:ea typeface="Open Sans"/>
                <a:cs typeface="Open Sans"/>
              </a:rPr>
              <a:t>What problems are we solving?</a:t>
            </a:r>
          </a:p>
          <a:p>
            <a:endParaRPr lang="en-GB" sz="1900" b="1">
              <a:solidFill>
                <a:srgbClr val="008080"/>
              </a:solidFill>
              <a:latin typeface="Open Sans"/>
              <a:ea typeface="Open Sans"/>
              <a:cs typeface="Open Sans"/>
            </a:endParaRPr>
          </a:p>
          <a:p>
            <a:pPr marL="342900" indent="-342900">
              <a:buFont typeface="Arial" panose="020B0604020202020204" pitchFamily="34" charset="0"/>
              <a:buChar char="•"/>
            </a:pPr>
            <a:r>
              <a:rPr lang="en-GB">
                <a:latin typeface="Open Sans"/>
                <a:ea typeface="+mn-lt"/>
                <a:cs typeface="+mn-lt"/>
              </a:rPr>
              <a:t>Navigating local services and information can be </a:t>
            </a:r>
            <a:r>
              <a:rPr lang="en-GB" b="1">
                <a:latin typeface="Open Sans"/>
                <a:ea typeface="+mn-lt"/>
                <a:cs typeface="+mn-lt"/>
              </a:rPr>
              <a:t>overwhelming for residents</a:t>
            </a:r>
          </a:p>
          <a:p>
            <a:pPr marL="342900" indent="-342900">
              <a:buFont typeface="Arial" panose="020B0604020202020204" pitchFamily="34" charset="0"/>
              <a:buChar char="•"/>
            </a:pPr>
            <a:r>
              <a:rPr lang="en-GB">
                <a:latin typeface="Open Sans"/>
                <a:ea typeface="+mn-lt"/>
                <a:cs typeface="+mn-lt"/>
              </a:rPr>
              <a:t>The way content is currently managed </a:t>
            </a:r>
            <a:r>
              <a:rPr lang="en-GB" b="1">
                <a:latin typeface="Open Sans"/>
                <a:ea typeface="+mn-lt"/>
                <a:cs typeface="+mn-lt"/>
              </a:rPr>
              <a:t>is not fit-for-purpose and causing frustration</a:t>
            </a:r>
          </a:p>
          <a:p>
            <a:pPr marL="342900" indent="-342900">
              <a:buFont typeface="Arial" panose="020B0604020202020204" pitchFamily="34" charset="0"/>
              <a:buChar char="•"/>
            </a:pPr>
            <a:r>
              <a:rPr lang="en-GB">
                <a:latin typeface="Open Sans"/>
                <a:ea typeface="+mn-lt"/>
                <a:cs typeface="+mn-lt"/>
              </a:rPr>
              <a:t>The content on the directory is </a:t>
            </a:r>
            <a:r>
              <a:rPr lang="en-GB" b="1">
                <a:latin typeface="Open Sans"/>
                <a:ea typeface="+mn-lt"/>
                <a:cs typeface="+mn-lt"/>
              </a:rPr>
              <a:t>inconsistent</a:t>
            </a:r>
            <a:r>
              <a:rPr lang="en-GB">
                <a:latin typeface="Open Sans"/>
                <a:ea typeface="+mn-lt"/>
                <a:cs typeface="+mn-lt"/>
              </a:rPr>
              <a:t> in its format and categorisation</a:t>
            </a:r>
          </a:p>
          <a:p>
            <a:pPr marL="342900" indent="-342900">
              <a:buFont typeface="Arial" panose="020B0604020202020204" pitchFamily="34" charset="0"/>
              <a:buChar char="•"/>
            </a:pPr>
            <a:r>
              <a:rPr lang="en-GB">
                <a:latin typeface="Open Sans"/>
                <a:ea typeface="+mn-lt"/>
                <a:cs typeface="+mn-lt"/>
              </a:rPr>
              <a:t>The current GCD platform is </a:t>
            </a:r>
            <a:r>
              <a:rPr lang="en-GB" b="1">
                <a:latin typeface="Open Sans"/>
                <a:ea typeface="+mn-lt"/>
                <a:cs typeface="+mn-lt"/>
              </a:rPr>
              <a:t>inflexible and outdated</a:t>
            </a:r>
            <a:endParaRPr lang="en-GB" sz="1900" b="1">
              <a:latin typeface="Open Sans"/>
              <a:ea typeface="Open Sans"/>
              <a:cs typeface="Open Sans"/>
            </a:endParaRPr>
          </a:p>
        </p:txBody>
      </p:sp>
      <p:sp>
        <p:nvSpPr>
          <p:cNvPr id="8" name="TextBox 7">
            <a:extLst>
              <a:ext uri="{FF2B5EF4-FFF2-40B4-BE49-F238E27FC236}">
                <a16:creationId xmlns:a16="http://schemas.microsoft.com/office/drawing/2014/main" id="{75BA97ED-16F4-432A-80DF-28002EA1AE69}"/>
              </a:ext>
            </a:extLst>
          </p:cNvPr>
          <p:cNvSpPr txBox="1"/>
          <p:nvPr/>
        </p:nvSpPr>
        <p:spPr>
          <a:xfrm>
            <a:off x="531259" y="3669271"/>
            <a:ext cx="11129481" cy="1754326"/>
          </a:xfrm>
          <a:prstGeom prst="rect">
            <a:avLst/>
          </a:prstGeom>
          <a:noFill/>
        </p:spPr>
        <p:txBody>
          <a:bodyPr wrap="square">
            <a:spAutoFit/>
          </a:bodyPr>
          <a:lstStyle/>
          <a:p>
            <a:r>
              <a:rPr lang="en-GB" b="1">
                <a:solidFill>
                  <a:srgbClr val="008080"/>
                </a:solidFill>
                <a:latin typeface="Open Sans"/>
                <a:ea typeface="+mn-lt"/>
                <a:cs typeface="+mn-lt"/>
              </a:rPr>
              <a:t>What outcomes are we trying to achieve?</a:t>
            </a:r>
          </a:p>
          <a:p>
            <a:endParaRPr lang="en-GB" sz="1800">
              <a:latin typeface="Open Sans"/>
              <a:ea typeface="+mn-lt"/>
              <a:cs typeface="+mn-lt"/>
            </a:endParaRPr>
          </a:p>
          <a:p>
            <a:pPr marL="342900" indent="-342900">
              <a:buFont typeface="Arial"/>
              <a:buChar char="•"/>
            </a:pPr>
            <a:r>
              <a:rPr lang="en-GB" sz="1800">
                <a:latin typeface="Open Sans"/>
                <a:ea typeface="+mn-lt"/>
                <a:cs typeface="+mn-lt"/>
              </a:rPr>
              <a:t>Make it </a:t>
            </a:r>
            <a:r>
              <a:rPr lang="en-GB" sz="1800" b="1">
                <a:latin typeface="Open Sans"/>
                <a:ea typeface="+mn-lt"/>
                <a:cs typeface="+mn-lt"/>
              </a:rPr>
              <a:t>easier for residents </a:t>
            </a:r>
            <a:r>
              <a:rPr lang="en-GB" sz="1800">
                <a:latin typeface="Open Sans"/>
                <a:ea typeface="+mn-lt"/>
                <a:cs typeface="+mn-lt"/>
              </a:rPr>
              <a:t>to find and access services they’d benefit from</a:t>
            </a:r>
            <a:endParaRPr lang="en-GB" sz="1800">
              <a:solidFill>
                <a:srgbClr val="000000"/>
              </a:solidFill>
              <a:latin typeface="Open Sans"/>
              <a:ea typeface="Open Sans"/>
              <a:cs typeface="Open Sans"/>
            </a:endParaRPr>
          </a:p>
          <a:p>
            <a:pPr marL="342900" indent="-342900">
              <a:buFont typeface="Arial"/>
              <a:buChar char="•"/>
            </a:pPr>
            <a:r>
              <a:rPr lang="en-GB" sz="1800">
                <a:latin typeface="Open Sans"/>
                <a:ea typeface="+mn-lt"/>
                <a:cs typeface="+mn-lt"/>
              </a:rPr>
              <a:t>Make it </a:t>
            </a:r>
            <a:r>
              <a:rPr lang="en-GB" sz="1800" b="1">
                <a:latin typeface="Open Sans"/>
                <a:ea typeface="+mn-lt"/>
                <a:cs typeface="+mn-lt"/>
              </a:rPr>
              <a:t>more efficient for service providers </a:t>
            </a:r>
            <a:r>
              <a:rPr lang="en-GB" sz="1800">
                <a:latin typeface="Open Sans"/>
                <a:ea typeface="+mn-lt"/>
                <a:cs typeface="+mn-lt"/>
              </a:rPr>
              <a:t>in Greenwich to promote their services</a:t>
            </a:r>
            <a:endParaRPr lang="en-GB" sz="1800">
              <a:latin typeface="Open Sans"/>
              <a:ea typeface="Open Sans"/>
              <a:cs typeface="Open Sans"/>
            </a:endParaRPr>
          </a:p>
          <a:p>
            <a:pPr marL="342900" indent="-342900">
              <a:buFont typeface="Arial"/>
              <a:buChar char="•"/>
            </a:pPr>
            <a:r>
              <a:rPr lang="en-GB" sz="1800">
                <a:latin typeface="Open Sans"/>
                <a:ea typeface="+mn-lt"/>
                <a:cs typeface="+mn-lt"/>
              </a:rPr>
              <a:t>Make it </a:t>
            </a:r>
            <a:r>
              <a:rPr lang="en-GB" sz="1800" b="1">
                <a:latin typeface="Open Sans"/>
                <a:ea typeface="+mn-lt"/>
                <a:cs typeface="+mn-lt"/>
              </a:rPr>
              <a:t>easier for RBG staff and community professionals </a:t>
            </a:r>
            <a:r>
              <a:rPr lang="en-GB" sz="1800">
                <a:latin typeface="Open Sans"/>
                <a:ea typeface="+mn-lt"/>
                <a:cs typeface="+mn-lt"/>
              </a:rPr>
              <a:t>to refer residents to the right service</a:t>
            </a:r>
            <a:endParaRPr lang="en-GB" sz="1800">
              <a:latin typeface="Open Sans"/>
              <a:ea typeface="Open Sans"/>
              <a:cs typeface="Open Sans"/>
            </a:endParaRPr>
          </a:p>
          <a:p>
            <a:pPr marL="342900" indent="-342900">
              <a:buFont typeface="Arial"/>
              <a:buChar char="•"/>
            </a:pPr>
            <a:r>
              <a:rPr lang="en-GB" sz="1800">
                <a:latin typeface="Open Sans"/>
                <a:ea typeface="+mn-lt"/>
                <a:cs typeface="+mn-lt"/>
              </a:rPr>
              <a:t>Ensure service information within the borough is </a:t>
            </a:r>
            <a:r>
              <a:rPr lang="en-GB" sz="1800" b="1">
                <a:latin typeface="Open Sans"/>
                <a:ea typeface="+mn-lt"/>
                <a:cs typeface="+mn-lt"/>
              </a:rPr>
              <a:t>up-to-date, accurate and with less duplication</a:t>
            </a:r>
            <a:endParaRPr lang="en-GB" sz="1800" b="1">
              <a:latin typeface="Open Sans"/>
              <a:ea typeface="Open Sans"/>
              <a:cs typeface="Open Sans"/>
            </a:endParaRPr>
          </a:p>
        </p:txBody>
      </p:sp>
    </p:spTree>
    <p:extLst>
      <p:ext uri="{BB962C8B-B14F-4D97-AF65-F5344CB8AC3E}">
        <p14:creationId xmlns:p14="http://schemas.microsoft.com/office/powerpoint/2010/main" val="273096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99D563-E146-4947-8BAE-4B0572DE23A8}"/>
              </a:ext>
            </a:extLst>
          </p:cNvPr>
          <p:cNvSpPr/>
          <p:nvPr/>
        </p:nvSpPr>
        <p:spPr>
          <a:xfrm>
            <a:off x="7927767" y="1414133"/>
            <a:ext cx="3657448" cy="3273378"/>
          </a:xfrm>
          <a:prstGeom prst="rect">
            <a:avLst/>
          </a:prstGeom>
          <a:solidFill>
            <a:schemeClr val="bg1"/>
          </a:solid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567250" y="1619661"/>
            <a:ext cx="691466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tx1">
                    <a:lumMod val="75000"/>
                    <a:lumOff val="25000"/>
                  </a:schemeClr>
                </a:solidFill>
                <a:latin typeface="Open Sans"/>
                <a:ea typeface="Open Sans"/>
                <a:cs typeface="Open Sans"/>
              </a:rPr>
              <a:t>To design a reusable community directory product that:</a:t>
            </a:r>
          </a:p>
          <a:p>
            <a:endParaRPr lang="en-GB" sz="2000" b="1">
              <a:solidFill>
                <a:schemeClr val="tx1">
                  <a:lumMod val="75000"/>
                  <a:lumOff val="25000"/>
                </a:schemeClr>
              </a:solidFill>
              <a:latin typeface="Open Sans"/>
              <a:ea typeface="Open Sans"/>
              <a:cs typeface="Open Sans"/>
            </a:endParaRPr>
          </a:p>
          <a:p>
            <a:pPr marL="514350" indent="-514350">
              <a:buAutoNum type="arabicParenR"/>
            </a:pPr>
            <a:r>
              <a:rPr lang="en-GB" sz="2000">
                <a:solidFill>
                  <a:schemeClr val="tx1">
                    <a:lumMod val="75000"/>
                    <a:lumOff val="25000"/>
                  </a:schemeClr>
                </a:solidFill>
                <a:latin typeface="Open Sans"/>
                <a:ea typeface="Open Sans"/>
                <a:cs typeface="Open Sans"/>
              </a:rPr>
              <a:t>makes local information, advice and services more accessible, intuitive and easy to navigate for residents </a:t>
            </a:r>
          </a:p>
          <a:p>
            <a:pPr marL="514350" indent="-514350">
              <a:buAutoNum type="arabicParenR"/>
            </a:pPr>
            <a:endParaRPr lang="en-GB" sz="2000">
              <a:solidFill>
                <a:schemeClr val="tx1">
                  <a:lumMod val="75000"/>
                  <a:lumOff val="25000"/>
                </a:schemeClr>
              </a:solidFill>
              <a:latin typeface="Open Sans"/>
              <a:ea typeface="Open Sans"/>
              <a:cs typeface="Open Sans"/>
            </a:endParaRPr>
          </a:p>
          <a:p>
            <a:pPr marL="514350" indent="-514350">
              <a:buAutoNum type="arabicParenR"/>
            </a:pPr>
            <a:r>
              <a:rPr lang="en-GB" sz="2000">
                <a:solidFill>
                  <a:schemeClr val="tx1">
                    <a:lumMod val="75000"/>
                    <a:lumOff val="25000"/>
                  </a:schemeClr>
                </a:solidFill>
                <a:latin typeface="Open Sans"/>
                <a:ea typeface="Open Sans"/>
                <a:cs typeface="Open Sans"/>
              </a:rPr>
              <a:t>creates a more sustainable and devolved way to publish and update content for all organisations and service providers involved</a:t>
            </a:r>
          </a:p>
        </p:txBody>
      </p:sp>
      <p:sp>
        <p:nvSpPr>
          <p:cNvPr id="9" name="Rectangle 8">
            <a:extLst>
              <a:ext uri="{FF2B5EF4-FFF2-40B4-BE49-F238E27FC236}">
                <a16:creationId xmlns:a16="http://schemas.microsoft.com/office/drawing/2014/main" id="{40598D46-17DF-FC40-8251-7C932CC4B09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highlight>
                <a:srgbClr val="800000"/>
              </a:highlight>
            </a:endParaRPr>
          </a:p>
        </p:txBody>
      </p:sp>
      <p:pic>
        <p:nvPicPr>
          <p:cNvPr id="10" name="Picture 5">
            <a:extLst>
              <a:ext uri="{FF2B5EF4-FFF2-40B4-BE49-F238E27FC236}">
                <a16:creationId xmlns:a16="http://schemas.microsoft.com/office/drawing/2014/main" id="{1AC30373-AD96-324F-ABF9-88A06A9380FC}"/>
              </a:ext>
            </a:extLst>
          </p:cNvPr>
          <p:cNvPicPr>
            <a:picLocks noChangeAspect="1"/>
          </p:cNvPicPr>
          <p:nvPr/>
        </p:nvPicPr>
        <p:blipFill>
          <a:blip r:embed="rId3"/>
          <a:stretch>
            <a:fillRect/>
          </a:stretch>
        </p:blipFill>
        <p:spPr>
          <a:xfrm>
            <a:off x="11034445" y="6208134"/>
            <a:ext cx="970909" cy="469239"/>
          </a:xfrm>
          <a:prstGeom prst="rect">
            <a:avLst/>
          </a:prstGeom>
        </p:spPr>
      </p:pic>
      <p:sp>
        <p:nvSpPr>
          <p:cNvPr id="7" name="TextBox 6">
            <a:extLst>
              <a:ext uri="{FF2B5EF4-FFF2-40B4-BE49-F238E27FC236}">
                <a16:creationId xmlns:a16="http://schemas.microsoft.com/office/drawing/2014/main" id="{31632C0C-1EF0-B948-B475-6AAC298B742A}"/>
              </a:ext>
            </a:extLst>
          </p:cNvPr>
          <p:cNvSpPr txBox="1"/>
          <p:nvPr/>
        </p:nvSpPr>
        <p:spPr>
          <a:xfrm>
            <a:off x="567250" y="458324"/>
            <a:ext cx="2340705"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Our mission</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Shape&#10;&#10;Description automatically generated with medium confidence">
            <a:extLst>
              <a:ext uri="{FF2B5EF4-FFF2-40B4-BE49-F238E27FC236}">
                <a16:creationId xmlns:a16="http://schemas.microsoft.com/office/drawing/2014/main" id="{453E3B58-57A9-A849-BC8E-36791ABFB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9803" y="1631741"/>
            <a:ext cx="2256629" cy="1128315"/>
          </a:xfrm>
          <a:prstGeom prst="rect">
            <a:avLst/>
          </a:prstGeom>
        </p:spPr>
      </p:pic>
      <p:sp>
        <p:nvSpPr>
          <p:cNvPr id="12" name="TextBox 11">
            <a:extLst>
              <a:ext uri="{FF2B5EF4-FFF2-40B4-BE49-F238E27FC236}">
                <a16:creationId xmlns:a16="http://schemas.microsoft.com/office/drawing/2014/main" id="{3579A36F-A85A-6646-849A-84C3151A5637}"/>
              </a:ext>
            </a:extLst>
          </p:cNvPr>
          <p:cNvSpPr txBox="1"/>
          <p:nvPr/>
        </p:nvSpPr>
        <p:spPr>
          <a:xfrm>
            <a:off x="8254134" y="3042784"/>
            <a:ext cx="2778266" cy="1200329"/>
          </a:xfrm>
          <a:prstGeom prst="rect">
            <a:avLst/>
          </a:prstGeom>
          <a:noFill/>
        </p:spPr>
        <p:txBody>
          <a:bodyPr wrap="square" lIns="91440" tIns="45720" rIns="91440" bIns="45720" rtlCol="0" anchor="t">
            <a:spAutoFit/>
          </a:bodyPr>
          <a:lstStyle/>
          <a:p>
            <a:r>
              <a:rPr lang="en-US">
                <a:latin typeface="Open Sans ExtraBold"/>
                <a:ea typeface="Open Sans ExtraBold"/>
                <a:cs typeface="Open Sans ExtraBold"/>
              </a:rPr>
              <a:t>£350,000 central gov funding to boost our product development capability</a:t>
            </a:r>
            <a:endParaRPr lang="en-US">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8D1A3D43-7B6C-40C2-9709-7E700B124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046" y="1624283"/>
            <a:ext cx="1056261" cy="1056261"/>
          </a:xfrm>
          <a:prstGeom prst="rect">
            <a:avLst/>
          </a:prstGeom>
        </p:spPr>
      </p:pic>
    </p:spTree>
    <p:extLst>
      <p:ext uri="{BB962C8B-B14F-4D97-AF65-F5344CB8AC3E}">
        <p14:creationId xmlns:p14="http://schemas.microsoft.com/office/powerpoint/2010/main" val="832243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D4595C9-0964-6747-BD66-03E996E95B24}"/>
              </a:ext>
            </a:extLst>
          </p:cNvPr>
          <p:cNvPicPr>
            <a:picLocks noChangeAspect="1"/>
          </p:cNvPicPr>
          <p:nvPr/>
        </p:nvPicPr>
        <p:blipFill rotWithShape="1">
          <a:blip r:embed="rId3">
            <a:extLst>
              <a:ext uri="{28A0092B-C50C-407E-A947-70E740481C1C}">
                <a14:useLocalDpi xmlns:a14="http://schemas.microsoft.com/office/drawing/2010/main" val="0"/>
              </a:ext>
            </a:extLst>
          </a:blip>
          <a:srcRect t="1246"/>
          <a:stretch/>
        </p:blipFill>
        <p:spPr>
          <a:xfrm>
            <a:off x="898726" y="952536"/>
            <a:ext cx="10666864" cy="4501331"/>
          </a:xfrm>
          <a:prstGeom prst="rect">
            <a:avLst/>
          </a:prstGeom>
        </p:spPr>
      </p:pic>
      <p:sp>
        <p:nvSpPr>
          <p:cNvPr id="102" name="Google Shape;102;p20"/>
          <p:cNvSpPr txBox="1">
            <a:spLocks noGrp="1"/>
          </p:cNvSpPr>
          <p:nvPr>
            <p:ph type="sldNum" idx="12"/>
          </p:nvPr>
        </p:nvSpPr>
        <p:spPr>
          <a:xfrm>
            <a:off x="11460400" y="6333200"/>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600" b="0" i="0" u="none" strike="noStrike" kern="1200" cap="none" spc="0" normalizeH="0" baseline="0" noProof="0">
              <a:ln>
                <a:noFill/>
              </a:ln>
              <a:solidFill>
                <a:prstClr val="black">
                  <a:tint val="75000"/>
                </a:prstClr>
              </a:solidFill>
              <a:effectLst/>
              <a:uLnTx/>
              <a:uFillTx/>
              <a:latin typeface="Open Sans"/>
              <a:ea typeface="Open Sans"/>
              <a:cs typeface="Open Sans"/>
              <a:sym typeface="Open Sans"/>
            </a:endParaRPr>
          </a:p>
        </p:txBody>
      </p:sp>
      <p:sp>
        <p:nvSpPr>
          <p:cNvPr id="101" name="Google Shape;101;p20"/>
          <p:cNvSpPr txBox="1">
            <a:spLocks noGrp="1"/>
          </p:cNvSpPr>
          <p:nvPr>
            <p:ph type="title"/>
          </p:nvPr>
        </p:nvSpPr>
        <p:spPr>
          <a:xfrm>
            <a:off x="313998" y="305233"/>
            <a:ext cx="8655341" cy="763600"/>
          </a:xfrm>
          <a:prstGeom prst="rect">
            <a:avLst/>
          </a:prstGeom>
          <a:noFill/>
          <a:ln>
            <a:noFill/>
          </a:ln>
        </p:spPr>
        <p:txBody>
          <a:bodyPr spcFirstLastPara="1" vert="horz" wrap="square" lIns="121900" tIns="121900" rIns="121900" bIns="121900" rtlCol="0" anchor="t" anchorCtr="0">
            <a:noAutofit/>
          </a:bodyPr>
          <a:lstStyle/>
          <a:p>
            <a:pPr rtl="0">
              <a:spcBef>
                <a:spcPts val="0"/>
              </a:spcBef>
              <a:spcAft>
                <a:spcPts val="0"/>
              </a:spcAft>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Our delivery plan</a:t>
            </a:r>
          </a:p>
        </p:txBody>
      </p:sp>
      <p:sp>
        <p:nvSpPr>
          <p:cNvPr id="2" name="TextBox 1">
            <a:extLst>
              <a:ext uri="{FF2B5EF4-FFF2-40B4-BE49-F238E27FC236}">
                <a16:creationId xmlns:a16="http://schemas.microsoft.com/office/drawing/2014/main" id="{4B38058E-0AA3-4BC8-AC04-6B29251C872F}"/>
              </a:ext>
            </a:extLst>
          </p:cNvPr>
          <p:cNvSpPr txBox="1"/>
          <p:nvPr/>
        </p:nvSpPr>
        <p:spPr>
          <a:xfrm>
            <a:off x="807039" y="6150515"/>
            <a:ext cx="21849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Understand</a:t>
            </a: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 the context and problems</a:t>
            </a:r>
          </a:p>
        </p:txBody>
      </p:sp>
      <p:sp>
        <p:nvSpPr>
          <p:cNvPr id="9" name="TextBox 8">
            <a:extLst>
              <a:ext uri="{FF2B5EF4-FFF2-40B4-BE49-F238E27FC236}">
                <a16:creationId xmlns:a16="http://schemas.microsoft.com/office/drawing/2014/main" id="{EF783F39-0779-4CF5-AFB6-44D542606537}"/>
              </a:ext>
            </a:extLst>
          </p:cNvPr>
          <p:cNvSpPr txBox="1"/>
          <p:nvPr/>
        </p:nvSpPr>
        <p:spPr>
          <a:xfrm>
            <a:off x="3175554" y="6043450"/>
            <a:ext cx="22723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A5A5A5"/>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B6EF194F-765B-4E53-B24B-9EB2B6529C1C}"/>
              </a:ext>
            </a:extLst>
          </p:cNvPr>
          <p:cNvSpPr txBox="1"/>
          <p:nvPr/>
        </p:nvSpPr>
        <p:spPr>
          <a:xfrm>
            <a:off x="3326156" y="6150515"/>
            <a:ext cx="22723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Test</a:t>
            </a: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 different solutions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to the problems </a:t>
            </a:r>
          </a:p>
        </p:txBody>
      </p:sp>
      <p:sp>
        <p:nvSpPr>
          <p:cNvPr id="12" name="TextBox 11">
            <a:extLst>
              <a:ext uri="{FF2B5EF4-FFF2-40B4-BE49-F238E27FC236}">
                <a16:creationId xmlns:a16="http://schemas.microsoft.com/office/drawing/2014/main" id="{DA74D55B-6E24-4249-8DE5-5DB35B52E849}"/>
              </a:ext>
            </a:extLst>
          </p:cNvPr>
          <p:cNvSpPr txBox="1"/>
          <p:nvPr/>
        </p:nvSpPr>
        <p:spPr>
          <a:xfrm>
            <a:off x="7242675" y="6150515"/>
            <a:ext cx="25735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Build, refine and improve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the service</a:t>
            </a:r>
          </a:p>
        </p:txBody>
      </p:sp>
      <p:sp>
        <p:nvSpPr>
          <p:cNvPr id="13" name="TextBox 12">
            <a:extLst>
              <a:ext uri="{FF2B5EF4-FFF2-40B4-BE49-F238E27FC236}">
                <a16:creationId xmlns:a16="http://schemas.microsoft.com/office/drawing/2014/main" id="{2626CFC0-D553-4F0A-AEAB-F3630A84C6C3}"/>
              </a:ext>
            </a:extLst>
          </p:cNvPr>
          <p:cNvSpPr txBox="1"/>
          <p:nvPr/>
        </p:nvSpPr>
        <p:spPr>
          <a:xfrm>
            <a:off x="61275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highlight>
                  <a:srgbClr val="008080"/>
                </a:highlight>
                <a:uLnTx/>
                <a:uFillTx/>
                <a:latin typeface="Open Sans" panose="020B0606030504020204" pitchFamily="34" charset="0"/>
                <a:ea typeface="Open Sans" panose="020B0606030504020204" pitchFamily="34" charset="0"/>
                <a:cs typeface="Open Sans" panose="020B0606030504020204" pitchFamily="34" charset="0"/>
              </a:rPr>
              <a:t>DISCOVERY</a:t>
            </a:r>
            <a:endParaRPr kumimoji="0" lang="en-GB" sz="1800" b="0" i="0" u="none" strike="noStrike" kern="1200" cap="none" spc="0" normalizeH="0" baseline="0" noProof="0">
              <a:ln>
                <a:noFill/>
              </a:ln>
              <a:solidFill>
                <a:schemeClr val="bg1"/>
              </a:solidFill>
              <a:effectLst/>
              <a:highlight>
                <a:srgbClr val="008080"/>
              </a:highligh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6EA8634B-E0ED-4CB5-BF0F-1F61DC92C792}"/>
              </a:ext>
            </a:extLst>
          </p:cNvPr>
          <p:cNvSpPr txBox="1"/>
          <p:nvPr/>
        </p:nvSpPr>
        <p:spPr>
          <a:xfrm>
            <a:off x="302495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ALPHA</a:t>
            </a:r>
          </a:p>
        </p:txBody>
      </p:sp>
      <p:sp>
        <p:nvSpPr>
          <p:cNvPr id="16" name="TextBox 15">
            <a:extLst>
              <a:ext uri="{FF2B5EF4-FFF2-40B4-BE49-F238E27FC236}">
                <a16:creationId xmlns:a16="http://schemas.microsoft.com/office/drawing/2014/main" id="{816ACC0A-02ED-4D67-A602-2D469BE059A7}"/>
              </a:ext>
            </a:extLst>
          </p:cNvPr>
          <p:cNvSpPr txBox="1"/>
          <p:nvPr/>
        </p:nvSpPr>
        <p:spPr>
          <a:xfrm>
            <a:off x="7182601" y="5653405"/>
            <a:ext cx="2573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B</a:t>
            </a:r>
            <a:r>
              <a:rPr lang="en-GB" b="1">
                <a:solidFill>
                  <a:schemeClr val="bg1"/>
                </a:solidFill>
                <a:highlight>
                  <a:srgbClr val="008080"/>
                </a:highlight>
                <a:latin typeface="Open Sans" panose="020B0606030504020204" pitchFamily="34" charset="0"/>
                <a:ea typeface="Open Sans" panose="020B0606030504020204" pitchFamily="34" charset="0"/>
                <a:cs typeface="Open Sans" panose="020B0606030504020204" pitchFamily="34" charset="0"/>
              </a:rPr>
              <a:t>ETA</a:t>
            </a:r>
          </a:p>
        </p:txBody>
      </p:sp>
      <p:sp>
        <p:nvSpPr>
          <p:cNvPr id="29" name="TextBox 28">
            <a:extLst>
              <a:ext uri="{FF2B5EF4-FFF2-40B4-BE49-F238E27FC236}">
                <a16:creationId xmlns:a16="http://schemas.microsoft.com/office/drawing/2014/main" id="{9F77E2DE-E48E-4A9A-896F-1FCACC4B408A}"/>
              </a:ext>
            </a:extLst>
          </p:cNvPr>
          <p:cNvSpPr txBox="1"/>
          <p:nvPr/>
        </p:nvSpPr>
        <p:spPr>
          <a:xfrm>
            <a:off x="-193759" y="4325362"/>
            <a:ext cx="21849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We’re here</a:t>
            </a:r>
          </a:p>
        </p:txBody>
      </p:sp>
      <p:pic>
        <p:nvPicPr>
          <p:cNvPr id="2054" name="Picture 6" descr="clip art - Clip Art Library">
            <a:extLst>
              <a:ext uri="{FF2B5EF4-FFF2-40B4-BE49-F238E27FC236}">
                <a16:creationId xmlns:a16="http://schemas.microsoft.com/office/drawing/2014/main" id="{B6714FAF-EB72-4EB6-867B-AE2D149EC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23231">
            <a:off x="1315082" y="4501471"/>
            <a:ext cx="737350" cy="79538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01;p20">
            <a:extLst>
              <a:ext uri="{FF2B5EF4-FFF2-40B4-BE49-F238E27FC236}">
                <a16:creationId xmlns:a16="http://schemas.microsoft.com/office/drawing/2014/main" id="{512805EC-381E-4DD9-A8A7-F6A710E4D74E}"/>
              </a:ext>
            </a:extLst>
          </p:cNvPr>
          <p:cNvSpPr txBox="1">
            <a:spLocks/>
          </p:cNvSpPr>
          <p:nvPr/>
        </p:nvSpPr>
        <p:spPr>
          <a:xfrm>
            <a:off x="7063464" y="1079290"/>
            <a:ext cx="3570203" cy="152576"/>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sz="1200" b="1">
                <a:solidFill>
                  <a:schemeClr val="bg1"/>
                </a:solidFill>
                <a:highlight>
                  <a:srgbClr val="008080"/>
                </a:highlight>
                <a:latin typeface="Open Sans"/>
                <a:ea typeface="Open Sans"/>
                <a:cs typeface="Open Sans"/>
              </a:rPr>
              <a:t>Funded by the Local Digital Fund</a:t>
            </a:r>
          </a:p>
        </p:txBody>
      </p:sp>
      <p:pic>
        <p:nvPicPr>
          <p:cNvPr id="17" name="Picture 2">
            <a:extLst>
              <a:ext uri="{FF2B5EF4-FFF2-40B4-BE49-F238E27FC236}">
                <a16:creationId xmlns:a16="http://schemas.microsoft.com/office/drawing/2014/main" id="{90C6FE3A-F099-4E74-9CCB-8E3040522029}"/>
              </a:ext>
            </a:extLst>
          </p:cNvPr>
          <p:cNvPicPr>
            <a:picLocks noChangeAspect="1"/>
          </p:cNvPicPr>
          <p:nvPr/>
        </p:nvPicPr>
        <p:blipFill>
          <a:blip r:embed="rId5"/>
          <a:stretch>
            <a:fillRect/>
          </a:stretch>
        </p:blipFill>
        <p:spPr>
          <a:xfrm>
            <a:off x="10094700" y="99205"/>
            <a:ext cx="1910655" cy="916550"/>
          </a:xfrm>
          <a:prstGeom prst="rect">
            <a:avLst/>
          </a:prstGeom>
        </p:spPr>
      </p:pic>
      <p:pic>
        <p:nvPicPr>
          <p:cNvPr id="18" name="Picture 6" descr="A picture containing icon&#10;&#10;Description automatically generated">
            <a:extLst>
              <a:ext uri="{FF2B5EF4-FFF2-40B4-BE49-F238E27FC236}">
                <a16:creationId xmlns:a16="http://schemas.microsoft.com/office/drawing/2014/main" id="{07F9B194-D0DA-4047-8F6D-FD38DB1003E6}"/>
              </a:ext>
            </a:extLst>
          </p:cNvPr>
          <p:cNvPicPr>
            <a:picLocks noChangeAspect="1"/>
          </p:cNvPicPr>
          <p:nvPr/>
        </p:nvPicPr>
        <p:blipFill>
          <a:blip r:embed="rId6"/>
          <a:stretch>
            <a:fillRect/>
          </a:stretch>
        </p:blipFill>
        <p:spPr>
          <a:xfrm>
            <a:off x="9238073" y="131675"/>
            <a:ext cx="754392" cy="810794"/>
          </a:xfrm>
          <a:prstGeom prst="rect">
            <a:avLst/>
          </a:prstGeom>
        </p:spPr>
      </p:pic>
      <p:pic>
        <p:nvPicPr>
          <p:cNvPr id="20" name="Picture 6" descr="clip art - Clip Art Library">
            <a:extLst>
              <a:ext uri="{FF2B5EF4-FFF2-40B4-BE49-F238E27FC236}">
                <a16:creationId xmlns:a16="http://schemas.microsoft.com/office/drawing/2014/main" id="{7C8024C4-7C25-4894-8DD8-735EA1D76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23231">
            <a:off x="3987097" y="4842950"/>
            <a:ext cx="510833" cy="5510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6B16CD7-5600-4823-AD5E-E26FA1917F92}"/>
              </a:ext>
            </a:extLst>
          </p:cNvPr>
          <p:cNvSpPr txBox="1"/>
          <p:nvPr/>
        </p:nvSpPr>
        <p:spPr>
          <a:xfrm>
            <a:off x="2057544" y="4608811"/>
            <a:ext cx="21849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a:ln>
                  <a:noFill/>
                </a:ln>
                <a:solidFill>
                  <a:srgbClr val="008080"/>
                </a:solidFill>
                <a:effectLst/>
                <a:uLnTx/>
                <a:uFillTx/>
                <a:latin typeface="Open Sans" panose="020B0606030504020204" pitchFamily="34" charset="0"/>
                <a:ea typeface="Open Sans" panose="020B0606030504020204" pitchFamily="34" charset="0"/>
                <a:cs typeface="Open Sans" panose="020B0606030504020204" pitchFamily="34" charset="0"/>
              </a:rPr>
              <a:t>And about to start some Alpha activities</a:t>
            </a:r>
          </a:p>
        </p:txBody>
      </p:sp>
    </p:spTree>
    <p:extLst>
      <p:ext uri="{BB962C8B-B14F-4D97-AF65-F5344CB8AC3E}">
        <p14:creationId xmlns:p14="http://schemas.microsoft.com/office/powerpoint/2010/main" val="1712915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1440C03-397D-47CB-9126-23F0E647DA8E}"/>
              </a:ext>
            </a:extLst>
          </p:cNvPr>
          <p:cNvPicPr>
            <a:picLocks noChangeAspect="1"/>
          </p:cNvPicPr>
          <p:nvPr/>
        </p:nvPicPr>
        <p:blipFill rotWithShape="1">
          <a:blip r:embed="rId3"/>
          <a:srcRect l="16468"/>
          <a:stretch/>
        </p:blipFill>
        <p:spPr>
          <a:xfrm>
            <a:off x="6853650" y="1751465"/>
            <a:ext cx="5151704" cy="3830683"/>
          </a:xfrm>
          <a:prstGeom prst="rect">
            <a:avLst/>
          </a:prstGeom>
        </p:spPr>
      </p:pic>
      <p:sp>
        <p:nvSpPr>
          <p:cNvPr id="4" name="Rectangle 3">
            <a:extLst>
              <a:ext uri="{FF2B5EF4-FFF2-40B4-BE49-F238E27FC236}">
                <a16:creationId xmlns:a16="http://schemas.microsoft.com/office/drawing/2014/main" id="{5FED667D-5446-2242-8829-953EE723E67D}"/>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965E748B-2BF1-E045-9825-4A593B723530}"/>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6" name="TextBox 5">
            <a:extLst>
              <a:ext uri="{FF2B5EF4-FFF2-40B4-BE49-F238E27FC236}">
                <a16:creationId xmlns:a16="http://schemas.microsoft.com/office/drawing/2014/main" id="{D40299A7-02E9-44E1-A8ED-F6CB2E14DDB7}"/>
              </a:ext>
            </a:extLst>
          </p:cNvPr>
          <p:cNvSpPr txBox="1"/>
          <p:nvPr/>
        </p:nvSpPr>
        <p:spPr>
          <a:xfrm>
            <a:off x="567250" y="458324"/>
            <a:ext cx="10734024"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Our current focus</a:t>
            </a:r>
          </a:p>
        </p:txBody>
      </p:sp>
      <p:sp>
        <p:nvSpPr>
          <p:cNvPr id="8" name="Rectangle 7">
            <a:extLst>
              <a:ext uri="{FF2B5EF4-FFF2-40B4-BE49-F238E27FC236}">
                <a16:creationId xmlns:a16="http://schemas.microsoft.com/office/drawing/2014/main" id="{1DDFA50F-CDA9-4D5D-B87C-7FCA33DC0CC5}"/>
              </a:ext>
            </a:extLst>
          </p:cNvPr>
          <p:cNvSpPr/>
          <p:nvPr/>
        </p:nvSpPr>
        <p:spPr>
          <a:xfrm>
            <a:off x="466936" y="1366225"/>
            <a:ext cx="6829214" cy="536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1) Research with residents around 3-4 specific user needs</a:t>
            </a:r>
            <a:endParaRPr lang="en-GB"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475788FC-3436-47A5-8DC1-C0F633CF78CB}"/>
              </a:ext>
            </a:extLst>
          </p:cNvPr>
          <p:cNvSpPr/>
          <p:nvPr/>
        </p:nvSpPr>
        <p:spPr>
          <a:xfrm>
            <a:off x="466936" y="3601842"/>
            <a:ext cx="6469074" cy="69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008080"/>
                </a:solidFill>
                <a:latin typeface="Open Sans" panose="020B0606030504020204" pitchFamily="34" charset="0"/>
                <a:ea typeface="Open Sans" panose="020B0606030504020204" pitchFamily="34" charset="0"/>
                <a:cs typeface="Open Sans" panose="020B0606030504020204" pitchFamily="34" charset="0"/>
              </a:rPr>
              <a:t>2) Research with a range of service providers</a:t>
            </a:r>
            <a:endParaRPr lang="en-GB"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BB5D4A16-F985-4C5B-96DF-FD331628D0BE}"/>
              </a:ext>
            </a:extLst>
          </p:cNvPr>
          <p:cNvSpPr txBox="1">
            <a:spLocks/>
          </p:cNvSpPr>
          <p:nvPr/>
        </p:nvSpPr>
        <p:spPr>
          <a:xfrm>
            <a:off x="466937" y="1872208"/>
            <a:ext cx="6829213" cy="218585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Open Sans" panose="020B0606030504020204" pitchFamily="34" charset="0"/>
                <a:ea typeface="Open Sans" panose="020B0606030504020204" pitchFamily="34" charset="0"/>
                <a:cs typeface="Open Sans" panose="020B0606030504020204" pitchFamily="34" charset="0"/>
              </a:rPr>
              <a:t>Ask residents how they look for information around the user need</a:t>
            </a:r>
          </a:p>
          <a:p>
            <a:r>
              <a:rPr lang="en-US" sz="1600">
                <a:latin typeface="Open Sans" panose="020B0606030504020204" pitchFamily="34" charset="0"/>
                <a:ea typeface="Open Sans" panose="020B0606030504020204" pitchFamily="34" charset="0"/>
                <a:cs typeface="Open Sans" panose="020B0606030504020204" pitchFamily="34" charset="0"/>
              </a:rPr>
              <a:t>Test our assumptions about their needs and behavior</a:t>
            </a:r>
          </a:p>
          <a:p>
            <a:r>
              <a:rPr lang="en-US" sz="1600">
                <a:latin typeface="Open Sans" panose="020B0606030504020204" pitchFamily="34" charset="0"/>
                <a:ea typeface="Open Sans" panose="020B0606030504020204" pitchFamily="34" charset="0"/>
                <a:cs typeface="Open Sans" panose="020B0606030504020204" pitchFamily="34" charset="0"/>
              </a:rPr>
              <a:t>Use a mix of research and prototyping techniques</a:t>
            </a:r>
          </a:p>
          <a:p>
            <a:r>
              <a:rPr lang="en-US" sz="1600">
                <a:latin typeface="Open Sans" panose="020B0606030504020204" pitchFamily="34" charset="0"/>
                <a:ea typeface="Open Sans" panose="020B0606030504020204" pitchFamily="34" charset="0"/>
                <a:cs typeface="Open Sans" panose="020B0606030504020204" pitchFamily="34" charset="0"/>
              </a:rPr>
              <a:t>Build empathy and understanding of the experience residents have</a:t>
            </a:r>
          </a:p>
          <a:p>
            <a:pPr marL="0" indent="0">
              <a:buFont typeface="Arial" panose="020B0604020202020204" pitchFamily="34" charset="0"/>
              <a:buNone/>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2">
            <a:extLst>
              <a:ext uri="{FF2B5EF4-FFF2-40B4-BE49-F238E27FC236}">
                <a16:creationId xmlns:a16="http://schemas.microsoft.com/office/drawing/2014/main" id="{1F544874-1E9F-43FC-A605-B693EA913909}"/>
              </a:ext>
            </a:extLst>
          </p:cNvPr>
          <p:cNvSpPr txBox="1">
            <a:spLocks/>
          </p:cNvSpPr>
          <p:nvPr/>
        </p:nvSpPr>
        <p:spPr>
          <a:xfrm>
            <a:off x="466936" y="4125063"/>
            <a:ext cx="6671726" cy="1936690"/>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Open Sans" panose="020B0606030504020204" pitchFamily="34" charset="0"/>
                <a:ea typeface="Open Sans" panose="020B0606030504020204" pitchFamily="34" charset="0"/>
                <a:cs typeface="Open Sans" panose="020B0606030504020204" pitchFamily="34" charset="0"/>
              </a:rPr>
              <a:t>Exploring how service providers share information to directories</a:t>
            </a:r>
          </a:p>
          <a:p>
            <a:r>
              <a:rPr lang="en-US" sz="1600">
                <a:latin typeface="Open Sans" panose="020B0606030504020204" pitchFamily="34" charset="0"/>
                <a:ea typeface="Open Sans" panose="020B0606030504020204" pitchFamily="34" charset="0"/>
                <a:cs typeface="Open Sans" panose="020B0606030504020204" pitchFamily="34" charset="0"/>
              </a:rPr>
              <a:t>Test our assumptions about their needs and behavior</a:t>
            </a:r>
          </a:p>
          <a:p>
            <a:r>
              <a:rPr lang="en-US" sz="1600">
                <a:latin typeface="Open Sans" panose="020B0606030504020204" pitchFamily="34" charset="0"/>
                <a:ea typeface="Open Sans" panose="020B0606030504020204" pitchFamily="34" charset="0"/>
                <a:cs typeface="Open Sans" panose="020B0606030504020204" pitchFamily="34" charset="0"/>
              </a:rPr>
              <a:t>Use a mix of research and prototyping techniques</a:t>
            </a:r>
          </a:p>
          <a:p>
            <a:r>
              <a:rPr lang="en-US" sz="1600">
                <a:latin typeface="Open Sans" panose="020B0606030504020204" pitchFamily="34" charset="0"/>
                <a:ea typeface="Open Sans" panose="020B0606030504020204" pitchFamily="34" charset="0"/>
                <a:cs typeface="Open Sans" panose="020B0606030504020204" pitchFamily="34" charset="0"/>
              </a:rPr>
              <a:t>Build empathy and understanding of the experience they have</a:t>
            </a:r>
          </a:p>
          <a:p>
            <a:pPr marL="0" indent="0">
              <a:buFont typeface="Arial" panose="020B0604020202020204" pitchFamily="34" charset="0"/>
              <a:buNone/>
            </a:pPr>
            <a:endParaRPr lang="en-US"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776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761204" y="1793338"/>
            <a:ext cx="957360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6000" b="1">
                <a:solidFill>
                  <a:schemeClr val="bg1"/>
                </a:solidFill>
                <a:latin typeface="Open Sans"/>
                <a:ea typeface="Open Sans"/>
                <a:cs typeface="Open Sans"/>
              </a:rPr>
              <a:t>Resident focus -</a:t>
            </a:r>
            <a:endParaRPr lang="en-GB" sz="6000" b="1">
              <a:solidFill>
                <a:schemeClr val="bg1"/>
              </a:solidFill>
              <a:latin typeface="Open Sans"/>
              <a:ea typeface="Open Sans"/>
              <a:cs typeface="Open Sans"/>
            </a:endParaRPr>
          </a:p>
          <a:p>
            <a:pPr>
              <a:defRPr/>
            </a:pPr>
            <a:r>
              <a:rPr lang="en-US" sz="6000" b="1">
                <a:solidFill>
                  <a:schemeClr val="bg1"/>
                </a:solidFill>
                <a:latin typeface="Open Sans"/>
                <a:ea typeface="Open Sans"/>
                <a:cs typeface="Open Sans"/>
              </a:rPr>
              <a:t>Wrapping up </a:t>
            </a:r>
            <a:endParaRPr lang="en-GB" sz="6000" b="1">
              <a:solidFill>
                <a:schemeClr val="bg1"/>
              </a:solidFill>
              <a:latin typeface="Open Sans"/>
              <a:ea typeface="Open Sans"/>
              <a:cs typeface="Open Sans"/>
            </a:endParaRPr>
          </a:p>
          <a:p>
            <a:pPr>
              <a:defRPr/>
            </a:pPr>
            <a:r>
              <a:rPr lang="en-US" sz="6000" b="1">
                <a:solidFill>
                  <a:schemeClr val="bg1"/>
                </a:solidFill>
                <a:latin typeface="Open Sans"/>
                <a:ea typeface="Open Sans"/>
                <a:cs typeface="Open Sans"/>
              </a:rPr>
              <a:t>rapid research phase </a:t>
            </a:r>
            <a:endParaRPr lang="en-GB" sz="60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754224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Engaging with residents </a:t>
            </a:r>
          </a:p>
        </p:txBody>
      </p:sp>
      <p:sp>
        <p:nvSpPr>
          <p:cNvPr id="11" name="Content Placeholder 2">
            <a:extLst>
              <a:ext uri="{FF2B5EF4-FFF2-40B4-BE49-F238E27FC236}">
                <a16:creationId xmlns:a16="http://schemas.microsoft.com/office/drawing/2014/main" id="{9B5881A5-881C-4F0C-888D-CA12F6C02E05}"/>
              </a:ext>
            </a:extLst>
          </p:cNvPr>
          <p:cNvSpPr txBox="1">
            <a:spLocks/>
          </p:cNvSpPr>
          <p:nvPr/>
        </p:nvSpPr>
        <p:spPr>
          <a:xfrm>
            <a:off x="518845" y="1384092"/>
            <a:ext cx="11148203" cy="43513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800"/>
              </a:spcAft>
            </a:pPr>
            <a:br>
              <a:rPr lang="en-US" b="0" i="0">
                <a:solidFill>
                  <a:srgbClr val="242424"/>
                </a:solidFill>
                <a:effectLst/>
                <a:latin typeface="Segoe UI" panose="020B0502040204020203" pitchFamily="34" charset="0"/>
              </a:rPr>
            </a:br>
            <a:endParaRPr lang="en-US" b="0" i="0">
              <a:solidFill>
                <a:srgbClr val="242424"/>
              </a:solidFill>
              <a:effectLst/>
              <a:latin typeface="Segoe UI" panose="020B0502040204020203" pitchFamily="34" charset="0"/>
            </a:endParaRPr>
          </a:p>
          <a:p>
            <a:br>
              <a:rPr lang="en-US" b="0" i="0">
                <a:solidFill>
                  <a:srgbClr val="242424"/>
                </a:solidFill>
                <a:effectLst/>
                <a:latin typeface="Segoe UI" panose="020B0502040204020203" pitchFamily="34" charset="0"/>
              </a:rPr>
            </a:br>
            <a:endParaRPr lang="en-GB" b="1">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A5BC3C15-4A3D-47D8-9836-CA462A3B0941}"/>
              </a:ext>
            </a:extLst>
          </p:cNvPr>
          <p:cNvCxnSpPr>
            <a:cxnSpLocks/>
          </p:cNvCxnSpPr>
          <p:nvPr/>
        </p:nvCxnSpPr>
        <p:spPr>
          <a:xfrm>
            <a:off x="6054811" y="1269770"/>
            <a:ext cx="0" cy="431846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8423EDDA-32BF-6925-2A38-B01354C5D16A}"/>
              </a:ext>
            </a:extLst>
          </p:cNvPr>
          <p:cNvSpPr txBox="1">
            <a:spLocks/>
          </p:cNvSpPr>
          <p:nvPr/>
        </p:nvSpPr>
        <p:spPr>
          <a:xfrm>
            <a:off x="6282061" y="1242038"/>
            <a:ext cx="5605306" cy="4544249"/>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0"/>
              </a:spcBef>
              <a:buFont typeface="Arial,Sans-Serif"/>
              <a:buChar char="•"/>
            </a:pPr>
            <a:r>
              <a:rPr lang="en-US" err="1">
                <a:latin typeface="Open Sans" panose="020B0606030504020204" pitchFamily="34" charset="0"/>
                <a:ea typeface="Open Sans" panose="020B0606030504020204" pitchFamily="34" charset="0"/>
                <a:cs typeface="Open Sans" panose="020B0606030504020204" pitchFamily="34" charset="0"/>
              </a:rPr>
              <a:t>Finalised</a:t>
            </a:r>
            <a:r>
              <a:rPr lang="en-US">
                <a:latin typeface="Open Sans" panose="020B0606030504020204" pitchFamily="34" charset="0"/>
                <a:ea typeface="Open Sans" panose="020B0606030504020204" pitchFamily="34" charset="0"/>
                <a:cs typeface="Open Sans" panose="020B0606030504020204" pitchFamily="34" charset="0"/>
              </a:rPr>
              <a:t> 3-week rapid research </a:t>
            </a:r>
          </a:p>
          <a:p>
            <a:pPr algn="l">
              <a:lnSpc>
                <a:spcPct val="100000"/>
              </a:lnSpc>
              <a:spcBef>
                <a:spcPts val="0"/>
              </a:spcBef>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gn="l">
              <a:lnSpc>
                <a:spcPct val="100000"/>
              </a:lnSpc>
              <a:spcBef>
                <a:spcPts val="0"/>
              </a:spcBef>
              <a:buFont typeface="Arial,Sans-Serif"/>
              <a:buChar char="•"/>
            </a:pPr>
            <a:r>
              <a:rPr lang="en-US">
                <a:latin typeface="Open Sans" panose="020B0606030504020204" pitchFamily="34" charset="0"/>
                <a:ea typeface="Open Sans" panose="020B0606030504020204" pitchFamily="34" charset="0"/>
                <a:cs typeface="Open Sans" panose="020B0606030504020204" pitchFamily="34" charset="0"/>
              </a:rPr>
              <a:t>Location: Libraries, Carers Centre, One Stop Advice shop, Children's Centre</a:t>
            </a:r>
          </a:p>
          <a:p>
            <a:pPr marL="285750" indent="-285750" algn="l">
              <a:lnSpc>
                <a:spcPct val="100000"/>
              </a:lnSpc>
              <a:spcBef>
                <a:spcPts val="0"/>
              </a:spcBef>
              <a:buFont typeface="Arial,Sans-Serif"/>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gn="l">
              <a:lnSpc>
                <a:spcPct val="100000"/>
              </a:lnSpc>
              <a:spcBef>
                <a:spcPts val="0"/>
              </a:spcBef>
              <a:buFont typeface="Arial,Sans-Serif"/>
              <a:buChar char="•"/>
            </a:pPr>
            <a:r>
              <a:rPr lang="en-US">
                <a:latin typeface="Open Sans" panose="020B0606030504020204" pitchFamily="34" charset="0"/>
                <a:ea typeface="Open Sans" panose="020B0606030504020204" pitchFamily="34" charset="0"/>
                <a:cs typeface="Open Sans" panose="020B0606030504020204" pitchFamily="34" charset="0"/>
              </a:rPr>
              <a:t>Speaking to residents about how they currently navigate information and local services</a:t>
            </a:r>
          </a:p>
          <a:p>
            <a:pPr algn="l">
              <a:lnSpc>
                <a:spcPct val="100000"/>
              </a:lnSpc>
              <a:spcBef>
                <a:spcPts val="0"/>
              </a:spcBef>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gn="l">
              <a:lnSpc>
                <a:spcPct val="100000"/>
              </a:lnSpc>
              <a:spcBef>
                <a:spcPts val="0"/>
              </a:spcBef>
              <a:buFont typeface="Arial,Sans-Serif"/>
              <a:buChar char="•"/>
            </a:pPr>
            <a:r>
              <a:rPr lang="en-US">
                <a:latin typeface="Open Sans" panose="020B0606030504020204" pitchFamily="34" charset="0"/>
                <a:ea typeface="Open Sans" panose="020B0606030504020204" pitchFamily="34" charset="0"/>
                <a:cs typeface="Open Sans" panose="020B0606030504020204" pitchFamily="34" charset="0"/>
              </a:rPr>
              <a:t>Over 50 residents spoken to</a:t>
            </a:r>
          </a:p>
          <a:p>
            <a:pPr algn="l">
              <a:lnSpc>
                <a:spcPct val="100000"/>
              </a:lnSpc>
              <a:spcBef>
                <a:spcPts val="0"/>
              </a:spcBef>
            </a:pP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gn="l">
              <a:lnSpc>
                <a:spcPct val="100000"/>
              </a:lnSpc>
              <a:spcBef>
                <a:spcPts val="0"/>
              </a:spcBef>
              <a:buFont typeface="Arial,Sans-Serif"/>
              <a:buChar char="•"/>
            </a:pPr>
            <a:r>
              <a:rPr lang="en-US">
                <a:latin typeface="Open Sans" panose="020B0606030504020204" pitchFamily="34" charset="0"/>
                <a:ea typeface="Open Sans" panose="020B0606030504020204" pitchFamily="34" charset="0"/>
                <a:cs typeface="Open Sans" panose="020B0606030504020204" pitchFamily="34" charset="0"/>
              </a:rPr>
              <a:t>Positive response to further in-depth interviews</a:t>
            </a:r>
          </a:p>
          <a:p>
            <a:pPr algn="l">
              <a:lnSpc>
                <a:spcPct val="107000"/>
              </a:lnSpc>
              <a:spcBef>
                <a:spcPts val="0"/>
              </a:spcBef>
              <a:spcAft>
                <a:spcPts val="800"/>
              </a:spcAft>
            </a:pPr>
            <a:endParaRPr lang="en-GB" b="1">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2" descr="The Woolwich Library, London | Libraries - Yell">
            <a:extLst>
              <a:ext uri="{FF2B5EF4-FFF2-40B4-BE49-F238E27FC236}">
                <a16:creationId xmlns:a16="http://schemas.microsoft.com/office/drawing/2014/main" id="{11BD3971-ED9D-4581-AF88-64D671B5EB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10" r="19351" b="13408"/>
          <a:stretch/>
        </p:blipFill>
        <p:spPr bwMode="auto">
          <a:xfrm>
            <a:off x="708995" y="1151474"/>
            <a:ext cx="2101065" cy="18987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D64676-AD39-404D-839D-2768CE5D037B}"/>
              </a:ext>
            </a:extLst>
          </p:cNvPr>
          <p:cNvSpPr txBox="1"/>
          <p:nvPr/>
        </p:nvSpPr>
        <p:spPr>
          <a:xfrm>
            <a:off x="594186" y="3082244"/>
            <a:ext cx="2260394" cy="307777"/>
          </a:xfrm>
          <a:prstGeom prst="rect">
            <a:avLst/>
          </a:prstGeom>
          <a:noFill/>
        </p:spPr>
        <p:txBody>
          <a:bodyPr wrap="square" rtlCol="0">
            <a:spAutoFit/>
          </a:bodyPr>
          <a:lstStyle/>
          <a:p>
            <a:pPr algn="ctr"/>
            <a:r>
              <a:rPr lang="en-US" sz="1400">
                <a:solidFill>
                  <a:srgbClr val="008080"/>
                </a:solidFill>
                <a:latin typeface="Open Sans" panose="020B0606030504020204" pitchFamily="34" charset="0"/>
                <a:ea typeface="Open Sans" panose="020B0606030504020204" pitchFamily="34" charset="0"/>
                <a:cs typeface="Open Sans" panose="020B0606030504020204" pitchFamily="34" charset="0"/>
              </a:rPr>
              <a:t>Woolwich Centre Library</a:t>
            </a:r>
          </a:p>
        </p:txBody>
      </p:sp>
      <p:pic>
        <p:nvPicPr>
          <p:cNvPr id="13" name="Picture 4" descr="Greenwich Carers Centre © N Chadwick :: Geograph Britain and Ireland">
            <a:extLst>
              <a:ext uri="{FF2B5EF4-FFF2-40B4-BE49-F238E27FC236}">
                <a16:creationId xmlns:a16="http://schemas.microsoft.com/office/drawing/2014/main" id="{0E8686BB-632D-4364-AA85-3293E0693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72" r="16029"/>
          <a:stretch/>
        </p:blipFill>
        <p:spPr bwMode="auto">
          <a:xfrm>
            <a:off x="3402497" y="1151474"/>
            <a:ext cx="2101065" cy="18860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91D8B1-5FDE-41A6-953E-46143120DFAE}"/>
              </a:ext>
            </a:extLst>
          </p:cNvPr>
          <p:cNvSpPr txBox="1"/>
          <p:nvPr/>
        </p:nvSpPr>
        <p:spPr>
          <a:xfrm>
            <a:off x="3317270" y="3050120"/>
            <a:ext cx="2260394" cy="307777"/>
          </a:xfrm>
          <a:prstGeom prst="rect">
            <a:avLst/>
          </a:prstGeom>
          <a:noFill/>
        </p:spPr>
        <p:txBody>
          <a:bodyPr wrap="square" lIns="91440" tIns="45720" rIns="91440" bIns="45720" rtlCol="0" anchor="t">
            <a:spAutoFit/>
          </a:bodyPr>
          <a:lstStyle/>
          <a:p>
            <a:pPr algn="ctr"/>
            <a:r>
              <a:rPr lang="en-US" sz="1400">
                <a:solidFill>
                  <a:srgbClr val="008080"/>
                </a:solidFill>
                <a:latin typeface="Open Sans"/>
                <a:ea typeface="Open Sans"/>
                <a:cs typeface="Open Sans"/>
              </a:rPr>
              <a:t>Greenwich Carers Centre</a:t>
            </a:r>
          </a:p>
        </p:txBody>
      </p:sp>
      <p:pic>
        <p:nvPicPr>
          <p:cNvPr id="15" name="Picture 6" descr="Brookhill Children's Centre - Home-Start Greenwich">
            <a:extLst>
              <a:ext uri="{FF2B5EF4-FFF2-40B4-BE49-F238E27FC236}">
                <a16:creationId xmlns:a16="http://schemas.microsoft.com/office/drawing/2014/main" id="{BA5C4259-4253-4720-8C9A-B406BB0FB5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10" t="667" r="30922" b="-667"/>
          <a:stretch/>
        </p:blipFill>
        <p:spPr bwMode="auto">
          <a:xfrm>
            <a:off x="678172" y="3514163"/>
            <a:ext cx="2101065" cy="18987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BDAA0E9-83CF-462B-92E5-F677AA22ECA7}"/>
              </a:ext>
            </a:extLst>
          </p:cNvPr>
          <p:cNvSpPr txBox="1"/>
          <p:nvPr/>
        </p:nvSpPr>
        <p:spPr>
          <a:xfrm>
            <a:off x="594186" y="5529115"/>
            <a:ext cx="2260394" cy="523220"/>
          </a:xfrm>
          <a:prstGeom prst="rect">
            <a:avLst/>
          </a:prstGeom>
          <a:noFill/>
        </p:spPr>
        <p:txBody>
          <a:bodyPr wrap="square" rtlCol="0">
            <a:spAutoFit/>
          </a:bodyPr>
          <a:lstStyle/>
          <a:p>
            <a:pPr algn="ctr"/>
            <a:r>
              <a:rPr lang="en-US" sz="1400" err="1">
                <a:solidFill>
                  <a:srgbClr val="008080"/>
                </a:solidFill>
                <a:latin typeface="Open Sans" panose="020B0606030504020204" pitchFamily="34" charset="0"/>
                <a:ea typeface="Open Sans" panose="020B0606030504020204" pitchFamily="34" charset="0"/>
                <a:cs typeface="Open Sans" panose="020B0606030504020204" pitchFamily="34" charset="0"/>
              </a:rPr>
              <a:t>Brookhill</a:t>
            </a:r>
            <a:r>
              <a:rPr lang="en-US" sz="1400">
                <a:solidFill>
                  <a:srgbClr val="008080"/>
                </a:solidFill>
                <a:latin typeface="Open Sans" panose="020B0606030504020204" pitchFamily="34" charset="0"/>
                <a:ea typeface="Open Sans" panose="020B0606030504020204" pitchFamily="34" charset="0"/>
                <a:cs typeface="Open Sans" panose="020B0606030504020204" pitchFamily="34" charset="0"/>
              </a:rPr>
              <a:t> Children’s Centre</a:t>
            </a:r>
          </a:p>
        </p:txBody>
      </p:sp>
      <p:pic>
        <p:nvPicPr>
          <p:cNvPr id="17" name="Picture 10" descr="Maritime Radio Plumstead Centre Library reopens after refurbishment -  Maritime Radio">
            <a:extLst>
              <a:ext uri="{FF2B5EF4-FFF2-40B4-BE49-F238E27FC236}">
                <a16:creationId xmlns:a16="http://schemas.microsoft.com/office/drawing/2014/main" id="{A601CD6F-C9B5-4341-BDD2-0ACF8ACC6AF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94" r="11217"/>
          <a:stretch/>
        </p:blipFill>
        <p:spPr bwMode="auto">
          <a:xfrm>
            <a:off x="3402497" y="3571928"/>
            <a:ext cx="2070242" cy="18891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BE53553-8A43-4509-8E9B-F285FF284189}"/>
              </a:ext>
            </a:extLst>
          </p:cNvPr>
          <p:cNvSpPr txBox="1"/>
          <p:nvPr/>
        </p:nvSpPr>
        <p:spPr>
          <a:xfrm>
            <a:off x="3295218" y="5528655"/>
            <a:ext cx="2260394" cy="307777"/>
          </a:xfrm>
          <a:prstGeom prst="rect">
            <a:avLst/>
          </a:prstGeom>
          <a:noFill/>
        </p:spPr>
        <p:txBody>
          <a:bodyPr wrap="square" rtlCol="0">
            <a:spAutoFit/>
          </a:bodyPr>
          <a:lstStyle/>
          <a:p>
            <a:pPr algn="ctr"/>
            <a:r>
              <a:rPr lang="en-US" sz="1400">
                <a:solidFill>
                  <a:srgbClr val="008080"/>
                </a:solidFill>
                <a:latin typeface="Open Sans" panose="020B0606030504020204" pitchFamily="34" charset="0"/>
                <a:ea typeface="Open Sans" panose="020B0606030504020204" pitchFamily="34" charset="0"/>
                <a:cs typeface="Open Sans" panose="020B0606030504020204" pitchFamily="34" charset="0"/>
              </a:rPr>
              <a:t>One Stop Advice Event</a:t>
            </a:r>
          </a:p>
        </p:txBody>
      </p:sp>
    </p:spTree>
    <p:extLst>
      <p:ext uri="{BB962C8B-B14F-4D97-AF65-F5344CB8AC3E}">
        <p14:creationId xmlns:p14="http://schemas.microsoft.com/office/powerpoint/2010/main" val="2859336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5BB958-46D5-4288-CECB-27B06373A6BE}"/>
              </a:ext>
            </a:extLst>
          </p:cNvPr>
          <p:cNvSpPr txBox="1"/>
          <p:nvPr/>
        </p:nvSpPr>
        <p:spPr>
          <a:xfrm>
            <a:off x="567250" y="458324"/>
            <a:ext cx="7848815"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Key findings from resident rapid research </a:t>
            </a:r>
            <a:endParaRPr lang="en-US"/>
          </a:p>
        </p:txBody>
      </p:sp>
      <p:sp>
        <p:nvSpPr>
          <p:cNvPr id="11" name="Content Placeholder 10">
            <a:extLst>
              <a:ext uri="{FF2B5EF4-FFF2-40B4-BE49-F238E27FC236}">
                <a16:creationId xmlns:a16="http://schemas.microsoft.com/office/drawing/2014/main" id="{2B3AC9EE-F110-3716-A30C-07C07D09C71E}"/>
              </a:ext>
            </a:extLst>
          </p:cNvPr>
          <p:cNvSpPr>
            <a:spLocks noGrp="1"/>
          </p:cNvSpPr>
          <p:nvPr>
            <p:ph idx="1"/>
          </p:nvPr>
        </p:nvSpPr>
        <p:spPr>
          <a:xfrm>
            <a:off x="567250" y="1612528"/>
            <a:ext cx="11091350" cy="4441124"/>
          </a:xfrm>
        </p:spPr>
        <p:txBody>
          <a:bodyPr vert="horz" lIns="91440" tIns="45720" rIns="91440" bIns="45720" rtlCol="0" anchor="t">
            <a:noAutofit/>
          </a:bodyPr>
          <a:lstStyle/>
          <a:p>
            <a:pPr marL="342900" indent="-342900">
              <a:lnSpc>
                <a:spcPct val="120000"/>
              </a:lnSpc>
              <a:buFont typeface="+mj-lt"/>
              <a:buAutoNum type="arabicPeriod"/>
            </a:pPr>
            <a:r>
              <a:rPr lang="en-GB" sz="1600" b="1">
                <a:solidFill>
                  <a:srgbClr val="008080"/>
                </a:solidFill>
                <a:latin typeface="Open Sans"/>
                <a:ea typeface="Open Sans"/>
                <a:cs typeface="Open Sans"/>
              </a:rPr>
              <a:t>Directories are not a first port of call for residents – </a:t>
            </a:r>
            <a:r>
              <a:rPr lang="en-GB" sz="1600">
                <a:latin typeface="Open Sans"/>
                <a:ea typeface="Open Sans"/>
                <a:cs typeface="Open Sans"/>
              </a:rPr>
              <a:t>many people are  not aware of the GCD</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buAutoNum type="arabicPeriod"/>
            </a:pPr>
            <a:r>
              <a:rPr lang="en-GB" sz="1600">
                <a:solidFill>
                  <a:srgbClr val="000000"/>
                </a:solidFill>
                <a:latin typeface="Open Sans"/>
                <a:ea typeface="Open Sans"/>
                <a:cs typeface="Open Sans"/>
              </a:rPr>
              <a:t>Finding</a:t>
            </a:r>
            <a:r>
              <a:rPr lang="en-GB" sz="1600">
                <a:latin typeface="Open Sans"/>
                <a:ea typeface="Open Sans"/>
                <a:cs typeface="Open Sans"/>
              </a:rPr>
              <a:t> broad information encompasses </a:t>
            </a:r>
            <a:r>
              <a:rPr lang="en-GB" sz="1600" b="1">
                <a:solidFill>
                  <a:srgbClr val="008080"/>
                </a:solidFill>
                <a:latin typeface="Open Sans"/>
                <a:ea typeface="Open Sans"/>
                <a:cs typeface="Open Sans"/>
              </a:rPr>
              <a:t>a mixture of online and offline touch points</a:t>
            </a:r>
            <a:r>
              <a:rPr lang="en-GB" sz="1600">
                <a:latin typeface="Open Sans"/>
                <a:ea typeface="Open Sans"/>
                <a:cs typeface="Open Sans"/>
              </a:rPr>
              <a:t>, of which the GCD could play one step in the wider journey. </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buFont typeface="+mj-lt"/>
              <a:buAutoNum type="arabicPeriod"/>
            </a:pPr>
            <a:r>
              <a:rPr lang="en-GB" sz="1600" b="1">
                <a:solidFill>
                  <a:srgbClr val="008080"/>
                </a:solidFill>
                <a:latin typeface="Open Sans"/>
                <a:ea typeface="Open Sans"/>
                <a:cs typeface="Open Sans"/>
              </a:rPr>
              <a:t>Google is a comfortable, safe and familiar starting point  </a:t>
            </a:r>
            <a:r>
              <a:rPr lang="en-GB" sz="1600">
                <a:latin typeface="Open Sans"/>
                <a:ea typeface="Open Sans"/>
                <a:cs typeface="Open Sans"/>
              </a:rPr>
              <a:t>for those who at the start of their info-finding journey, others will start further along at a specific known place </a:t>
            </a:r>
            <a:endParaRPr lang="en-GB" sz="16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buFont typeface="+mj-lt"/>
              <a:buAutoNum type="arabicPeriod"/>
            </a:pPr>
            <a:r>
              <a:rPr lang="en-GB" sz="1600" b="1">
                <a:solidFill>
                  <a:srgbClr val="008080"/>
                </a:solidFill>
                <a:latin typeface="Open Sans"/>
                <a:ea typeface="Open Sans"/>
                <a:cs typeface="Open Sans"/>
              </a:rPr>
              <a:t>Trust comes in all shapes and sizes</a:t>
            </a:r>
            <a:r>
              <a:rPr lang="en-GB" sz="1600">
                <a:latin typeface="Open Sans"/>
                <a:ea typeface="Open Sans"/>
                <a:cs typeface="Open Sans"/>
              </a:rPr>
              <a:t>, through word of mouth or a recommendation, where trust is earned through reliable content.</a:t>
            </a:r>
          </a:p>
          <a:p>
            <a:pPr marL="342900" indent="-342900">
              <a:lnSpc>
                <a:spcPct val="120000"/>
              </a:lnSpc>
              <a:buFont typeface="+mj-lt"/>
              <a:buAutoNum type="arabicPeriod"/>
            </a:pPr>
            <a:r>
              <a:rPr lang="en-GB" sz="1600" b="1">
                <a:solidFill>
                  <a:srgbClr val="008080"/>
                </a:solidFill>
                <a:latin typeface="Open Sans"/>
                <a:ea typeface="Open Sans"/>
                <a:cs typeface="Open Sans"/>
              </a:rPr>
              <a:t>Social  Networks </a:t>
            </a:r>
            <a:r>
              <a:rPr lang="en-GB" sz="1600">
                <a:latin typeface="Open Sans"/>
                <a:ea typeface="Open Sans"/>
                <a:cs typeface="Open Sans"/>
              </a:rPr>
              <a:t>- Meeting people who are in the same situation as them and they trust their suggestions more.</a:t>
            </a:r>
          </a:p>
          <a:p>
            <a:pPr marL="342900" indent="-342900">
              <a:lnSpc>
                <a:spcPct val="120000"/>
              </a:lnSpc>
              <a:buFont typeface="+mj-lt"/>
              <a:buAutoNum type="arabicPeriod"/>
            </a:pPr>
            <a:r>
              <a:rPr lang="en-GB" sz="1600" b="1">
                <a:solidFill>
                  <a:srgbClr val="008080"/>
                </a:solidFill>
                <a:latin typeface="Open Sans"/>
                <a:ea typeface="Open Sans"/>
                <a:cs typeface="Open Sans"/>
              </a:rPr>
              <a:t>Practical information </a:t>
            </a:r>
            <a:r>
              <a:rPr lang="en-GB" sz="1600">
                <a:latin typeface="Open Sans"/>
                <a:ea typeface="Open Sans"/>
                <a:cs typeface="Open Sans"/>
              </a:rPr>
              <a:t>is important to residents; they want to make sure of the accuracy, the eligibility, &amp; the accessibility before they join the session.</a:t>
            </a:r>
          </a:p>
        </p:txBody>
      </p:sp>
      <p:sp>
        <p:nvSpPr>
          <p:cNvPr id="12" name="Rectangle 11">
            <a:extLst>
              <a:ext uri="{FF2B5EF4-FFF2-40B4-BE49-F238E27FC236}">
                <a16:creationId xmlns:a16="http://schemas.microsoft.com/office/drawing/2014/main" id="{D480274E-E93D-F4B2-A248-DFB08EE3BB45}"/>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5">
            <a:extLst>
              <a:ext uri="{FF2B5EF4-FFF2-40B4-BE49-F238E27FC236}">
                <a16:creationId xmlns:a16="http://schemas.microsoft.com/office/drawing/2014/main" id="{C7D598B3-83D1-4F4A-0619-95C5BE89D113}"/>
              </a:ext>
            </a:extLst>
          </p:cNvPr>
          <p:cNvPicPr>
            <a:picLocks noChangeAspect="1"/>
          </p:cNvPicPr>
          <p:nvPr/>
        </p:nvPicPr>
        <p:blipFill>
          <a:blip r:embed="rId3"/>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3453833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5BB958-46D5-4288-CECB-27B06373A6BE}"/>
              </a:ext>
            </a:extLst>
          </p:cNvPr>
          <p:cNvSpPr txBox="1"/>
          <p:nvPr/>
        </p:nvSpPr>
        <p:spPr>
          <a:xfrm>
            <a:off x="567250" y="458324"/>
            <a:ext cx="11431719"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A story we heard from a resident at </a:t>
            </a:r>
            <a:r>
              <a:rPr lang="en-US" sz="2800" b="1" err="1">
                <a:solidFill>
                  <a:srgbClr val="008080"/>
                </a:solidFill>
                <a:latin typeface="Open Sans"/>
                <a:ea typeface="Open Sans"/>
                <a:cs typeface="Open Sans"/>
              </a:rPr>
              <a:t>Brookhill</a:t>
            </a:r>
            <a:r>
              <a:rPr lang="en-US" sz="2800" b="1">
                <a:solidFill>
                  <a:srgbClr val="008080"/>
                </a:solidFill>
                <a:latin typeface="Open Sans"/>
                <a:ea typeface="Open Sans"/>
                <a:cs typeface="Open Sans"/>
              </a:rPr>
              <a:t> Children’s Centre </a:t>
            </a:r>
          </a:p>
        </p:txBody>
      </p:sp>
      <p:sp>
        <p:nvSpPr>
          <p:cNvPr id="9" name="Rectangle 8">
            <a:extLst>
              <a:ext uri="{FF2B5EF4-FFF2-40B4-BE49-F238E27FC236}">
                <a16:creationId xmlns:a16="http://schemas.microsoft.com/office/drawing/2014/main" id="{873B07AF-D8DF-99E9-7C39-A6C8B161732B}"/>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5">
            <a:extLst>
              <a:ext uri="{FF2B5EF4-FFF2-40B4-BE49-F238E27FC236}">
                <a16:creationId xmlns:a16="http://schemas.microsoft.com/office/drawing/2014/main" id="{9D95B664-5284-61B8-5E74-4E9023B259FA}"/>
              </a:ext>
            </a:extLst>
          </p:cNvPr>
          <p:cNvPicPr>
            <a:picLocks noChangeAspect="1"/>
          </p:cNvPicPr>
          <p:nvPr/>
        </p:nvPicPr>
        <p:blipFill>
          <a:blip r:embed="rId4"/>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0D862C68-98B7-A8FB-8641-0B5636265485}"/>
              </a:ext>
            </a:extLst>
          </p:cNvPr>
          <p:cNvSpPr txBox="1"/>
          <p:nvPr/>
        </p:nvSpPr>
        <p:spPr>
          <a:xfrm>
            <a:off x="4138818" y="1101373"/>
            <a:ext cx="2474779" cy="577081"/>
          </a:xfrm>
          <a:prstGeom prst="rect">
            <a:avLst/>
          </a:prstGeom>
          <a:noFill/>
        </p:spPr>
        <p:txBody>
          <a:bodyPr wrap="square" rtlCol="0">
            <a:spAutoFit/>
          </a:bodyPr>
          <a:lstStyle/>
          <a:p>
            <a:r>
              <a:rPr lang="en-US" sz="1050" b="1">
                <a:latin typeface="Open Sans" panose="020B0606030504020204" pitchFamily="34" charset="0"/>
                <a:ea typeface="Open Sans" panose="020B0606030504020204" pitchFamily="34" charset="0"/>
                <a:cs typeface="Open Sans" panose="020B0606030504020204" pitchFamily="34" charset="0"/>
              </a:rPr>
              <a:t>Goals needs</a:t>
            </a:r>
          </a:p>
          <a:p>
            <a:r>
              <a:rPr lang="en-US" sz="1050">
                <a:latin typeface="Open Sans" panose="020B0606030504020204" pitchFamily="34" charset="0"/>
                <a:ea typeface="Open Sans" panose="020B0606030504020204" pitchFamily="34" charset="0"/>
                <a:cs typeface="Open Sans" panose="020B0606030504020204" pitchFamily="34" charset="0"/>
              </a:rPr>
              <a:t>I want to find out what activities I can do with my baby (under 2 years).</a:t>
            </a:r>
          </a:p>
        </p:txBody>
      </p:sp>
      <p:sp>
        <p:nvSpPr>
          <p:cNvPr id="11" name="TextBox 10">
            <a:extLst>
              <a:ext uri="{FF2B5EF4-FFF2-40B4-BE49-F238E27FC236}">
                <a16:creationId xmlns:a16="http://schemas.microsoft.com/office/drawing/2014/main" id="{9BD1A2D8-2D41-A029-E964-9E03D970BB87}"/>
              </a:ext>
            </a:extLst>
          </p:cNvPr>
          <p:cNvSpPr txBox="1"/>
          <p:nvPr/>
        </p:nvSpPr>
        <p:spPr>
          <a:xfrm>
            <a:off x="6834696" y="1108458"/>
            <a:ext cx="2474779" cy="738664"/>
          </a:xfrm>
          <a:prstGeom prst="rect">
            <a:avLst/>
          </a:prstGeom>
          <a:noFill/>
        </p:spPr>
        <p:txBody>
          <a:bodyPr wrap="square" rtlCol="0">
            <a:spAutoFit/>
          </a:bodyPr>
          <a:lstStyle/>
          <a:p>
            <a:r>
              <a:rPr lang="en-US" sz="1050" b="1">
                <a:latin typeface="Open Sans" panose="020B0606030504020204" pitchFamily="34" charset="0"/>
                <a:ea typeface="Open Sans" panose="020B0606030504020204" pitchFamily="34" charset="0"/>
                <a:cs typeface="Open Sans" panose="020B0606030504020204" pitchFamily="34" charset="0"/>
              </a:rPr>
              <a:t>Requirements</a:t>
            </a:r>
          </a:p>
          <a:p>
            <a:r>
              <a:rPr lang="en-US" sz="1050">
                <a:latin typeface="Open Sans" panose="020B0606030504020204" pitchFamily="34" charset="0"/>
                <a:ea typeface="Open Sans" panose="020B0606030504020204" pitchFamily="34" charset="0"/>
                <a:cs typeface="Open Sans" panose="020B0606030504020204" pitchFamily="34" charset="0"/>
              </a:rPr>
              <a:t>She needs classes that fit around her flexible working pattern. She doesn't want to travel too far either.</a:t>
            </a:r>
          </a:p>
        </p:txBody>
      </p:sp>
      <p:sp>
        <p:nvSpPr>
          <p:cNvPr id="12" name="TextBox 11">
            <a:extLst>
              <a:ext uri="{FF2B5EF4-FFF2-40B4-BE49-F238E27FC236}">
                <a16:creationId xmlns:a16="http://schemas.microsoft.com/office/drawing/2014/main" id="{D3001C35-0345-A9E5-B8A6-B270741C6748}"/>
              </a:ext>
            </a:extLst>
          </p:cNvPr>
          <p:cNvSpPr txBox="1"/>
          <p:nvPr/>
        </p:nvSpPr>
        <p:spPr>
          <a:xfrm>
            <a:off x="9530574" y="1127569"/>
            <a:ext cx="2474779" cy="738664"/>
          </a:xfrm>
          <a:prstGeom prst="rect">
            <a:avLst/>
          </a:prstGeom>
          <a:noFill/>
        </p:spPr>
        <p:txBody>
          <a:bodyPr wrap="square" rtlCol="0">
            <a:spAutoFit/>
          </a:bodyPr>
          <a:lstStyle/>
          <a:p>
            <a:r>
              <a:rPr lang="en-US" sz="1050" b="1">
                <a:solidFill>
                  <a:srgbClr val="008080"/>
                </a:solidFill>
                <a:latin typeface="Open Sans" panose="020B0606030504020204" pitchFamily="34" charset="0"/>
                <a:ea typeface="Open Sans" panose="020B0606030504020204" pitchFamily="34" charset="0"/>
                <a:cs typeface="Open Sans" panose="020B0606030504020204" pitchFamily="34" charset="0"/>
              </a:rPr>
              <a:t>Trigger to look for information:</a:t>
            </a:r>
          </a:p>
          <a:p>
            <a:r>
              <a:rPr lang="en-US" sz="1050">
                <a:solidFill>
                  <a:srgbClr val="008080"/>
                </a:solidFill>
                <a:latin typeface="Open Sans" panose="020B0606030504020204" pitchFamily="34" charset="0"/>
                <a:ea typeface="Open Sans" panose="020B0606030504020204" pitchFamily="34" charset="0"/>
                <a:cs typeface="Open Sans" panose="020B0606030504020204" pitchFamily="34" charset="0"/>
              </a:rPr>
              <a:t>She has an 18-month son who due to COVID-19 is very shy and doesn't </a:t>
            </a:r>
            <a:r>
              <a:rPr lang="en-US" sz="1050" err="1">
                <a:solidFill>
                  <a:srgbClr val="008080"/>
                </a:solidFill>
                <a:latin typeface="Open Sans" panose="020B0606030504020204" pitchFamily="34" charset="0"/>
                <a:ea typeface="Open Sans" panose="020B0606030504020204" pitchFamily="34" charset="0"/>
                <a:cs typeface="Open Sans" panose="020B0606030504020204" pitchFamily="34" charset="0"/>
              </a:rPr>
              <a:t>socialise</a:t>
            </a:r>
            <a:r>
              <a:rPr lang="en-US" sz="1050">
                <a:solidFill>
                  <a:srgbClr val="008080"/>
                </a:solidFill>
                <a:latin typeface="Open Sans" panose="020B0606030504020204" pitchFamily="34" charset="0"/>
                <a:ea typeface="Open Sans" panose="020B0606030504020204" pitchFamily="34" charset="0"/>
                <a:cs typeface="Open Sans" panose="020B0606030504020204" pitchFamily="34" charset="0"/>
              </a:rPr>
              <a:t> well with other children.</a:t>
            </a:r>
          </a:p>
        </p:txBody>
      </p:sp>
      <p:sp>
        <p:nvSpPr>
          <p:cNvPr id="3" name="Rectangle 2">
            <a:extLst>
              <a:ext uri="{FF2B5EF4-FFF2-40B4-BE49-F238E27FC236}">
                <a16:creationId xmlns:a16="http://schemas.microsoft.com/office/drawing/2014/main" id="{B5D65D58-DDF7-B0E5-12C9-FBDF9A377478}"/>
              </a:ext>
            </a:extLst>
          </p:cNvPr>
          <p:cNvSpPr/>
          <p:nvPr/>
        </p:nvSpPr>
        <p:spPr>
          <a:xfrm>
            <a:off x="926615" y="1993587"/>
            <a:ext cx="1622484" cy="67482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latin typeface="Open Sans" panose="020B0606030504020204" pitchFamily="34" charset="0"/>
                <a:ea typeface="Open Sans" panose="020B0606030504020204" pitchFamily="34" charset="0"/>
                <a:cs typeface="Open Sans" panose="020B0606030504020204" pitchFamily="34" charset="0"/>
              </a:rPr>
              <a:t>Google 'baby classes near me'</a:t>
            </a: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7733CC2-EF74-0BF9-D859-DBDB848387AF}"/>
              </a:ext>
            </a:extLst>
          </p:cNvPr>
          <p:cNvSpPr txBox="1"/>
          <p:nvPr/>
        </p:nvSpPr>
        <p:spPr>
          <a:xfrm>
            <a:off x="44915" y="2030955"/>
            <a:ext cx="980902" cy="27699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Steps</a:t>
            </a:r>
          </a:p>
        </p:txBody>
      </p:sp>
      <p:sp>
        <p:nvSpPr>
          <p:cNvPr id="14" name="Rectangle 13">
            <a:extLst>
              <a:ext uri="{FF2B5EF4-FFF2-40B4-BE49-F238E27FC236}">
                <a16:creationId xmlns:a16="http://schemas.microsoft.com/office/drawing/2014/main" id="{C56836A3-CB73-F73D-A7EF-9A9F5FACA7A6}"/>
              </a:ext>
            </a:extLst>
          </p:cNvPr>
          <p:cNvSpPr/>
          <p:nvPr/>
        </p:nvSpPr>
        <p:spPr>
          <a:xfrm>
            <a:off x="2642350" y="1982998"/>
            <a:ext cx="1710438" cy="67482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latin typeface="Open Sans" panose="020B0606030504020204" pitchFamily="34" charset="0"/>
                <a:ea typeface="Open Sans" panose="020B0606030504020204" pitchFamily="34" charset="0"/>
                <a:cs typeface="Open Sans" panose="020B0606030504020204" pitchFamily="34" charset="0"/>
              </a:rPr>
              <a:t>Refine my search</a:t>
            </a:r>
            <a:r>
              <a:rPr lang="en-GB" sz="1200" b="1">
                <a:latin typeface="Open Sans" panose="020B0606030504020204" pitchFamily="34" charset="0"/>
                <a:ea typeface="Open Sans" panose="020B0606030504020204" pitchFamily="34" charset="0"/>
                <a:cs typeface="Open Sans" panose="020B0606030504020204" pitchFamily="34" charset="0"/>
              </a:rPr>
              <a:t> 'activities for 2 year olds Plumstead'</a:t>
            </a:r>
            <a:endParaRPr lang="en-GB" sz="120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3D687F14-F5A4-256A-ECEC-585A1F971699}"/>
              </a:ext>
            </a:extLst>
          </p:cNvPr>
          <p:cNvSpPr/>
          <p:nvPr/>
        </p:nvSpPr>
        <p:spPr>
          <a:xfrm>
            <a:off x="4446040" y="1993023"/>
            <a:ext cx="1501936" cy="67482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latin typeface="Open Sans" panose="020B0606030504020204" pitchFamily="34" charset="0"/>
                <a:ea typeface="Open Sans" panose="020B0606030504020204" pitchFamily="34" charset="0"/>
                <a:cs typeface="Open Sans" panose="020B0606030504020204" pitchFamily="34" charset="0"/>
              </a:rPr>
              <a:t>See </a:t>
            </a:r>
            <a:r>
              <a:rPr lang="en-GB" sz="1200" err="1">
                <a:latin typeface="Open Sans" panose="020B0606030504020204" pitchFamily="34" charset="0"/>
                <a:ea typeface="Open Sans" panose="020B0606030504020204" pitchFamily="34" charset="0"/>
                <a:cs typeface="Open Sans" panose="020B0606030504020204" pitchFamily="34" charset="0"/>
              </a:rPr>
              <a:t>Brookhill</a:t>
            </a:r>
            <a:r>
              <a:rPr lang="en-GB" sz="1200">
                <a:latin typeface="Open Sans" panose="020B0606030504020204" pitchFamily="34" charset="0"/>
                <a:ea typeface="Open Sans" panose="020B0606030504020204" pitchFamily="34" charset="0"/>
                <a:cs typeface="Open Sans" panose="020B0606030504020204" pitchFamily="34" charset="0"/>
              </a:rPr>
              <a:t> Children's Centre on results</a:t>
            </a:r>
          </a:p>
        </p:txBody>
      </p:sp>
      <p:sp>
        <p:nvSpPr>
          <p:cNvPr id="16" name="Rectangle 15">
            <a:extLst>
              <a:ext uri="{FF2B5EF4-FFF2-40B4-BE49-F238E27FC236}">
                <a16:creationId xmlns:a16="http://schemas.microsoft.com/office/drawing/2014/main" id="{E5747CE5-2DC0-89F4-D804-764EB362C3D9}"/>
              </a:ext>
            </a:extLst>
          </p:cNvPr>
          <p:cNvSpPr/>
          <p:nvPr/>
        </p:nvSpPr>
        <p:spPr>
          <a:xfrm>
            <a:off x="6091000" y="1995984"/>
            <a:ext cx="1357674" cy="67482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latin typeface="Open Sans" panose="020B0606030504020204" pitchFamily="34" charset="0"/>
                <a:ea typeface="Open Sans" panose="020B0606030504020204" pitchFamily="34" charset="0"/>
                <a:cs typeface="Open Sans" panose="020B0606030504020204" pitchFamily="34" charset="0"/>
              </a:rPr>
              <a:t>Ask suggestion from the other parents</a:t>
            </a:r>
          </a:p>
        </p:txBody>
      </p:sp>
      <p:pic>
        <p:nvPicPr>
          <p:cNvPr id="20" name="Picture 19" descr="A picture containing text&#10;&#10;Description automatically generated">
            <a:extLst>
              <a:ext uri="{FF2B5EF4-FFF2-40B4-BE49-F238E27FC236}">
                <a16:creationId xmlns:a16="http://schemas.microsoft.com/office/drawing/2014/main" id="{7B880EF3-A5B3-F88B-4863-1AEC23F89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80" y="1044464"/>
            <a:ext cx="980902" cy="858289"/>
          </a:xfrm>
          <a:prstGeom prst="rect">
            <a:avLst/>
          </a:prstGeom>
        </p:spPr>
      </p:pic>
      <p:sp>
        <p:nvSpPr>
          <p:cNvPr id="21" name="TextBox 20">
            <a:extLst>
              <a:ext uri="{FF2B5EF4-FFF2-40B4-BE49-F238E27FC236}">
                <a16:creationId xmlns:a16="http://schemas.microsoft.com/office/drawing/2014/main" id="{228CA2C9-D6ED-4D66-E6CD-24B4A44F6D87}"/>
              </a:ext>
            </a:extLst>
          </p:cNvPr>
          <p:cNvSpPr txBox="1"/>
          <p:nvPr/>
        </p:nvSpPr>
        <p:spPr>
          <a:xfrm>
            <a:off x="1817353" y="1104276"/>
            <a:ext cx="2197405" cy="738664"/>
          </a:xfrm>
          <a:prstGeom prst="rect">
            <a:avLst/>
          </a:prstGeom>
          <a:noFill/>
        </p:spPr>
        <p:txBody>
          <a:bodyPr wrap="square" rtlCol="0">
            <a:spAutoFit/>
          </a:bodyPr>
          <a:lstStyle/>
          <a:p>
            <a:r>
              <a:rPr lang="en-US" sz="1050" b="1">
                <a:latin typeface="Open Sans" panose="020B0606030504020204" pitchFamily="34" charset="0"/>
                <a:ea typeface="Open Sans" panose="020B0606030504020204" pitchFamily="34" charset="0"/>
                <a:cs typeface="Open Sans" panose="020B0606030504020204" pitchFamily="34" charset="0"/>
              </a:rPr>
              <a:t>Demographic</a:t>
            </a:r>
          </a:p>
          <a:p>
            <a:r>
              <a:rPr lang="en-US" sz="1050">
                <a:latin typeface="Open Sans" panose="020B0606030504020204" pitchFamily="34" charset="0"/>
                <a:ea typeface="Open Sans" panose="020B0606030504020204" pitchFamily="34" charset="0"/>
                <a:cs typeface="Open Sans" panose="020B0606030504020204" pitchFamily="34" charset="0"/>
              </a:rPr>
              <a:t>Meet Lana, she is 34 years old, and has a 18-month son and a 7-year-old daughter. </a:t>
            </a:r>
          </a:p>
        </p:txBody>
      </p:sp>
      <p:sp>
        <p:nvSpPr>
          <p:cNvPr id="22" name="Rectangle 21">
            <a:extLst>
              <a:ext uri="{FF2B5EF4-FFF2-40B4-BE49-F238E27FC236}">
                <a16:creationId xmlns:a16="http://schemas.microsoft.com/office/drawing/2014/main" id="{2A796DDE-47D9-5EDB-6856-CBDE2B3FC8A2}"/>
              </a:ext>
            </a:extLst>
          </p:cNvPr>
          <p:cNvSpPr/>
          <p:nvPr/>
        </p:nvSpPr>
        <p:spPr>
          <a:xfrm>
            <a:off x="7543419" y="1993023"/>
            <a:ext cx="1899064" cy="67482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latin typeface="Open Sans" panose="020B0606030504020204" pitchFamily="34" charset="0"/>
                <a:ea typeface="Open Sans" panose="020B0606030504020204" pitchFamily="34" charset="0"/>
                <a:cs typeface="Open Sans" panose="020B0606030504020204" pitchFamily="34" charset="0"/>
              </a:rPr>
              <a:t>Re-googles </a:t>
            </a:r>
            <a:r>
              <a:rPr lang="en-GB" sz="1200" err="1">
                <a:latin typeface="Open Sans" panose="020B0606030504020204" pitchFamily="34" charset="0"/>
                <a:ea typeface="Open Sans" panose="020B0606030504020204" pitchFamily="34" charset="0"/>
                <a:cs typeface="Open Sans" panose="020B0606030504020204" pitchFamily="34" charset="0"/>
              </a:rPr>
              <a:t>Brookhill</a:t>
            </a:r>
            <a:r>
              <a:rPr lang="en-GB" sz="1200">
                <a:latin typeface="Open Sans" panose="020B0606030504020204" pitchFamily="34" charset="0"/>
                <a:ea typeface="Open Sans" panose="020B0606030504020204" pitchFamily="34" charset="0"/>
                <a:cs typeface="Open Sans" panose="020B0606030504020204" pitchFamily="34" charset="0"/>
              </a:rPr>
              <a:t> CC and goes straight to website</a:t>
            </a:r>
          </a:p>
        </p:txBody>
      </p:sp>
      <p:sp>
        <p:nvSpPr>
          <p:cNvPr id="23" name="Rectangle 22">
            <a:extLst>
              <a:ext uri="{FF2B5EF4-FFF2-40B4-BE49-F238E27FC236}">
                <a16:creationId xmlns:a16="http://schemas.microsoft.com/office/drawing/2014/main" id="{F3938B9C-31AB-157B-9B11-0432970996D1}"/>
              </a:ext>
            </a:extLst>
          </p:cNvPr>
          <p:cNvSpPr/>
          <p:nvPr/>
        </p:nvSpPr>
        <p:spPr>
          <a:xfrm>
            <a:off x="9543109" y="1982998"/>
            <a:ext cx="1222721" cy="67482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latin typeface="Open Sans" panose="020B0606030504020204" pitchFamily="34" charset="0"/>
                <a:ea typeface="Open Sans" panose="020B0606030504020204" pitchFamily="34" charset="0"/>
                <a:cs typeface="Open Sans" panose="020B0606030504020204" pitchFamily="34" charset="0"/>
              </a:rPr>
              <a:t>Book the session on phone</a:t>
            </a:r>
          </a:p>
        </p:txBody>
      </p:sp>
      <p:sp>
        <p:nvSpPr>
          <p:cNvPr id="24" name="TextBox 23">
            <a:extLst>
              <a:ext uri="{FF2B5EF4-FFF2-40B4-BE49-F238E27FC236}">
                <a16:creationId xmlns:a16="http://schemas.microsoft.com/office/drawing/2014/main" id="{9D6CCB9D-77BD-A379-8C84-17DAF3DAF965}"/>
              </a:ext>
            </a:extLst>
          </p:cNvPr>
          <p:cNvSpPr txBox="1"/>
          <p:nvPr/>
        </p:nvSpPr>
        <p:spPr>
          <a:xfrm>
            <a:off x="43241" y="2854943"/>
            <a:ext cx="1111920" cy="27699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Channels</a:t>
            </a:r>
          </a:p>
        </p:txBody>
      </p:sp>
      <p:sp>
        <p:nvSpPr>
          <p:cNvPr id="25" name="TextBox 24">
            <a:extLst>
              <a:ext uri="{FF2B5EF4-FFF2-40B4-BE49-F238E27FC236}">
                <a16:creationId xmlns:a16="http://schemas.microsoft.com/office/drawing/2014/main" id="{77912DE9-4D29-C0D4-1BB1-7C1D1AAF77E7}"/>
              </a:ext>
            </a:extLst>
          </p:cNvPr>
          <p:cNvSpPr txBox="1"/>
          <p:nvPr/>
        </p:nvSpPr>
        <p:spPr>
          <a:xfrm>
            <a:off x="43241" y="3528146"/>
            <a:ext cx="1111920" cy="461665"/>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Detailed</a:t>
            </a:r>
          </a:p>
          <a:p>
            <a:r>
              <a:rPr lang="en-US" sz="1200" b="1">
                <a:latin typeface="Open Sans" panose="020B0606030504020204" pitchFamily="34" charset="0"/>
                <a:ea typeface="Open Sans" panose="020B0606030504020204" pitchFamily="34" charset="0"/>
                <a:cs typeface="Open Sans" panose="020B0606030504020204" pitchFamily="34" charset="0"/>
              </a:rPr>
              <a:t>actions</a:t>
            </a:r>
          </a:p>
        </p:txBody>
      </p:sp>
      <p:sp>
        <p:nvSpPr>
          <p:cNvPr id="28" name="TextBox 27">
            <a:extLst>
              <a:ext uri="{FF2B5EF4-FFF2-40B4-BE49-F238E27FC236}">
                <a16:creationId xmlns:a16="http://schemas.microsoft.com/office/drawing/2014/main" id="{6C10D3DF-751D-C4FA-31DB-DBBBB45BA1A2}"/>
              </a:ext>
            </a:extLst>
          </p:cNvPr>
          <p:cNvSpPr txBox="1"/>
          <p:nvPr/>
        </p:nvSpPr>
        <p:spPr>
          <a:xfrm>
            <a:off x="926613" y="3528245"/>
            <a:ext cx="1710438" cy="430887"/>
          </a:xfrm>
          <a:prstGeom prst="rect">
            <a:avLst/>
          </a:prstGeom>
          <a:noFill/>
        </p:spPr>
        <p:txBody>
          <a:bodyPr wrap="square" rtlCol="0">
            <a:spAutoFit/>
          </a:bodyPr>
          <a:lstStyle/>
          <a:p>
            <a:r>
              <a:rPr lang="en-GB" sz="1100">
                <a:latin typeface="Open Sans" panose="020B0606030504020204" pitchFamily="34" charset="0"/>
                <a:ea typeface="Open Sans" panose="020B0606030504020204" pitchFamily="34" charset="0"/>
                <a:cs typeface="Open Sans" panose="020B0606030504020204" pitchFamily="34" charset="0"/>
              </a:rPr>
              <a:t>I will open and use my smartphone to Google</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4B3BE23C-DDD3-F72C-9590-63FC334B43B9}"/>
              </a:ext>
            </a:extLst>
          </p:cNvPr>
          <p:cNvSpPr txBox="1"/>
          <p:nvPr/>
        </p:nvSpPr>
        <p:spPr>
          <a:xfrm>
            <a:off x="2565052" y="3529423"/>
            <a:ext cx="1851010" cy="1107996"/>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find RBG Home Start</a:t>
            </a:r>
          </a:p>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see Plumstead Children's Centre</a:t>
            </a:r>
          </a:p>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then click 'Children's Centres' as </a:t>
            </a:r>
            <a:r>
              <a:rPr lang="en-GB" sz="1100" err="1">
                <a:latin typeface="Open Sans" panose="020B0606030504020204" pitchFamily="34" charset="0"/>
                <a:ea typeface="Open Sans" panose="020B0606030504020204" pitchFamily="34" charset="0"/>
                <a:cs typeface="Open Sans" panose="020B0606030504020204" pitchFamily="34" charset="0"/>
              </a:rPr>
              <a:t>i</a:t>
            </a:r>
            <a:r>
              <a:rPr lang="en-GB" sz="1100">
                <a:latin typeface="Open Sans" panose="020B0606030504020204" pitchFamily="34" charset="0"/>
                <a:ea typeface="Open Sans" panose="020B0606030504020204" pitchFamily="34" charset="0"/>
                <a:cs typeface="Open Sans" panose="020B0606030504020204" pitchFamily="34" charset="0"/>
              </a:rPr>
              <a:t> want to see more</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7EC988DE-78B4-C1CA-970C-A97922997CEA}"/>
              </a:ext>
            </a:extLst>
          </p:cNvPr>
          <p:cNvSpPr txBox="1"/>
          <p:nvPr/>
        </p:nvSpPr>
        <p:spPr>
          <a:xfrm>
            <a:off x="4360878" y="3538491"/>
            <a:ext cx="1896948" cy="769441"/>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google map on my phone, and it's close</a:t>
            </a:r>
          </a:p>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look at timetable for </a:t>
            </a:r>
            <a:r>
              <a:rPr lang="en-GB" sz="1100" err="1">
                <a:latin typeface="Open Sans" panose="020B0606030504020204" pitchFamily="34" charset="0"/>
                <a:ea typeface="Open Sans" panose="020B0606030504020204" pitchFamily="34" charset="0"/>
                <a:cs typeface="Open Sans" panose="020B0606030504020204" pitchFamily="34" charset="0"/>
              </a:rPr>
              <a:t>Brookhill</a:t>
            </a:r>
            <a:r>
              <a:rPr lang="en-GB" sz="1100">
                <a:latin typeface="Open Sans" panose="020B0606030504020204" pitchFamily="34" charset="0"/>
                <a:ea typeface="Open Sans" panose="020B0606030504020204" pitchFamily="34" charset="0"/>
                <a:cs typeface="Open Sans" panose="020B0606030504020204" pitchFamily="34" charset="0"/>
              </a:rPr>
              <a:t>.</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3D7C8D37-69BC-088B-F15F-178ECD0A99EB}"/>
              </a:ext>
            </a:extLst>
          </p:cNvPr>
          <p:cNvSpPr txBox="1"/>
          <p:nvPr/>
        </p:nvSpPr>
        <p:spPr>
          <a:xfrm>
            <a:off x="6055303" y="3568893"/>
            <a:ext cx="1393371" cy="600164"/>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wait to pick up child in person at school gate</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5E080FEE-4514-40B7-0727-B4F658A9E003}"/>
              </a:ext>
            </a:extLst>
          </p:cNvPr>
          <p:cNvSpPr txBox="1"/>
          <p:nvPr/>
        </p:nvSpPr>
        <p:spPr>
          <a:xfrm>
            <a:off x="7543419" y="3568893"/>
            <a:ext cx="1899063" cy="938719"/>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click on website and see timetable for </a:t>
            </a:r>
            <a:r>
              <a:rPr lang="en-GB" sz="1100" err="1">
                <a:latin typeface="Open Sans" panose="020B0606030504020204" pitchFamily="34" charset="0"/>
                <a:ea typeface="Open Sans" panose="020B0606030504020204" pitchFamily="34" charset="0"/>
                <a:cs typeface="Open Sans" panose="020B0606030504020204" pitchFamily="34" charset="0"/>
              </a:rPr>
              <a:t>Brookhill</a:t>
            </a:r>
            <a:endParaRPr lang="en-GB" sz="110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find the phone number to centre</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D218EE82-DA47-CC05-385A-7BFF6DF15B1A}"/>
              </a:ext>
            </a:extLst>
          </p:cNvPr>
          <p:cNvSpPr txBox="1"/>
          <p:nvPr/>
        </p:nvSpPr>
        <p:spPr>
          <a:xfrm>
            <a:off x="9455031" y="3555431"/>
            <a:ext cx="1579413" cy="769441"/>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can see on website says 'booking is required'</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1E700D11-ED9B-EDA4-DC17-9EB34F3C1811}"/>
              </a:ext>
            </a:extLst>
          </p:cNvPr>
          <p:cNvSpPr txBox="1"/>
          <p:nvPr/>
        </p:nvSpPr>
        <p:spPr>
          <a:xfrm>
            <a:off x="22664" y="4778295"/>
            <a:ext cx="1111920" cy="461665"/>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Pain</a:t>
            </a:r>
          </a:p>
          <a:p>
            <a:r>
              <a:rPr lang="en-US" sz="1200" b="1">
                <a:latin typeface="Open Sans" panose="020B0606030504020204" pitchFamily="34" charset="0"/>
                <a:ea typeface="Open Sans" panose="020B0606030504020204" pitchFamily="34" charset="0"/>
                <a:cs typeface="Open Sans" panose="020B0606030504020204" pitchFamily="34" charset="0"/>
              </a:rPr>
              <a:t>points</a:t>
            </a:r>
          </a:p>
        </p:txBody>
      </p:sp>
      <p:sp>
        <p:nvSpPr>
          <p:cNvPr id="36" name="Rectangle 35">
            <a:extLst>
              <a:ext uri="{FF2B5EF4-FFF2-40B4-BE49-F238E27FC236}">
                <a16:creationId xmlns:a16="http://schemas.microsoft.com/office/drawing/2014/main" id="{95896414-B9F4-807E-7A38-1559F0D04F6E}"/>
              </a:ext>
            </a:extLst>
          </p:cNvPr>
          <p:cNvSpPr/>
          <p:nvPr/>
        </p:nvSpPr>
        <p:spPr>
          <a:xfrm>
            <a:off x="926613" y="4828734"/>
            <a:ext cx="1710438" cy="955902"/>
          </a:xfrm>
          <a:prstGeom prst="rect">
            <a:avLst/>
          </a:prstGeom>
          <a:solidFill>
            <a:srgbClr val="C00000">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E68F592-6AA1-F058-8740-0E60D5ED9F53}"/>
              </a:ext>
            </a:extLst>
          </p:cNvPr>
          <p:cNvSpPr txBox="1"/>
          <p:nvPr/>
        </p:nvSpPr>
        <p:spPr>
          <a:xfrm>
            <a:off x="926613" y="4923623"/>
            <a:ext cx="1710438" cy="769441"/>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Google shows things that are far away</a:t>
            </a:r>
          </a:p>
          <a:p>
            <a:pPr marL="171450" indent="-171450">
              <a:buFont typeface="Arial" panose="020B0604020202020204" pitchFamily="34" charset="0"/>
              <a:buChar char="•"/>
            </a:pPr>
            <a:r>
              <a:rPr lang="en-US" sz="1100">
                <a:latin typeface="Open Sans" panose="020B0606030504020204" pitchFamily="34" charset="0"/>
                <a:ea typeface="Open Sans" panose="020B0606030504020204" pitchFamily="34" charset="0"/>
                <a:cs typeface="Open Sans" panose="020B0606030504020204" pitchFamily="34" charset="0"/>
              </a:rPr>
              <a:t>Websites do not call out exact age range</a:t>
            </a:r>
          </a:p>
        </p:txBody>
      </p:sp>
      <p:sp>
        <p:nvSpPr>
          <p:cNvPr id="38" name="Rectangle 37">
            <a:extLst>
              <a:ext uri="{FF2B5EF4-FFF2-40B4-BE49-F238E27FC236}">
                <a16:creationId xmlns:a16="http://schemas.microsoft.com/office/drawing/2014/main" id="{F629E949-B071-B499-9A3B-17B858561311}"/>
              </a:ext>
            </a:extLst>
          </p:cNvPr>
          <p:cNvSpPr/>
          <p:nvPr/>
        </p:nvSpPr>
        <p:spPr>
          <a:xfrm>
            <a:off x="2751019" y="4828734"/>
            <a:ext cx="1710438" cy="955902"/>
          </a:xfrm>
          <a:prstGeom prst="rect">
            <a:avLst/>
          </a:prstGeom>
          <a:solidFill>
            <a:srgbClr val="C00000">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F5AD4CE-F3A0-5D04-0322-173F780D0559}"/>
              </a:ext>
            </a:extLst>
          </p:cNvPr>
          <p:cNvSpPr/>
          <p:nvPr/>
        </p:nvSpPr>
        <p:spPr>
          <a:xfrm>
            <a:off x="4575425" y="4832620"/>
            <a:ext cx="1372551" cy="955902"/>
          </a:xfrm>
          <a:prstGeom prst="rect">
            <a:avLst/>
          </a:prstGeom>
          <a:solidFill>
            <a:srgbClr val="C00000">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452B10-7556-9BF7-5CFC-EC07F83687C3}"/>
              </a:ext>
            </a:extLst>
          </p:cNvPr>
          <p:cNvSpPr/>
          <p:nvPr/>
        </p:nvSpPr>
        <p:spPr>
          <a:xfrm>
            <a:off x="10885020" y="1982998"/>
            <a:ext cx="1222721" cy="67482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a:latin typeface="Open Sans" panose="020B0606030504020204" pitchFamily="34" charset="0"/>
                <a:ea typeface="Open Sans" panose="020B0606030504020204" pitchFamily="34" charset="0"/>
                <a:cs typeface="Open Sans" panose="020B0606030504020204" pitchFamily="34" charset="0"/>
              </a:rPr>
              <a:t>Attend the session</a:t>
            </a:r>
          </a:p>
        </p:txBody>
      </p:sp>
      <p:sp>
        <p:nvSpPr>
          <p:cNvPr id="41" name="TextBox 40">
            <a:extLst>
              <a:ext uri="{FF2B5EF4-FFF2-40B4-BE49-F238E27FC236}">
                <a16:creationId xmlns:a16="http://schemas.microsoft.com/office/drawing/2014/main" id="{063A8C3C-2AFE-183B-C726-25B4E336AD53}"/>
              </a:ext>
            </a:extLst>
          </p:cNvPr>
          <p:cNvSpPr txBox="1"/>
          <p:nvPr/>
        </p:nvSpPr>
        <p:spPr>
          <a:xfrm>
            <a:off x="10804904" y="3561172"/>
            <a:ext cx="1429990" cy="600164"/>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I pick up paper timetable in lobby.</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7EE545F2-4570-8AF9-B01D-486D36924FB7}"/>
              </a:ext>
            </a:extLst>
          </p:cNvPr>
          <p:cNvSpPr/>
          <p:nvPr/>
        </p:nvSpPr>
        <p:spPr>
          <a:xfrm>
            <a:off x="6055303" y="4832620"/>
            <a:ext cx="1393371" cy="955902"/>
          </a:xfrm>
          <a:prstGeom prst="rect">
            <a:avLst/>
          </a:prstGeom>
          <a:solidFill>
            <a:srgbClr val="C00000">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B072011-5EB3-3797-9F86-4B965884A336}"/>
              </a:ext>
            </a:extLst>
          </p:cNvPr>
          <p:cNvSpPr/>
          <p:nvPr/>
        </p:nvSpPr>
        <p:spPr>
          <a:xfrm>
            <a:off x="7556001" y="4828734"/>
            <a:ext cx="1899031" cy="955902"/>
          </a:xfrm>
          <a:prstGeom prst="rect">
            <a:avLst/>
          </a:prstGeom>
          <a:solidFill>
            <a:srgbClr val="C00000">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16BD0FB-E586-DC16-0B6F-E954A386EB43}"/>
              </a:ext>
            </a:extLst>
          </p:cNvPr>
          <p:cNvSpPr/>
          <p:nvPr/>
        </p:nvSpPr>
        <p:spPr>
          <a:xfrm>
            <a:off x="9558666" y="4828734"/>
            <a:ext cx="1222721" cy="955902"/>
          </a:xfrm>
          <a:prstGeom prst="rect">
            <a:avLst/>
          </a:prstGeom>
          <a:solidFill>
            <a:srgbClr val="C00000">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0243AE0-BBB9-9ACD-AFB1-892015D04BBB}"/>
              </a:ext>
            </a:extLst>
          </p:cNvPr>
          <p:cNvSpPr/>
          <p:nvPr/>
        </p:nvSpPr>
        <p:spPr>
          <a:xfrm>
            <a:off x="10885021" y="4836232"/>
            <a:ext cx="1072675" cy="955902"/>
          </a:xfrm>
          <a:prstGeom prst="rect">
            <a:avLst/>
          </a:prstGeom>
          <a:solidFill>
            <a:srgbClr val="C00000">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A083795-464F-D490-D6FB-868C12298414}"/>
              </a:ext>
            </a:extLst>
          </p:cNvPr>
          <p:cNvSpPr txBox="1"/>
          <p:nvPr/>
        </p:nvSpPr>
        <p:spPr>
          <a:xfrm>
            <a:off x="2798391" y="4923623"/>
            <a:ext cx="1710438" cy="430887"/>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Not sure about the location </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grpSp>
        <p:nvGrpSpPr>
          <p:cNvPr id="50" name="Group 49">
            <a:extLst>
              <a:ext uri="{FF2B5EF4-FFF2-40B4-BE49-F238E27FC236}">
                <a16:creationId xmlns:a16="http://schemas.microsoft.com/office/drawing/2014/main" id="{56FB0DB3-6840-B796-9FB6-F2D5773F8B8D}"/>
              </a:ext>
            </a:extLst>
          </p:cNvPr>
          <p:cNvGrpSpPr/>
          <p:nvPr/>
        </p:nvGrpSpPr>
        <p:grpSpPr>
          <a:xfrm>
            <a:off x="1028098" y="2870519"/>
            <a:ext cx="1370221" cy="261610"/>
            <a:chOff x="982887" y="2844417"/>
            <a:chExt cx="1294097" cy="247076"/>
          </a:xfrm>
        </p:grpSpPr>
        <p:sp>
          <p:nvSpPr>
            <p:cNvPr id="51" name="Oval 50">
              <a:extLst>
                <a:ext uri="{FF2B5EF4-FFF2-40B4-BE49-F238E27FC236}">
                  <a16:creationId xmlns:a16="http://schemas.microsoft.com/office/drawing/2014/main" id="{67160D5C-13AC-2017-2455-38C6E35A51DF}"/>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2" name="TextBox 51">
              <a:extLst>
                <a:ext uri="{FF2B5EF4-FFF2-40B4-BE49-F238E27FC236}">
                  <a16:creationId xmlns:a16="http://schemas.microsoft.com/office/drawing/2014/main" id="{2D49DB04-A2F7-7BA7-EC15-681545AB5F0C}"/>
                </a:ext>
              </a:extLst>
            </p:cNvPr>
            <p:cNvSpPr txBox="1"/>
            <p:nvPr/>
          </p:nvSpPr>
          <p:spPr>
            <a:xfrm>
              <a:off x="1084362" y="2844417"/>
              <a:ext cx="1192622"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Google - Search</a:t>
              </a:r>
            </a:p>
          </p:txBody>
        </p:sp>
      </p:grpSp>
      <p:grpSp>
        <p:nvGrpSpPr>
          <p:cNvPr id="53" name="Group 52">
            <a:extLst>
              <a:ext uri="{FF2B5EF4-FFF2-40B4-BE49-F238E27FC236}">
                <a16:creationId xmlns:a16="http://schemas.microsoft.com/office/drawing/2014/main" id="{9657A416-3E7F-C4AE-9B12-03129E23EB4A}"/>
              </a:ext>
            </a:extLst>
          </p:cNvPr>
          <p:cNvGrpSpPr/>
          <p:nvPr/>
        </p:nvGrpSpPr>
        <p:grpSpPr>
          <a:xfrm>
            <a:off x="2667889" y="2854942"/>
            <a:ext cx="1609859" cy="261610"/>
            <a:chOff x="982887" y="2844417"/>
            <a:chExt cx="1520422" cy="247076"/>
          </a:xfrm>
        </p:grpSpPr>
        <p:sp>
          <p:nvSpPr>
            <p:cNvPr id="54" name="Oval 53">
              <a:extLst>
                <a:ext uri="{FF2B5EF4-FFF2-40B4-BE49-F238E27FC236}">
                  <a16:creationId xmlns:a16="http://schemas.microsoft.com/office/drawing/2014/main" id="{F6ECDAA5-178C-3283-1266-69B5B2A0A6D9}"/>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TextBox 54">
              <a:extLst>
                <a:ext uri="{FF2B5EF4-FFF2-40B4-BE49-F238E27FC236}">
                  <a16:creationId xmlns:a16="http://schemas.microsoft.com/office/drawing/2014/main" id="{62B0A759-7F97-F197-A977-A76D65DED67C}"/>
                </a:ext>
              </a:extLst>
            </p:cNvPr>
            <p:cNvSpPr txBox="1"/>
            <p:nvPr/>
          </p:nvSpPr>
          <p:spPr>
            <a:xfrm>
              <a:off x="1084363" y="2844417"/>
              <a:ext cx="1418946"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Google - Home Start</a:t>
              </a:r>
            </a:p>
          </p:txBody>
        </p:sp>
      </p:grpSp>
      <p:grpSp>
        <p:nvGrpSpPr>
          <p:cNvPr id="56" name="Group 55">
            <a:extLst>
              <a:ext uri="{FF2B5EF4-FFF2-40B4-BE49-F238E27FC236}">
                <a16:creationId xmlns:a16="http://schemas.microsoft.com/office/drawing/2014/main" id="{8F07C56C-349D-3D88-A75D-04B174F9F0E2}"/>
              </a:ext>
            </a:extLst>
          </p:cNvPr>
          <p:cNvGrpSpPr/>
          <p:nvPr/>
        </p:nvGrpSpPr>
        <p:grpSpPr>
          <a:xfrm>
            <a:off x="4465559" y="2852645"/>
            <a:ext cx="1149167" cy="261610"/>
            <a:chOff x="982887" y="2844417"/>
            <a:chExt cx="1085324" cy="247076"/>
          </a:xfrm>
        </p:grpSpPr>
        <p:sp>
          <p:nvSpPr>
            <p:cNvPr id="57" name="Oval 56">
              <a:extLst>
                <a:ext uri="{FF2B5EF4-FFF2-40B4-BE49-F238E27FC236}">
                  <a16:creationId xmlns:a16="http://schemas.microsoft.com/office/drawing/2014/main" id="{4576B940-8503-B75C-9065-7E2DCF8EBF8C}"/>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TextBox 57">
              <a:extLst>
                <a:ext uri="{FF2B5EF4-FFF2-40B4-BE49-F238E27FC236}">
                  <a16:creationId xmlns:a16="http://schemas.microsoft.com/office/drawing/2014/main" id="{71933672-EFBF-08AF-313B-822362A134DF}"/>
                </a:ext>
              </a:extLst>
            </p:cNvPr>
            <p:cNvSpPr txBox="1"/>
            <p:nvPr/>
          </p:nvSpPr>
          <p:spPr>
            <a:xfrm>
              <a:off x="1084363" y="2844417"/>
              <a:ext cx="983848"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Google Maps</a:t>
              </a:r>
            </a:p>
          </p:txBody>
        </p:sp>
      </p:grpSp>
      <p:grpSp>
        <p:nvGrpSpPr>
          <p:cNvPr id="59" name="Group 58">
            <a:extLst>
              <a:ext uri="{FF2B5EF4-FFF2-40B4-BE49-F238E27FC236}">
                <a16:creationId xmlns:a16="http://schemas.microsoft.com/office/drawing/2014/main" id="{DDB49643-695A-971E-7B24-C07AB9F6B550}"/>
              </a:ext>
            </a:extLst>
          </p:cNvPr>
          <p:cNvGrpSpPr/>
          <p:nvPr/>
        </p:nvGrpSpPr>
        <p:grpSpPr>
          <a:xfrm>
            <a:off x="6091000" y="2873789"/>
            <a:ext cx="1149167" cy="261610"/>
            <a:chOff x="982887" y="2844417"/>
            <a:chExt cx="1085324" cy="247076"/>
          </a:xfrm>
        </p:grpSpPr>
        <p:sp>
          <p:nvSpPr>
            <p:cNvPr id="60" name="Oval 59">
              <a:extLst>
                <a:ext uri="{FF2B5EF4-FFF2-40B4-BE49-F238E27FC236}">
                  <a16:creationId xmlns:a16="http://schemas.microsoft.com/office/drawing/2014/main" id="{B8ED2CCB-2E62-9489-0FF1-51617530B1BF}"/>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TextBox 60">
              <a:extLst>
                <a:ext uri="{FF2B5EF4-FFF2-40B4-BE49-F238E27FC236}">
                  <a16:creationId xmlns:a16="http://schemas.microsoft.com/office/drawing/2014/main" id="{4B2769C1-476C-99F9-721E-10564C62575E}"/>
                </a:ext>
              </a:extLst>
            </p:cNvPr>
            <p:cNvSpPr txBox="1"/>
            <p:nvPr/>
          </p:nvSpPr>
          <p:spPr>
            <a:xfrm>
              <a:off x="1084363" y="2844417"/>
              <a:ext cx="983848"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WhatsApp</a:t>
              </a:r>
            </a:p>
          </p:txBody>
        </p:sp>
      </p:grpSp>
      <p:grpSp>
        <p:nvGrpSpPr>
          <p:cNvPr id="62" name="Group 61">
            <a:extLst>
              <a:ext uri="{FF2B5EF4-FFF2-40B4-BE49-F238E27FC236}">
                <a16:creationId xmlns:a16="http://schemas.microsoft.com/office/drawing/2014/main" id="{6D65AAA7-BEF1-D373-7378-85DB0DAF63BF}"/>
              </a:ext>
            </a:extLst>
          </p:cNvPr>
          <p:cNvGrpSpPr/>
          <p:nvPr/>
        </p:nvGrpSpPr>
        <p:grpSpPr>
          <a:xfrm>
            <a:off x="6091000" y="3090987"/>
            <a:ext cx="1370223" cy="261610"/>
            <a:chOff x="982887" y="2844417"/>
            <a:chExt cx="1294099" cy="247076"/>
          </a:xfrm>
        </p:grpSpPr>
        <p:sp>
          <p:nvSpPr>
            <p:cNvPr id="63" name="Oval 62">
              <a:extLst>
                <a:ext uri="{FF2B5EF4-FFF2-40B4-BE49-F238E27FC236}">
                  <a16:creationId xmlns:a16="http://schemas.microsoft.com/office/drawing/2014/main" id="{9867669A-5898-079F-AF99-AE8CD445F72E}"/>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TextBox 63">
              <a:extLst>
                <a:ext uri="{FF2B5EF4-FFF2-40B4-BE49-F238E27FC236}">
                  <a16:creationId xmlns:a16="http://schemas.microsoft.com/office/drawing/2014/main" id="{480B2FF7-EF8A-39E6-7D56-C5F8115EA6A2}"/>
                </a:ext>
              </a:extLst>
            </p:cNvPr>
            <p:cNvSpPr txBox="1"/>
            <p:nvPr/>
          </p:nvSpPr>
          <p:spPr>
            <a:xfrm>
              <a:off x="1084363" y="2844417"/>
              <a:ext cx="1192623"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Word of mouth</a:t>
              </a:r>
            </a:p>
          </p:txBody>
        </p:sp>
      </p:grpSp>
      <p:grpSp>
        <p:nvGrpSpPr>
          <p:cNvPr id="65" name="Group 64">
            <a:extLst>
              <a:ext uri="{FF2B5EF4-FFF2-40B4-BE49-F238E27FC236}">
                <a16:creationId xmlns:a16="http://schemas.microsoft.com/office/drawing/2014/main" id="{B0650C2D-C6B6-6E18-4E8E-B30CC5273413}"/>
              </a:ext>
            </a:extLst>
          </p:cNvPr>
          <p:cNvGrpSpPr/>
          <p:nvPr/>
        </p:nvGrpSpPr>
        <p:grpSpPr>
          <a:xfrm>
            <a:off x="7568668" y="2868222"/>
            <a:ext cx="1740807" cy="261610"/>
            <a:chOff x="982887" y="2844417"/>
            <a:chExt cx="1644095" cy="247076"/>
          </a:xfrm>
        </p:grpSpPr>
        <p:sp>
          <p:nvSpPr>
            <p:cNvPr id="66" name="Oval 65">
              <a:extLst>
                <a:ext uri="{FF2B5EF4-FFF2-40B4-BE49-F238E27FC236}">
                  <a16:creationId xmlns:a16="http://schemas.microsoft.com/office/drawing/2014/main" id="{B7C4FF01-40C2-21CC-5900-2B7F12A7E367}"/>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TextBox 66">
              <a:extLst>
                <a:ext uri="{FF2B5EF4-FFF2-40B4-BE49-F238E27FC236}">
                  <a16:creationId xmlns:a16="http://schemas.microsoft.com/office/drawing/2014/main" id="{0B307438-6BE7-C6E0-21A4-7470507D6468}"/>
                </a:ext>
              </a:extLst>
            </p:cNvPr>
            <p:cNvSpPr txBox="1"/>
            <p:nvPr/>
          </p:nvSpPr>
          <p:spPr>
            <a:xfrm>
              <a:off x="1084363" y="2844417"/>
              <a:ext cx="1542619"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Google – Home Start </a:t>
              </a:r>
            </a:p>
          </p:txBody>
        </p:sp>
      </p:grpSp>
      <p:grpSp>
        <p:nvGrpSpPr>
          <p:cNvPr id="68" name="Group 67">
            <a:extLst>
              <a:ext uri="{FF2B5EF4-FFF2-40B4-BE49-F238E27FC236}">
                <a16:creationId xmlns:a16="http://schemas.microsoft.com/office/drawing/2014/main" id="{FC4935A9-79F1-B230-3655-ECDF86174412}"/>
              </a:ext>
            </a:extLst>
          </p:cNvPr>
          <p:cNvGrpSpPr/>
          <p:nvPr/>
        </p:nvGrpSpPr>
        <p:grpSpPr>
          <a:xfrm>
            <a:off x="9543109" y="2868035"/>
            <a:ext cx="1740807" cy="261610"/>
            <a:chOff x="982887" y="2844417"/>
            <a:chExt cx="1644095" cy="247076"/>
          </a:xfrm>
        </p:grpSpPr>
        <p:sp>
          <p:nvSpPr>
            <p:cNvPr id="69" name="Oval 68">
              <a:extLst>
                <a:ext uri="{FF2B5EF4-FFF2-40B4-BE49-F238E27FC236}">
                  <a16:creationId xmlns:a16="http://schemas.microsoft.com/office/drawing/2014/main" id="{DF831317-7D7F-085B-CE8C-C615F503B64B}"/>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TextBox 69">
              <a:extLst>
                <a:ext uri="{FF2B5EF4-FFF2-40B4-BE49-F238E27FC236}">
                  <a16:creationId xmlns:a16="http://schemas.microsoft.com/office/drawing/2014/main" id="{188665E9-85EC-1EBF-2265-2A358BDC6B35}"/>
                </a:ext>
              </a:extLst>
            </p:cNvPr>
            <p:cNvSpPr txBox="1"/>
            <p:nvPr/>
          </p:nvSpPr>
          <p:spPr>
            <a:xfrm>
              <a:off x="1084363" y="2844417"/>
              <a:ext cx="1542619"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Phone</a:t>
              </a:r>
            </a:p>
          </p:txBody>
        </p:sp>
      </p:grpSp>
      <p:grpSp>
        <p:nvGrpSpPr>
          <p:cNvPr id="71" name="Group 70">
            <a:extLst>
              <a:ext uri="{FF2B5EF4-FFF2-40B4-BE49-F238E27FC236}">
                <a16:creationId xmlns:a16="http://schemas.microsoft.com/office/drawing/2014/main" id="{C0D12D46-1248-4874-C937-A655C17D4D05}"/>
              </a:ext>
            </a:extLst>
          </p:cNvPr>
          <p:cNvGrpSpPr/>
          <p:nvPr/>
        </p:nvGrpSpPr>
        <p:grpSpPr>
          <a:xfrm>
            <a:off x="10885020" y="2854942"/>
            <a:ext cx="1740807" cy="261610"/>
            <a:chOff x="982887" y="2844417"/>
            <a:chExt cx="1644095" cy="247076"/>
          </a:xfrm>
        </p:grpSpPr>
        <p:sp>
          <p:nvSpPr>
            <p:cNvPr id="72" name="Oval 71">
              <a:extLst>
                <a:ext uri="{FF2B5EF4-FFF2-40B4-BE49-F238E27FC236}">
                  <a16:creationId xmlns:a16="http://schemas.microsoft.com/office/drawing/2014/main" id="{582B8401-BD5B-2289-B4A5-7C4A21DDA915}"/>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3" name="TextBox 72">
              <a:extLst>
                <a:ext uri="{FF2B5EF4-FFF2-40B4-BE49-F238E27FC236}">
                  <a16:creationId xmlns:a16="http://schemas.microsoft.com/office/drawing/2014/main" id="{65B209EE-5C69-3C84-BB0D-33B5886AF364}"/>
                </a:ext>
              </a:extLst>
            </p:cNvPr>
            <p:cNvSpPr txBox="1"/>
            <p:nvPr/>
          </p:nvSpPr>
          <p:spPr>
            <a:xfrm>
              <a:off x="1084363" y="2844417"/>
              <a:ext cx="1542619"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Children </a:t>
              </a:r>
              <a:r>
                <a:rPr lang="en-US" sz="1100" err="1">
                  <a:latin typeface="Open Sans" panose="020B0606030504020204" pitchFamily="34" charset="0"/>
                  <a:ea typeface="Open Sans" panose="020B0606030504020204" pitchFamily="34" charset="0"/>
                  <a:cs typeface="Open Sans" panose="020B0606030504020204" pitchFamily="34" charset="0"/>
                </a:rPr>
                <a:t>centre</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4" name="Group 73">
            <a:extLst>
              <a:ext uri="{FF2B5EF4-FFF2-40B4-BE49-F238E27FC236}">
                <a16:creationId xmlns:a16="http://schemas.microsoft.com/office/drawing/2014/main" id="{005A97D0-1ECC-57BC-D4CE-63DC80B91FF7}"/>
              </a:ext>
            </a:extLst>
          </p:cNvPr>
          <p:cNvGrpSpPr/>
          <p:nvPr/>
        </p:nvGrpSpPr>
        <p:grpSpPr>
          <a:xfrm>
            <a:off x="10885020" y="3090779"/>
            <a:ext cx="1740807" cy="261610"/>
            <a:chOff x="982887" y="2844417"/>
            <a:chExt cx="1644095" cy="247076"/>
          </a:xfrm>
        </p:grpSpPr>
        <p:sp>
          <p:nvSpPr>
            <p:cNvPr id="75" name="Oval 74">
              <a:extLst>
                <a:ext uri="{FF2B5EF4-FFF2-40B4-BE49-F238E27FC236}">
                  <a16:creationId xmlns:a16="http://schemas.microsoft.com/office/drawing/2014/main" id="{4543704C-77CB-0670-E4F1-B3DF2C771987}"/>
                </a:ext>
              </a:extLst>
            </p:cNvPr>
            <p:cNvSpPr/>
            <p:nvPr/>
          </p:nvSpPr>
          <p:spPr>
            <a:xfrm>
              <a:off x="982887" y="2919598"/>
              <a:ext cx="106912" cy="106912"/>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6" name="TextBox 75">
              <a:extLst>
                <a:ext uri="{FF2B5EF4-FFF2-40B4-BE49-F238E27FC236}">
                  <a16:creationId xmlns:a16="http://schemas.microsoft.com/office/drawing/2014/main" id="{C6FA124E-701D-E944-FB09-CFE3A3EAC6D7}"/>
                </a:ext>
              </a:extLst>
            </p:cNvPr>
            <p:cNvSpPr txBox="1"/>
            <p:nvPr/>
          </p:nvSpPr>
          <p:spPr>
            <a:xfrm>
              <a:off x="1084363" y="2844417"/>
              <a:ext cx="1542619" cy="247076"/>
            </a:xfrm>
            <a:prstGeom prst="rect">
              <a:avLst/>
            </a:prstGeom>
            <a:noFill/>
          </p:spPr>
          <p:txBody>
            <a:bodyPr wrap="square" rtlCol="0">
              <a:spAutoFit/>
            </a:bodyPr>
            <a:lstStyle/>
            <a:p>
              <a:r>
                <a:rPr lang="en-US" sz="1100">
                  <a:latin typeface="Open Sans" panose="020B0606030504020204" pitchFamily="34" charset="0"/>
                  <a:ea typeface="Open Sans" panose="020B0606030504020204" pitchFamily="34" charset="0"/>
                  <a:cs typeface="Open Sans" panose="020B0606030504020204" pitchFamily="34" charset="0"/>
                </a:rPr>
                <a:t>Paper timetable</a:t>
              </a:r>
            </a:p>
          </p:txBody>
        </p:sp>
      </p:grpSp>
      <p:sp>
        <p:nvSpPr>
          <p:cNvPr id="77" name="TextBox 76">
            <a:extLst>
              <a:ext uri="{FF2B5EF4-FFF2-40B4-BE49-F238E27FC236}">
                <a16:creationId xmlns:a16="http://schemas.microsoft.com/office/drawing/2014/main" id="{19596D04-97A1-468A-E149-3280EA909B95}"/>
              </a:ext>
            </a:extLst>
          </p:cNvPr>
          <p:cNvSpPr txBox="1"/>
          <p:nvPr/>
        </p:nvSpPr>
        <p:spPr>
          <a:xfrm>
            <a:off x="4534575" y="4923623"/>
            <a:ext cx="1413401" cy="600164"/>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Not sure if the timetable is up to date</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a:extLst>
              <a:ext uri="{FF2B5EF4-FFF2-40B4-BE49-F238E27FC236}">
                <a16:creationId xmlns:a16="http://schemas.microsoft.com/office/drawing/2014/main" id="{9EFA3A60-2AC3-12A1-AEF0-7DD9CFD06505}"/>
              </a:ext>
            </a:extLst>
          </p:cNvPr>
          <p:cNvSpPr txBox="1"/>
          <p:nvPr/>
        </p:nvSpPr>
        <p:spPr>
          <a:xfrm>
            <a:off x="7576511" y="4924398"/>
            <a:ext cx="1732964" cy="600164"/>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Not sure if the information is up to date</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79" name="TextBox 78">
            <a:extLst>
              <a:ext uri="{FF2B5EF4-FFF2-40B4-BE49-F238E27FC236}">
                <a16:creationId xmlns:a16="http://schemas.microsoft.com/office/drawing/2014/main" id="{D95E9123-FE6A-DF7E-2FC1-33D6BF579FFF}"/>
              </a:ext>
            </a:extLst>
          </p:cNvPr>
          <p:cNvSpPr txBox="1"/>
          <p:nvPr/>
        </p:nvSpPr>
        <p:spPr>
          <a:xfrm>
            <a:off x="9611917" y="4910744"/>
            <a:ext cx="1222720" cy="769441"/>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Open Sans" panose="020B0606030504020204" pitchFamily="34" charset="0"/>
                <a:ea typeface="Open Sans" panose="020B0606030504020204" pitchFamily="34" charset="0"/>
                <a:cs typeface="Open Sans" panose="020B0606030504020204" pitchFamily="34" charset="0"/>
              </a:rPr>
              <a:t>Unsure how to book, so I have to check</a:t>
            </a:r>
            <a:endParaRPr lang="en-US"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10112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56A7F7-9D39-4F3F-8961-EF09298FB24A}"/>
              </a:ext>
            </a:extLst>
          </p:cNvPr>
          <p:cNvSpPr txBox="1"/>
          <p:nvPr/>
        </p:nvSpPr>
        <p:spPr>
          <a:xfrm>
            <a:off x="567250" y="458324"/>
            <a:ext cx="6608732"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Risky assumptions – before vs. after</a:t>
            </a:r>
            <a:endParaRPr lang="en-US"/>
          </a:p>
        </p:txBody>
      </p:sp>
      <p:pic>
        <p:nvPicPr>
          <p:cNvPr id="10" name="Picture 9" descr="Chart, treemap chart&#10;&#10;Description automatically generated">
            <a:extLst>
              <a:ext uri="{FF2B5EF4-FFF2-40B4-BE49-F238E27FC236}">
                <a16:creationId xmlns:a16="http://schemas.microsoft.com/office/drawing/2014/main" id="{96BAF242-B2DB-469F-1ED5-53078F959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6398"/>
            <a:ext cx="12192000" cy="5020235"/>
          </a:xfrm>
          <a:prstGeom prst="rect">
            <a:avLst/>
          </a:prstGeom>
        </p:spPr>
      </p:pic>
      <p:sp>
        <p:nvSpPr>
          <p:cNvPr id="11" name="TextBox 10">
            <a:extLst>
              <a:ext uri="{FF2B5EF4-FFF2-40B4-BE49-F238E27FC236}">
                <a16:creationId xmlns:a16="http://schemas.microsoft.com/office/drawing/2014/main" id="{12704F13-5C9D-BFA0-0FD9-73AB283E8777}"/>
              </a:ext>
            </a:extLst>
          </p:cNvPr>
          <p:cNvSpPr txBox="1"/>
          <p:nvPr/>
        </p:nvSpPr>
        <p:spPr>
          <a:xfrm>
            <a:off x="1845129" y="4992270"/>
            <a:ext cx="2367643" cy="369332"/>
          </a:xfrm>
          <a:prstGeom prst="rect">
            <a:avLst/>
          </a:prstGeom>
          <a:solidFill>
            <a:srgbClr val="008080"/>
          </a:solidFill>
          <a:ln>
            <a:solidFill>
              <a:srgbClr val="008080"/>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Before</a:t>
            </a:r>
          </a:p>
        </p:txBody>
      </p:sp>
      <p:sp>
        <p:nvSpPr>
          <p:cNvPr id="12" name="TextBox 11">
            <a:extLst>
              <a:ext uri="{FF2B5EF4-FFF2-40B4-BE49-F238E27FC236}">
                <a16:creationId xmlns:a16="http://schemas.microsoft.com/office/drawing/2014/main" id="{C216836B-32FA-EEAB-6B6B-BB7875B0FA14}"/>
              </a:ext>
            </a:extLst>
          </p:cNvPr>
          <p:cNvSpPr txBox="1"/>
          <p:nvPr/>
        </p:nvSpPr>
        <p:spPr>
          <a:xfrm>
            <a:off x="7979228" y="4992270"/>
            <a:ext cx="2367643" cy="369332"/>
          </a:xfrm>
          <a:prstGeom prst="rect">
            <a:avLst/>
          </a:prstGeom>
          <a:solidFill>
            <a:srgbClr val="008080"/>
          </a:solidFill>
          <a:ln>
            <a:solidFill>
              <a:srgbClr val="008080"/>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After</a:t>
            </a:r>
          </a:p>
        </p:txBody>
      </p:sp>
    </p:spTree>
    <p:extLst>
      <p:ext uri="{BB962C8B-B14F-4D97-AF65-F5344CB8AC3E}">
        <p14:creationId xmlns:p14="http://schemas.microsoft.com/office/powerpoint/2010/main" val="537757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65570" y="1905093"/>
            <a:ext cx="10554330"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300" b="1" i="0" u="none" strike="noStrike" kern="1200" cap="none" spc="0" normalizeH="0" baseline="0" noProof="0">
                <a:ln>
                  <a:noFill/>
                </a:ln>
                <a:solidFill>
                  <a:prstClr val="white"/>
                </a:solidFill>
                <a:effectLst/>
                <a:uLnTx/>
                <a:uFillTx/>
                <a:latin typeface="Open Sans"/>
                <a:ea typeface="Open Sans"/>
                <a:cs typeface="Open Sans"/>
              </a:rPr>
              <a:t>Before we go any further let’s answer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300" b="1">
              <a:solidFill>
                <a:prstClr val="white"/>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What is a Show and Tell?</a:t>
            </a:r>
            <a:endParaRPr kumimoji="0" lang="en-US" sz="60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1581824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5BB958-46D5-4288-CECB-27B06373A6BE}"/>
              </a:ext>
            </a:extLst>
          </p:cNvPr>
          <p:cNvSpPr txBox="1"/>
          <p:nvPr/>
        </p:nvSpPr>
        <p:spPr>
          <a:xfrm>
            <a:off x="567250" y="458324"/>
            <a:ext cx="5738302"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Risky assumptions – next step  </a:t>
            </a:r>
            <a:endParaRPr lang="en-US"/>
          </a:p>
        </p:txBody>
      </p:sp>
      <p:pic>
        <p:nvPicPr>
          <p:cNvPr id="13" name="Picture 5">
            <a:extLst>
              <a:ext uri="{FF2B5EF4-FFF2-40B4-BE49-F238E27FC236}">
                <a16:creationId xmlns:a16="http://schemas.microsoft.com/office/drawing/2014/main" id="{C7D598B3-83D1-4F4A-0619-95C5BE89D113}"/>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19" name="TextBox 18">
            <a:extLst>
              <a:ext uri="{FF2B5EF4-FFF2-40B4-BE49-F238E27FC236}">
                <a16:creationId xmlns:a16="http://schemas.microsoft.com/office/drawing/2014/main" id="{0F7F61EA-1D52-B9FB-D830-1680BE469742}"/>
              </a:ext>
            </a:extLst>
          </p:cNvPr>
          <p:cNvSpPr txBox="1"/>
          <p:nvPr/>
        </p:nvSpPr>
        <p:spPr>
          <a:xfrm>
            <a:off x="10646409" y="6509252"/>
            <a:ext cx="1946485" cy="369332"/>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Unknown</a:t>
            </a:r>
          </a:p>
        </p:txBody>
      </p:sp>
      <p:sp>
        <p:nvSpPr>
          <p:cNvPr id="20" name="TextBox 19">
            <a:extLst>
              <a:ext uri="{FF2B5EF4-FFF2-40B4-BE49-F238E27FC236}">
                <a16:creationId xmlns:a16="http://schemas.microsoft.com/office/drawing/2014/main" id="{FBF67479-4BDB-D707-6478-470592D95406}"/>
              </a:ext>
            </a:extLst>
          </p:cNvPr>
          <p:cNvSpPr txBox="1"/>
          <p:nvPr/>
        </p:nvSpPr>
        <p:spPr>
          <a:xfrm>
            <a:off x="-366759" y="6488274"/>
            <a:ext cx="1946485" cy="369332"/>
          </a:xfrm>
          <a:prstGeom prst="rect">
            <a:avLst/>
          </a:prstGeom>
          <a:noFill/>
        </p:spPr>
        <p:txBody>
          <a:bodyPr wrap="square" rtlCol="0">
            <a:spAutoFit/>
          </a:bodyPr>
          <a:lstStyle/>
          <a:p>
            <a:pPr algn="r"/>
            <a:r>
              <a:rPr lang="en-US">
                <a:latin typeface="Open Sans" panose="020B0606030504020204" pitchFamily="34" charset="0"/>
                <a:ea typeface="Open Sans" panose="020B0606030504020204" pitchFamily="34" charset="0"/>
                <a:cs typeface="Open Sans" panose="020B0606030504020204" pitchFamily="34" charset="0"/>
              </a:rPr>
              <a:t>Known</a:t>
            </a:r>
          </a:p>
        </p:txBody>
      </p:sp>
      <p:sp>
        <p:nvSpPr>
          <p:cNvPr id="21" name="TextBox 20">
            <a:extLst>
              <a:ext uri="{FF2B5EF4-FFF2-40B4-BE49-F238E27FC236}">
                <a16:creationId xmlns:a16="http://schemas.microsoft.com/office/drawing/2014/main" id="{0528D4C5-43D4-C815-6A8E-AE69A73CB2BF}"/>
              </a:ext>
            </a:extLst>
          </p:cNvPr>
          <p:cNvSpPr txBox="1"/>
          <p:nvPr/>
        </p:nvSpPr>
        <p:spPr>
          <a:xfrm>
            <a:off x="5021559" y="984390"/>
            <a:ext cx="1946485" cy="369332"/>
          </a:xfrm>
          <a:prstGeom prst="rect">
            <a:avLst/>
          </a:prstGeom>
          <a:noFill/>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High Risk</a:t>
            </a:r>
          </a:p>
        </p:txBody>
      </p:sp>
      <p:pic>
        <p:nvPicPr>
          <p:cNvPr id="4" name="Picture 3" descr="Timeline&#10;&#10;Description automatically generated">
            <a:extLst>
              <a:ext uri="{FF2B5EF4-FFF2-40B4-BE49-F238E27FC236}">
                <a16:creationId xmlns:a16="http://schemas.microsoft.com/office/drawing/2014/main" id="{C18080ED-CFA3-293B-BA5B-65C8AF4938DD}"/>
              </a:ext>
            </a:extLst>
          </p:cNvPr>
          <p:cNvPicPr>
            <a:picLocks noChangeAspect="1"/>
          </p:cNvPicPr>
          <p:nvPr/>
        </p:nvPicPr>
        <p:blipFill rotWithShape="1">
          <a:blip r:embed="rId4">
            <a:extLst>
              <a:ext uri="{28A0092B-C50C-407E-A947-70E740481C1C}">
                <a14:useLocalDpi xmlns:a14="http://schemas.microsoft.com/office/drawing/2010/main" val="0"/>
              </a:ext>
            </a:extLst>
          </a:blip>
          <a:srcRect t="10754" b="1545"/>
          <a:stretch/>
        </p:blipFill>
        <p:spPr>
          <a:xfrm>
            <a:off x="1598981" y="1399325"/>
            <a:ext cx="8853410" cy="5444122"/>
          </a:xfrm>
          <a:prstGeom prst="rect">
            <a:avLst/>
          </a:prstGeom>
        </p:spPr>
      </p:pic>
    </p:spTree>
    <p:extLst>
      <p:ext uri="{BB962C8B-B14F-4D97-AF65-F5344CB8AC3E}">
        <p14:creationId xmlns:p14="http://schemas.microsoft.com/office/powerpoint/2010/main" val="260427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5BB958-46D5-4288-CECB-27B06373A6BE}"/>
              </a:ext>
            </a:extLst>
          </p:cNvPr>
          <p:cNvSpPr txBox="1"/>
          <p:nvPr/>
        </p:nvSpPr>
        <p:spPr>
          <a:xfrm>
            <a:off x="567250" y="458324"/>
            <a:ext cx="6620017"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Resident focus – where we are now  </a:t>
            </a:r>
            <a:endParaRPr lang="en-US"/>
          </a:p>
        </p:txBody>
      </p:sp>
      <p:sp>
        <p:nvSpPr>
          <p:cNvPr id="9" name="Rectangle 8">
            <a:extLst>
              <a:ext uri="{FF2B5EF4-FFF2-40B4-BE49-F238E27FC236}">
                <a16:creationId xmlns:a16="http://schemas.microsoft.com/office/drawing/2014/main" id="{8DD47B36-EC51-2910-B92B-51486D899DDD}"/>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5">
            <a:extLst>
              <a:ext uri="{FF2B5EF4-FFF2-40B4-BE49-F238E27FC236}">
                <a16:creationId xmlns:a16="http://schemas.microsoft.com/office/drawing/2014/main" id="{96E420D2-DDEA-00FA-39FB-3FF4FFEE7715}"/>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5" name="Oval 4">
            <a:extLst>
              <a:ext uri="{FF2B5EF4-FFF2-40B4-BE49-F238E27FC236}">
                <a16:creationId xmlns:a16="http://schemas.microsoft.com/office/drawing/2014/main" id="{8B23E284-1039-630F-A150-608BCCC83E2C}"/>
              </a:ext>
            </a:extLst>
          </p:cNvPr>
          <p:cNvSpPr/>
          <p:nvPr/>
        </p:nvSpPr>
        <p:spPr>
          <a:xfrm>
            <a:off x="1209014" y="2466624"/>
            <a:ext cx="615141" cy="615141"/>
          </a:xfrm>
          <a:prstGeom prst="ellipse">
            <a:avLst/>
          </a:prstGeom>
          <a:solidFill>
            <a:schemeClr val="bg1"/>
          </a:solid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E782A4-0E6A-E71D-13A0-AC7DD488A04F}"/>
              </a:ext>
            </a:extLst>
          </p:cNvPr>
          <p:cNvSpPr/>
          <p:nvPr/>
        </p:nvSpPr>
        <p:spPr>
          <a:xfrm>
            <a:off x="9334140" y="2466624"/>
            <a:ext cx="615141" cy="615141"/>
          </a:xfrm>
          <a:prstGeom prst="ellipse">
            <a:avLst/>
          </a:prstGeom>
          <a:solidFill>
            <a:schemeClr val="bg1"/>
          </a:solidFill>
          <a:ln w="381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9985F71-B818-4E9C-9457-347B30926CB7}"/>
              </a:ext>
            </a:extLst>
          </p:cNvPr>
          <p:cNvCxnSpPr>
            <a:cxnSpLocks/>
            <a:stCxn id="5" idx="6"/>
            <a:endCxn id="12" idx="2"/>
          </p:cNvCxnSpPr>
          <p:nvPr/>
        </p:nvCxnSpPr>
        <p:spPr>
          <a:xfrm>
            <a:off x="1824155" y="2774195"/>
            <a:ext cx="7509985" cy="0"/>
          </a:xfrm>
          <a:prstGeom prst="line">
            <a:avLst/>
          </a:prstGeom>
          <a:ln w="57150">
            <a:solidFill>
              <a:srgbClr val="00808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8BC7657-55B4-FA3D-156C-F66E53C67B17}"/>
              </a:ext>
            </a:extLst>
          </p:cNvPr>
          <p:cNvSpPr txBox="1"/>
          <p:nvPr/>
        </p:nvSpPr>
        <p:spPr>
          <a:xfrm>
            <a:off x="365331" y="3730384"/>
            <a:ext cx="2294312"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Rapid research with 50 residents</a:t>
            </a:r>
          </a:p>
        </p:txBody>
      </p:sp>
      <p:sp>
        <p:nvSpPr>
          <p:cNvPr id="14" name="TextBox 13">
            <a:extLst>
              <a:ext uri="{FF2B5EF4-FFF2-40B4-BE49-F238E27FC236}">
                <a16:creationId xmlns:a16="http://schemas.microsoft.com/office/drawing/2014/main" id="{869442E0-7F14-58F3-61F8-55E837DF7F7D}"/>
              </a:ext>
            </a:extLst>
          </p:cNvPr>
          <p:cNvSpPr txBox="1"/>
          <p:nvPr/>
        </p:nvSpPr>
        <p:spPr>
          <a:xfrm>
            <a:off x="4665610" y="3730384"/>
            <a:ext cx="2445827" cy="1015663"/>
          </a:xfrm>
          <a:prstGeom prst="rect">
            <a:avLst/>
          </a:prstGeom>
          <a:noFill/>
        </p:spPr>
        <p:txBody>
          <a:bodyPr wrap="square" rtlCol="0">
            <a:spAutoFit/>
          </a:bodyPr>
          <a:lstStyle/>
          <a:p>
            <a:r>
              <a:rPr lang="en-US" sz="2000" b="1">
                <a:solidFill>
                  <a:srgbClr val="008080"/>
                </a:solidFill>
                <a:latin typeface="Open Sans" panose="020B0606030504020204" pitchFamily="34" charset="0"/>
                <a:ea typeface="Open Sans" panose="020B0606030504020204" pitchFamily="34" charset="0"/>
                <a:cs typeface="Open Sans" panose="020B0606030504020204" pitchFamily="34" charset="0"/>
              </a:rPr>
              <a:t>Set up in-depth interview with residents </a:t>
            </a:r>
          </a:p>
        </p:txBody>
      </p:sp>
      <p:sp>
        <p:nvSpPr>
          <p:cNvPr id="15" name="TextBox 14">
            <a:extLst>
              <a:ext uri="{FF2B5EF4-FFF2-40B4-BE49-F238E27FC236}">
                <a16:creationId xmlns:a16="http://schemas.microsoft.com/office/drawing/2014/main" id="{E83FA235-D98C-0067-6B90-DFBCDBC4C3DC}"/>
              </a:ext>
            </a:extLst>
          </p:cNvPr>
          <p:cNvSpPr txBox="1"/>
          <p:nvPr/>
        </p:nvSpPr>
        <p:spPr>
          <a:xfrm>
            <a:off x="8414556" y="3730384"/>
            <a:ext cx="2445827"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In-depth interview with residents  </a:t>
            </a:r>
          </a:p>
        </p:txBody>
      </p:sp>
      <p:sp>
        <p:nvSpPr>
          <p:cNvPr id="16" name="Oval 15">
            <a:extLst>
              <a:ext uri="{FF2B5EF4-FFF2-40B4-BE49-F238E27FC236}">
                <a16:creationId xmlns:a16="http://schemas.microsoft.com/office/drawing/2014/main" id="{04156C3A-F7AA-144E-5E90-8B4D8FCF455D}"/>
              </a:ext>
            </a:extLst>
          </p:cNvPr>
          <p:cNvSpPr/>
          <p:nvPr/>
        </p:nvSpPr>
        <p:spPr>
          <a:xfrm>
            <a:off x="5480859" y="2466623"/>
            <a:ext cx="615141" cy="615141"/>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862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5BB958-46D5-4288-CECB-27B06373A6BE}"/>
              </a:ext>
            </a:extLst>
          </p:cNvPr>
          <p:cNvSpPr txBox="1"/>
          <p:nvPr/>
        </p:nvSpPr>
        <p:spPr>
          <a:xfrm>
            <a:off x="567250" y="458324"/>
            <a:ext cx="5285486"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In-depth interview approach</a:t>
            </a:r>
            <a:endParaRPr lang="en-US"/>
          </a:p>
        </p:txBody>
      </p:sp>
      <p:sp>
        <p:nvSpPr>
          <p:cNvPr id="9" name="Rectangle 8">
            <a:extLst>
              <a:ext uri="{FF2B5EF4-FFF2-40B4-BE49-F238E27FC236}">
                <a16:creationId xmlns:a16="http://schemas.microsoft.com/office/drawing/2014/main" id="{8DD47B36-EC51-2910-B92B-51486D899DDD}"/>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5">
            <a:extLst>
              <a:ext uri="{FF2B5EF4-FFF2-40B4-BE49-F238E27FC236}">
                <a16:creationId xmlns:a16="http://schemas.microsoft.com/office/drawing/2014/main" id="{96E420D2-DDEA-00FA-39FB-3FF4FFEE7715}"/>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16" name="TextBox 15">
            <a:extLst>
              <a:ext uri="{FF2B5EF4-FFF2-40B4-BE49-F238E27FC236}">
                <a16:creationId xmlns:a16="http://schemas.microsoft.com/office/drawing/2014/main" id="{6F906FA6-7981-47E6-C1CB-B08E078D02D0}"/>
              </a:ext>
            </a:extLst>
          </p:cNvPr>
          <p:cNvSpPr txBox="1"/>
          <p:nvPr/>
        </p:nvSpPr>
        <p:spPr>
          <a:xfrm>
            <a:off x="567249" y="1397675"/>
            <a:ext cx="11242678" cy="2246769"/>
          </a:xfrm>
          <a:prstGeom prst="rect">
            <a:avLst/>
          </a:prstGeom>
          <a:noFill/>
        </p:spPr>
        <p:txBody>
          <a:bodyPr wrap="square" lIns="91440" tIns="45720" rIns="91440" bIns="45720" anchor="t">
            <a:spAutoFit/>
          </a:bodyPr>
          <a:lstStyle/>
          <a:p>
            <a:pPr algn="l" rtl="0" fontAlgn="base"/>
            <a:r>
              <a:rPr lang="en-US" sz="2000" b="1" i="0" u="none" strike="noStrike">
                <a:solidFill>
                  <a:srgbClr val="008080"/>
                </a:solidFill>
                <a:effectLst/>
                <a:latin typeface="Open Sans"/>
                <a:ea typeface="Open Sans"/>
                <a:cs typeface="Open Sans"/>
              </a:rPr>
              <a:t>What we want to learn </a:t>
            </a:r>
            <a:r>
              <a:rPr lang="en-US" sz="2000" i="0" u="none" strike="noStrike">
                <a:solidFill>
                  <a:srgbClr val="000000"/>
                </a:solidFill>
                <a:effectLst/>
                <a:latin typeface="Open Sans"/>
                <a:ea typeface="Open Sans"/>
                <a:cs typeface="Open Sans"/>
              </a:rPr>
              <a:t>​</a:t>
            </a:r>
            <a:r>
              <a:rPr lang="en-US" sz="2000" i="0">
                <a:solidFill>
                  <a:srgbClr val="000000"/>
                </a:solidFill>
                <a:effectLst/>
                <a:latin typeface="Open Sans"/>
                <a:ea typeface="Open Sans"/>
                <a:cs typeface="Open Sans"/>
              </a:rPr>
              <a:t>​</a:t>
            </a:r>
          </a:p>
          <a:p>
            <a:pPr algn="l" rtl="0" fontAlgn="base"/>
            <a:endParaRPr lang="en-US" sz="2000" b="0" i="0">
              <a:solidFill>
                <a:srgbClr val="000000"/>
              </a:solidFill>
              <a:effectLst/>
              <a:latin typeface="Segoe UI" panose="020B0502040204020203" pitchFamily="34" charset="0"/>
            </a:endParaRPr>
          </a:p>
          <a:p>
            <a:pPr marL="342900" indent="-342900" fontAlgn="base">
              <a:buFont typeface="Arial" panose="020B0604020202020204" pitchFamily="34" charset="0"/>
              <a:buChar char="•"/>
            </a:pPr>
            <a:r>
              <a:rPr lang="en-GB" sz="2000">
                <a:solidFill>
                  <a:srgbClr val="000000"/>
                </a:solidFill>
                <a:latin typeface="Open Sans"/>
                <a:ea typeface="Open Sans"/>
                <a:cs typeface="Open Sans"/>
              </a:rPr>
              <a:t>The journey and approaches they take when looking for information, advice and support.</a:t>
            </a:r>
            <a:endParaRPr lang="en-GB" sz="2000" b="0" i="0">
              <a:solidFill>
                <a:srgbClr val="000000"/>
              </a:solidFill>
              <a:effectLst/>
              <a:latin typeface="Open Sans"/>
              <a:ea typeface="Open Sans"/>
              <a:cs typeface="Open Sans"/>
            </a:endParaRPr>
          </a:p>
          <a:p>
            <a:pPr marL="342900" indent="-342900" fontAlgn="base">
              <a:buFont typeface="Arial" panose="020B0604020202020204" pitchFamily="34" charset="0"/>
              <a:buChar char="•"/>
            </a:pPr>
            <a:r>
              <a:rPr lang="en-GB" sz="2000">
                <a:solidFill>
                  <a:srgbClr val="000000"/>
                </a:solidFill>
                <a:latin typeface="Open Sans"/>
                <a:ea typeface="Open Sans"/>
                <a:cs typeface="Open Sans"/>
              </a:rPr>
              <a:t>​What are the challenges for resident in their journey</a:t>
            </a:r>
            <a:endParaRPr lang="en-GB" sz="2000">
              <a:solidFill>
                <a:srgbClr val="000000"/>
              </a:solidFill>
              <a:latin typeface="Open Sans" panose="020B0606030504020204" pitchFamily="34" charset="0"/>
              <a:ea typeface="Open Sans"/>
              <a:cs typeface="Open Sans"/>
            </a:endParaRPr>
          </a:p>
          <a:p>
            <a:pPr marL="342900" indent="-342900" fontAlgn="base">
              <a:buFont typeface="Arial" panose="020B0604020202020204" pitchFamily="34" charset="0"/>
              <a:buChar char="•"/>
            </a:pPr>
            <a:r>
              <a:rPr lang="en-GB" sz="2000">
                <a:solidFill>
                  <a:srgbClr val="000000"/>
                </a:solidFill>
                <a:latin typeface="Open Sans"/>
                <a:ea typeface="Open Sans"/>
                <a:cs typeface="Open Sans"/>
              </a:rPr>
              <a:t>What could help residents to find information/ services in the future.</a:t>
            </a:r>
          </a:p>
          <a:p>
            <a:pPr fontAlgn="base"/>
            <a:endParaRPr lang="en-GB" sz="2000">
              <a:solidFill>
                <a:srgbClr val="000000"/>
              </a:solidFill>
              <a:latin typeface="Open Sans" panose="020B0606030504020204" pitchFamily="34" charset="0"/>
            </a:endParaRPr>
          </a:p>
          <a:p>
            <a:pPr fontAlgn="base"/>
            <a:r>
              <a:rPr lang="en-US" sz="2000" b="1">
                <a:solidFill>
                  <a:srgbClr val="008080"/>
                </a:solidFill>
                <a:latin typeface="Open Sans"/>
                <a:ea typeface="Open Sans"/>
                <a:cs typeface="Open Sans"/>
              </a:rPr>
              <a:t>We'll do this in a 1-hour interview:</a:t>
            </a:r>
            <a:endParaRPr lang="en-GB" sz="2000" b="0" i="0">
              <a:solidFill>
                <a:srgbClr val="000000"/>
              </a:solidFill>
              <a:effectLst/>
              <a:latin typeface="Open Sans"/>
              <a:ea typeface="Open Sans"/>
              <a:cs typeface="Open Sans"/>
            </a:endParaRPr>
          </a:p>
        </p:txBody>
      </p:sp>
      <p:pic>
        <p:nvPicPr>
          <p:cNvPr id="3" name="Picture 2" descr="Shape&#10;&#10;Description automatically generated with low confidence">
            <a:extLst>
              <a:ext uri="{FF2B5EF4-FFF2-40B4-BE49-F238E27FC236}">
                <a16:creationId xmlns:a16="http://schemas.microsoft.com/office/drawing/2014/main" id="{C5E70355-2642-27C4-EE75-559047CD7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380" y="4064282"/>
            <a:ext cx="1133342" cy="1133342"/>
          </a:xfrm>
          <a:prstGeom prst="rect">
            <a:avLst/>
          </a:prstGeom>
        </p:spPr>
      </p:pic>
      <p:sp>
        <p:nvSpPr>
          <p:cNvPr id="4" name="TextBox 3">
            <a:extLst>
              <a:ext uri="{FF2B5EF4-FFF2-40B4-BE49-F238E27FC236}">
                <a16:creationId xmlns:a16="http://schemas.microsoft.com/office/drawing/2014/main" id="{C1EE48D1-3855-79D2-C0C2-2D104388232D}"/>
              </a:ext>
            </a:extLst>
          </p:cNvPr>
          <p:cNvSpPr txBox="1"/>
          <p:nvPr/>
        </p:nvSpPr>
        <p:spPr>
          <a:xfrm>
            <a:off x="4522135" y="5173422"/>
            <a:ext cx="2524259" cy="646331"/>
          </a:xfrm>
          <a:prstGeom prst="rect">
            <a:avLst/>
          </a:prstGeom>
          <a:noFill/>
        </p:spPr>
        <p:txBody>
          <a:bodyPr wrap="squar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Exercise to map out their journey </a:t>
            </a:r>
          </a:p>
        </p:txBody>
      </p:sp>
      <p:pic>
        <p:nvPicPr>
          <p:cNvPr id="11" name="Picture 10" descr="Shape&#10;&#10;Description automatically generated with low confidence">
            <a:extLst>
              <a:ext uri="{FF2B5EF4-FFF2-40B4-BE49-F238E27FC236}">
                <a16:creationId xmlns:a16="http://schemas.microsoft.com/office/drawing/2014/main" id="{584DEF11-7887-5783-64A6-9A100C93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667" y="4064282"/>
            <a:ext cx="1133342" cy="1133342"/>
          </a:xfrm>
          <a:prstGeom prst="rect">
            <a:avLst/>
          </a:prstGeom>
        </p:spPr>
      </p:pic>
      <p:sp>
        <p:nvSpPr>
          <p:cNvPr id="14" name="TextBox 13">
            <a:extLst>
              <a:ext uri="{FF2B5EF4-FFF2-40B4-BE49-F238E27FC236}">
                <a16:creationId xmlns:a16="http://schemas.microsoft.com/office/drawing/2014/main" id="{AFAA6330-2AD7-8AD8-A21E-C967B4A0A705}"/>
              </a:ext>
            </a:extLst>
          </p:cNvPr>
          <p:cNvSpPr txBox="1"/>
          <p:nvPr/>
        </p:nvSpPr>
        <p:spPr>
          <a:xfrm>
            <a:off x="7866039" y="5204065"/>
            <a:ext cx="3222067" cy="646331"/>
          </a:xfrm>
          <a:prstGeom prst="rect">
            <a:avLst/>
          </a:prstGeom>
          <a:noFill/>
        </p:spPr>
        <p:txBody>
          <a:bodyPr wrap="square" lIns="91440" tIns="45720" rIns="91440" bIns="45720" rtlCol="0" anchor="t">
            <a:spAutoFit/>
          </a:bodyPr>
          <a:lstStyle/>
          <a:p>
            <a:r>
              <a:rPr lang="en-US">
                <a:latin typeface="Open Sans"/>
                <a:ea typeface="Open Sans"/>
                <a:cs typeface="Open Sans"/>
              </a:rPr>
              <a:t>Activity to understand what kind of content is important</a:t>
            </a:r>
          </a:p>
        </p:txBody>
      </p:sp>
      <p:pic>
        <p:nvPicPr>
          <p:cNvPr id="13" name="Picture 12" descr="Shape&#10;&#10;Description automatically generated with low confidence">
            <a:extLst>
              <a:ext uri="{FF2B5EF4-FFF2-40B4-BE49-F238E27FC236}">
                <a16:creationId xmlns:a16="http://schemas.microsoft.com/office/drawing/2014/main" id="{5E61B4F7-1153-8ED7-4C5A-3F306EB45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4937" y="4064283"/>
            <a:ext cx="1109140" cy="1109140"/>
          </a:xfrm>
          <a:prstGeom prst="rect">
            <a:avLst/>
          </a:prstGeom>
        </p:spPr>
      </p:pic>
      <p:sp>
        <p:nvSpPr>
          <p:cNvPr id="17" name="TextBox 16">
            <a:extLst>
              <a:ext uri="{FF2B5EF4-FFF2-40B4-BE49-F238E27FC236}">
                <a16:creationId xmlns:a16="http://schemas.microsoft.com/office/drawing/2014/main" id="{83DB9A2C-2F71-BB4D-7C6A-F14DDC50849D}"/>
              </a:ext>
            </a:extLst>
          </p:cNvPr>
          <p:cNvSpPr txBox="1"/>
          <p:nvPr/>
        </p:nvSpPr>
        <p:spPr>
          <a:xfrm>
            <a:off x="824827" y="5208357"/>
            <a:ext cx="3001634" cy="646331"/>
          </a:xfrm>
          <a:prstGeom prst="rect">
            <a:avLst/>
          </a:prstGeom>
          <a:noFill/>
        </p:spPr>
        <p:txBody>
          <a:bodyPr wrap="square" lIns="91440" tIns="45720" rIns="91440" bIns="45720" rtlCol="0" anchor="t">
            <a:spAutoFit/>
          </a:bodyPr>
          <a:lstStyle/>
          <a:p>
            <a:r>
              <a:rPr lang="en-US">
                <a:latin typeface="Open Sans"/>
                <a:ea typeface="Open Sans"/>
                <a:cs typeface="Open Sans"/>
              </a:rPr>
              <a:t>Chat to understand residents' need</a:t>
            </a:r>
          </a:p>
        </p:txBody>
      </p:sp>
    </p:spTree>
    <p:extLst>
      <p:ext uri="{BB962C8B-B14F-4D97-AF65-F5344CB8AC3E}">
        <p14:creationId xmlns:p14="http://schemas.microsoft.com/office/powerpoint/2010/main" val="440494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786604" y="2784677"/>
            <a:ext cx="699783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b="1">
                <a:solidFill>
                  <a:schemeClr val="bg1"/>
                </a:solidFill>
                <a:latin typeface="Open Sans"/>
                <a:ea typeface="Open Sans"/>
                <a:cs typeface="Open Sans"/>
              </a:rPr>
              <a:t>Local service provider focus </a:t>
            </a:r>
            <a:endParaRPr lang="en-GB" sz="60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307864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C806-E8C4-4B14-AD9B-ACB92715683F}"/>
              </a:ext>
            </a:extLst>
          </p:cNvPr>
          <p:cNvSpPr>
            <a:spLocks noGrp="1"/>
          </p:cNvSpPr>
          <p:nvPr>
            <p:ph type="title"/>
          </p:nvPr>
        </p:nvSpPr>
        <p:spPr/>
        <p:txBody>
          <a:bodyPr>
            <a:normAutofit fontScale="90000"/>
          </a:bodyPr>
          <a:lstStyle/>
          <a:p>
            <a:br>
              <a:rPr lang="en-US"/>
            </a:br>
            <a:endParaRPr lang="en-GB"/>
          </a:p>
        </p:txBody>
      </p:sp>
      <p:sp>
        <p:nvSpPr>
          <p:cNvPr id="6" name="TextBox 5">
            <a:extLst>
              <a:ext uri="{FF2B5EF4-FFF2-40B4-BE49-F238E27FC236}">
                <a16:creationId xmlns:a16="http://schemas.microsoft.com/office/drawing/2014/main" id="{427A9429-FE94-B406-F4BE-7E83D593678C}"/>
              </a:ext>
            </a:extLst>
          </p:cNvPr>
          <p:cNvSpPr txBox="1"/>
          <p:nvPr/>
        </p:nvSpPr>
        <p:spPr>
          <a:xfrm>
            <a:off x="567250" y="458324"/>
            <a:ext cx="6916573"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Local service provider focus approach</a:t>
            </a:r>
          </a:p>
        </p:txBody>
      </p:sp>
      <p:sp>
        <p:nvSpPr>
          <p:cNvPr id="12" name="Content Placeholder 8">
            <a:extLst>
              <a:ext uri="{FF2B5EF4-FFF2-40B4-BE49-F238E27FC236}">
                <a16:creationId xmlns:a16="http://schemas.microsoft.com/office/drawing/2014/main" id="{F6AEDBEA-4C6F-17C0-02BE-D5E2ED4F6E4C}"/>
              </a:ext>
            </a:extLst>
          </p:cNvPr>
          <p:cNvSpPr txBox="1">
            <a:spLocks/>
          </p:cNvSpPr>
          <p:nvPr/>
        </p:nvSpPr>
        <p:spPr>
          <a:xfrm>
            <a:off x="567250" y="1440000"/>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6DA5BBD2-901F-92E1-8EFD-383CFC913D17}"/>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5">
            <a:extLst>
              <a:ext uri="{FF2B5EF4-FFF2-40B4-BE49-F238E27FC236}">
                <a16:creationId xmlns:a16="http://schemas.microsoft.com/office/drawing/2014/main" id="{2F179244-CABC-167C-ED59-1EBCD602F5AB}"/>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7">
            <a:extLst>
              <a:ext uri="{FF2B5EF4-FFF2-40B4-BE49-F238E27FC236}">
                <a16:creationId xmlns:a16="http://schemas.microsoft.com/office/drawing/2014/main" id="{D54FBE8D-8198-6047-B7CC-9203030B49A2}"/>
              </a:ext>
            </a:extLst>
          </p:cNvPr>
          <p:cNvSpPr txBox="1"/>
          <p:nvPr/>
        </p:nvSpPr>
        <p:spPr>
          <a:xfrm>
            <a:off x="567249" y="1554171"/>
            <a:ext cx="8798499" cy="2769989"/>
          </a:xfrm>
          <a:prstGeom prst="rect">
            <a:avLst/>
          </a:prstGeom>
          <a:noFill/>
        </p:spPr>
        <p:txBody>
          <a:bodyPr wrap="square">
            <a:spAutoFit/>
          </a:bodyPr>
          <a:lstStyle/>
          <a:p>
            <a:pPr>
              <a:spcAft>
                <a:spcPts val="1200"/>
              </a:spcAft>
            </a:pPr>
            <a:r>
              <a:rPr lang="en-US">
                <a:latin typeface="Open Sans"/>
                <a:ea typeface="Open Sans"/>
                <a:cs typeface="Open Sans"/>
              </a:rPr>
              <a:t>Engaging with Local Service providers to learn and test how they hold and share data about their services.</a:t>
            </a:r>
          </a:p>
          <a:p>
            <a:pPr marL="285750" indent="-285750">
              <a:spcAft>
                <a:spcPts val="1200"/>
              </a:spcAft>
              <a:buFont typeface="Arial" panose="020B0604020202020204" pitchFamily="34" charset="0"/>
              <a:buChar char="•"/>
            </a:pPr>
            <a:r>
              <a:rPr lang="en-US">
                <a:latin typeface="Open Sans"/>
                <a:ea typeface="Open Sans"/>
                <a:cs typeface="Open Sans"/>
              </a:rPr>
              <a:t>Setting up interview sessions with various service providers – starting with initial discussions but increasingly showing and testing prototypes</a:t>
            </a:r>
            <a:endParaRPr lang="en-US" sz="1800">
              <a:latin typeface="Open Sans"/>
              <a:ea typeface="Open Sans"/>
              <a:cs typeface="Open Sans"/>
            </a:endParaRPr>
          </a:p>
          <a:p>
            <a:pPr marL="285750" indent="-285750">
              <a:spcAft>
                <a:spcPts val="1200"/>
              </a:spcAft>
              <a:buFont typeface="Arial" panose="020B0604020202020204" pitchFamily="34" charset="0"/>
              <a:buChar char="•"/>
            </a:pPr>
            <a:r>
              <a:rPr lang="en-US" sz="1800">
                <a:latin typeface="Open Sans"/>
                <a:ea typeface="Open Sans"/>
                <a:cs typeface="Open Sans"/>
              </a:rPr>
              <a:t>Working closely with Lizzie – Developer, to help us quickly </a:t>
            </a:r>
            <a:r>
              <a:rPr lang="en-US">
                <a:latin typeface="Open Sans"/>
                <a:ea typeface="Open Sans"/>
                <a:cs typeface="Open Sans"/>
              </a:rPr>
              <a:t>learn</a:t>
            </a:r>
            <a:r>
              <a:rPr lang="en-US" sz="1800">
                <a:latin typeface="Open Sans"/>
                <a:ea typeface="Open Sans"/>
                <a:cs typeface="Open Sans"/>
              </a:rPr>
              <a:t> what data Local service providers hold </a:t>
            </a:r>
          </a:p>
          <a:p>
            <a:pPr marL="742950" lvl="1" indent="-285750">
              <a:spcAft>
                <a:spcPts val="1200"/>
              </a:spcAft>
              <a:buFont typeface="Courier New" panose="02070309020205020404" pitchFamily="49" charset="0"/>
              <a:buChar char="o"/>
            </a:pPr>
            <a:r>
              <a:rPr lang="en-US">
                <a:latin typeface="Open Sans"/>
                <a:ea typeface="Open Sans"/>
                <a:cs typeface="Open Sans"/>
              </a:rPr>
              <a:t>set up existing platforms to use to test with (we are testing using Outpost and a data standard)</a:t>
            </a:r>
          </a:p>
        </p:txBody>
      </p:sp>
    </p:spTree>
    <p:extLst>
      <p:ext uri="{BB962C8B-B14F-4D97-AF65-F5344CB8AC3E}">
        <p14:creationId xmlns:p14="http://schemas.microsoft.com/office/powerpoint/2010/main" val="320181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1">
            <a:extLst>
              <a:ext uri="{FF2B5EF4-FFF2-40B4-BE49-F238E27FC236}">
                <a16:creationId xmlns:a16="http://schemas.microsoft.com/office/drawing/2014/main" id="{6105F9B7-D2D6-496E-8830-6C34365CD8AE}"/>
              </a:ext>
            </a:extLst>
          </p:cNvPr>
          <p:cNvSpPr txBox="1"/>
          <p:nvPr/>
        </p:nvSpPr>
        <p:spPr>
          <a:xfrm>
            <a:off x="417166" y="1309207"/>
            <a:ext cx="4431926" cy="24622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Open Sans" panose="020B0606030504020204" pitchFamily="34" charset="0"/>
                <a:ea typeface="Open Sans" panose="020B0606030504020204" pitchFamily="34" charset="0"/>
                <a:cs typeface="Open Sans" panose="020B0606030504020204" pitchFamily="34" charset="0"/>
              </a:rPr>
              <a:t>Outpost is a service listing management system </a:t>
            </a:r>
          </a:p>
          <a:p>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it holds the data about services </a:t>
            </a:r>
          </a:p>
          <a:p>
            <a:pPr marL="285750" indent="-285750">
              <a:spcAft>
                <a:spcPts val="600"/>
              </a:spcAft>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where users (service providers) can add, edit and manage services. </a:t>
            </a:r>
          </a:p>
          <a:p>
            <a:pPr marL="285750" indent="-285750">
              <a:spcAft>
                <a:spcPts val="600"/>
              </a:spcAft>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It uses the Open Referral UK data standard</a:t>
            </a:r>
          </a:p>
        </p:txBody>
      </p:sp>
      <p:pic>
        <p:nvPicPr>
          <p:cNvPr id="6" name="Picture 4">
            <a:extLst>
              <a:ext uri="{FF2B5EF4-FFF2-40B4-BE49-F238E27FC236}">
                <a16:creationId xmlns:a16="http://schemas.microsoft.com/office/drawing/2014/main" id="{4FB1EF90-B588-CB42-B9C7-B83D2AB7B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00" y="4497503"/>
            <a:ext cx="2060329" cy="46112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01;p20">
            <a:extLst>
              <a:ext uri="{FF2B5EF4-FFF2-40B4-BE49-F238E27FC236}">
                <a16:creationId xmlns:a16="http://schemas.microsoft.com/office/drawing/2014/main" id="{244A0B76-12BF-B146-88D6-479E740FFA6F}"/>
              </a:ext>
            </a:extLst>
          </p:cNvPr>
          <p:cNvSpPr txBox="1">
            <a:spLocks/>
          </p:cNvSpPr>
          <p:nvPr/>
        </p:nvSpPr>
        <p:spPr>
          <a:xfrm>
            <a:off x="313998" y="305233"/>
            <a:ext cx="10187747" cy="763600"/>
          </a:xfrm>
          <a:prstGeom prst="rect">
            <a:avLst/>
          </a:prstGeom>
          <a:noFill/>
          <a:ln>
            <a:noFill/>
          </a:ln>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What is Outpost</a:t>
            </a:r>
          </a:p>
        </p:txBody>
      </p:sp>
      <p:pic>
        <p:nvPicPr>
          <p:cNvPr id="10" name="Picture 9" descr="Icon&#10;&#10;Description automatically generated">
            <a:extLst>
              <a:ext uri="{FF2B5EF4-FFF2-40B4-BE49-F238E27FC236}">
                <a16:creationId xmlns:a16="http://schemas.microsoft.com/office/drawing/2014/main" id="{6EDB39CC-803A-0544-BB19-D605DC4FF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5880" y="4433477"/>
            <a:ext cx="1370461" cy="589171"/>
          </a:xfrm>
          <a:prstGeom prst="rect">
            <a:avLst/>
          </a:prstGeom>
        </p:spPr>
      </p:pic>
      <p:pic>
        <p:nvPicPr>
          <p:cNvPr id="12" name="Picture 11">
            <a:extLst>
              <a:ext uri="{FF2B5EF4-FFF2-40B4-BE49-F238E27FC236}">
                <a16:creationId xmlns:a16="http://schemas.microsoft.com/office/drawing/2014/main" id="{25DB4380-58B3-D241-BD65-DEA00E13FA57}"/>
              </a:ext>
            </a:extLst>
          </p:cNvPr>
          <p:cNvPicPr>
            <a:picLocks noChangeAspect="1"/>
          </p:cNvPicPr>
          <p:nvPr/>
        </p:nvPicPr>
        <p:blipFill rotWithShape="1">
          <a:blip r:embed="rId6"/>
          <a:srcRect t="7630" r="3787"/>
          <a:stretch/>
        </p:blipFill>
        <p:spPr>
          <a:xfrm>
            <a:off x="4906589" y="1992026"/>
            <a:ext cx="6868245" cy="3676693"/>
          </a:xfrm>
          <a:prstGeom prst="rect">
            <a:avLst/>
          </a:prstGeom>
        </p:spPr>
      </p:pic>
      <p:sp>
        <p:nvSpPr>
          <p:cNvPr id="13" name="Right Brace 12">
            <a:extLst>
              <a:ext uri="{FF2B5EF4-FFF2-40B4-BE49-F238E27FC236}">
                <a16:creationId xmlns:a16="http://schemas.microsoft.com/office/drawing/2014/main" id="{C82EA45E-D57D-8C4B-B96A-B62554503C19}"/>
              </a:ext>
            </a:extLst>
          </p:cNvPr>
          <p:cNvSpPr/>
          <p:nvPr/>
        </p:nvSpPr>
        <p:spPr>
          <a:xfrm rot="16200000">
            <a:off x="7095674" y="-328586"/>
            <a:ext cx="401699" cy="4779870"/>
          </a:xfrm>
          <a:prstGeom prst="rightBrace">
            <a:avLst/>
          </a:prstGeom>
          <a:ln w="38100">
            <a:solidFill>
              <a:srgbClr val="008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1F749FCA-9AC2-AD47-BD31-D78F62BE75B0}"/>
              </a:ext>
            </a:extLst>
          </p:cNvPr>
          <p:cNvSpPr txBox="1"/>
          <p:nvPr/>
        </p:nvSpPr>
        <p:spPr>
          <a:xfrm>
            <a:off x="5591074" y="1307735"/>
            <a:ext cx="3410898" cy="461665"/>
          </a:xfrm>
          <a:prstGeom prst="rect">
            <a:avLst/>
          </a:prstGeom>
          <a:noFill/>
        </p:spPr>
        <p:txBody>
          <a:bodyPr wrap="square">
            <a:spAutoFit/>
          </a:bodyPr>
          <a:lstStyle/>
          <a:p>
            <a:r>
              <a:rPr lang="en-GB" sz="2400" b="1">
                <a:solidFill>
                  <a:srgbClr val="008080"/>
                </a:solidFill>
              </a:rPr>
              <a:t>Outpost covers this bit</a:t>
            </a:r>
          </a:p>
        </p:txBody>
      </p:sp>
      <p:sp>
        <p:nvSpPr>
          <p:cNvPr id="15" name="TextBox 14">
            <a:extLst>
              <a:ext uri="{FF2B5EF4-FFF2-40B4-BE49-F238E27FC236}">
                <a16:creationId xmlns:a16="http://schemas.microsoft.com/office/drawing/2014/main" id="{A056F86F-308F-584A-A39D-3BDE141BDDF1}"/>
              </a:ext>
            </a:extLst>
          </p:cNvPr>
          <p:cNvSpPr txBox="1"/>
          <p:nvPr/>
        </p:nvSpPr>
        <p:spPr>
          <a:xfrm>
            <a:off x="11019583" y="2070774"/>
            <a:ext cx="1474556" cy="523220"/>
          </a:xfrm>
          <a:prstGeom prst="rect">
            <a:avLst/>
          </a:prstGeom>
          <a:noFill/>
        </p:spPr>
        <p:txBody>
          <a:bodyPr wrap="square">
            <a:spAutoFit/>
          </a:bodyPr>
          <a:lstStyle/>
          <a:p>
            <a:r>
              <a:rPr lang="en-GB"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Community</a:t>
            </a:r>
          </a:p>
          <a:p>
            <a:r>
              <a:rPr lang="en-GB"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Directory</a:t>
            </a:r>
            <a:endParaRPr lang="en-US" sz="1400" i="1">
              <a:solidFill>
                <a:schemeClr val="tx1">
                  <a:lumMod val="50000"/>
                  <a:lumOff val="50000"/>
                </a:schemeClr>
              </a:solidFill>
            </a:endParaRPr>
          </a:p>
        </p:txBody>
      </p:sp>
      <p:sp>
        <p:nvSpPr>
          <p:cNvPr id="16" name="TextBox 15">
            <a:extLst>
              <a:ext uri="{FF2B5EF4-FFF2-40B4-BE49-F238E27FC236}">
                <a16:creationId xmlns:a16="http://schemas.microsoft.com/office/drawing/2014/main" id="{E36AC902-28C9-1844-81EF-CE5E37002BED}"/>
              </a:ext>
            </a:extLst>
          </p:cNvPr>
          <p:cNvSpPr txBox="1"/>
          <p:nvPr/>
        </p:nvSpPr>
        <p:spPr>
          <a:xfrm>
            <a:off x="11019583" y="2826629"/>
            <a:ext cx="1163782" cy="738664"/>
          </a:xfrm>
          <a:prstGeom prst="rect">
            <a:avLst/>
          </a:prstGeom>
          <a:noFill/>
        </p:spPr>
        <p:txBody>
          <a:bodyPr wrap="square">
            <a:spAutoFit/>
          </a:bodyPr>
          <a:lstStyle/>
          <a:p>
            <a:r>
              <a:rPr lang="en-GB"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Find a childminder tool</a:t>
            </a:r>
            <a:endParaRPr lang="en-US" sz="1400" i="1">
              <a:solidFill>
                <a:schemeClr val="tx1">
                  <a:lumMod val="50000"/>
                  <a:lumOff val="50000"/>
                </a:schemeClr>
              </a:solidFill>
            </a:endParaRPr>
          </a:p>
        </p:txBody>
      </p:sp>
      <p:sp>
        <p:nvSpPr>
          <p:cNvPr id="17" name="TextBox 16">
            <a:extLst>
              <a:ext uri="{FF2B5EF4-FFF2-40B4-BE49-F238E27FC236}">
                <a16:creationId xmlns:a16="http://schemas.microsoft.com/office/drawing/2014/main" id="{487C2E60-B660-9C4B-AFB9-A17D935C90C6}"/>
              </a:ext>
            </a:extLst>
          </p:cNvPr>
          <p:cNvSpPr txBox="1"/>
          <p:nvPr/>
        </p:nvSpPr>
        <p:spPr>
          <a:xfrm>
            <a:off x="11019583" y="3927283"/>
            <a:ext cx="1474556" cy="307777"/>
          </a:xfrm>
          <a:prstGeom prst="rect">
            <a:avLst/>
          </a:prstGeom>
          <a:noFill/>
        </p:spPr>
        <p:txBody>
          <a:bodyPr wrap="square">
            <a:spAutoFit/>
          </a:bodyPr>
          <a:lstStyle/>
          <a:p>
            <a:r>
              <a:rPr lang="en-GB"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400" i="1">
              <a:solidFill>
                <a:schemeClr val="tx1">
                  <a:lumMod val="50000"/>
                  <a:lumOff val="50000"/>
                </a:schemeClr>
              </a:solidFill>
            </a:endParaRPr>
          </a:p>
        </p:txBody>
      </p:sp>
    </p:spTree>
    <p:extLst>
      <p:ext uri="{BB962C8B-B14F-4D97-AF65-F5344CB8AC3E}">
        <p14:creationId xmlns:p14="http://schemas.microsoft.com/office/powerpoint/2010/main" val="3018572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8" name="TextBox 1">
            <a:extLst>
              <a:ext uri="{FF2B5EF4-FFF2-40B4-BE49-F238E27FC236}">
                <a16:creationId xmlns:a16="http://schemas.microsoft.com/office/drawing/2014/main" id="{6105F9B7-D2D6-496E-8830-6C34365CD8AE}"/>
              </a:ext>
            </a:extLst>
          </p:cNvPr>
          <p:cNvSpPr txBox="1"/>
          <p:nvPr/>
        </p:nvSpPr>
        <p:spPr>
          <a:xfrm>
            <a:off x="434396" y="1118887"/>
            <a:ext cx="5512579" cy="25853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Open Sans" panose="020B0606030504020204" pitchFamily="34" charset="0"/>
                <a:ea typeface="Open Sans" panose="020B0606030504020204" pitchFamily="34" charset="0"/>
                <a:cs typeface="Open Sans" panose="020B0606030504020204" pitchFamily="34" charset="0"/>
              </a:rPr>
              <a:t>Open Referral UK </a:t>
            </a:r>
            <a:r>
              <a:rPr lang="en-US">
                <a:latin typeface="Open Sans" panose="020B0606030504020204" pitchFamily="34" charset="0"/>
                <a:ea typeface="Open Sans" panose="020B0606030504020204" pitchFamily="34" charset="0"/>
                <a:cs typeface="Open Sans" panose="020B0606030504020204" pitchFamily="34" charset="0"/>
              </a:rPr>
              <a:t>is a data standard for community services. </a:t>
            </a:r>
            <a:endParaRPr lang="en-GB">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A data standard establishes a consistent way of publishing and describing information. </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The Open Referral UK standard describes how data should be published for community services. It has several categories of information. </a:t>
            </a:r>
          </a:p>
        </p:txBody>
      </p:sp>
      <p:pic>
        <p:nvPicPr>
          <p:cNvPr id="9" name="Picture 8" descr="Graphical user interface&#10;&#10;Description automatically generated">
            <a:extLst>
              <a:ext uri="{FF2B5EF4-FFF2-40B4-BE49-F238E27FC236}">
                <a16:creationId xmlns:a16="http://schemas.microsoft.com/office/drawing/2014/main" id="{B30643C5-1C41-4048-8F6A-E2012BB64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4418" y="322051"/>
            <a:ext cx="5113186" cy="3382159"/>
          </a:xfrm>
          <a:prstGeom prst="rect">
            <a:avLst/>
          </a:prstGeom>
        </p:spPr>
      </p:pic>
      <p:sp>
        <p:nvSpPr>
          <p:cNvPr id="10" name="TextBox 9">
            <a:extLst>
              <a:ext uri="{FF2B5EF4-FFF2-40B4-BE49-F238E27FC236}">
                <a16:creationId xmlns:a16="http://schemas.microsoft.com/office/drawing/2014/main" id="{2B8A4215-6BBC-6F45-9895-94A2B0972ED5}"/>
              </a:ext>
            </a:extLst>
          </p:cNvPr>
          <p:cNvSpPr txBox="1"/>
          <p:nvPr/>
        </p:nvSpPr>
        <p:spPr>
          <a:xfrm>
            <a:off x="434396" y="4158223"/>
            <a:ext cx="5398368" cy="670568"/>
          </a:xfrm>
          <a:prstGeom prst="rect">
            <a:avLst/>
          </a:prstGeom>
          <a:noFill/>
        </p:spPr>
        <p:txBody>
          <a:bodyPr wrap="square">
            <a:spAutoFit/>
          </a:bodyPr>
          <a:lstStyle/>
          <a:p>
            <a:pPr>
              <a:lnSpc>
                <a:spcPct val="107000"/>
              </a:lnSpc>
              <a:spcAft>
                <a:spcPts val="800"/>
              </a:spcAft>
            </a:pPr>
            <a:r>
              <a:rPr lang="en-GB" sz="1800">
                <a:solidFill>
                  <a:srgbClr val="008080"/>
                </a:solidFill>
                <a:effectLst/>
                <a:latin typeface="Open Sans" panose="020B0606030504020204" pitchFamily="34" charset="0"/>
                <a:ea typeface="Open Sans" panose="020B0606030504020204" pitchFamily="34" charset="0"/>
                <a:cs typeface="Open Sans" panose="020B0606030504020204" pitchFamily="34" charset="0"/>
              </a:rPr>
              <a:t>The data specified to be described would be the fields that a service provider would fill in.</a:t>
            </a:r>
          </a:p>
        </p:txBody>
      </p:sp>
      <p:sp>
        <p:nvSpPr>
          <p:cNvPr id="14" name="Google Shape;101;p20">
            <a:extLst>
              <a:ext uri="{FF2B5EF4-FFF2-40B4-BE49-F238E27FC236}">
                <a16:creationId xmlns:a16="http://schemas.microsoft.com/office/drawing/2014/main" id="{493174EF-A373-7A48-865C-F4F4EFD8BBD3}"/>
              </a:ext>
            </a:extLst>
          </p:cNvPr>
          <p:cNvSpPr txBox="1">
            <a:spLocks/>
          </p:cNvSpPr>
          <p:nvPr/>
        </p:nvSpPr>
        <p:spPr>
          <a:xfrm>
            <a:off x="313998" y="305233"/>
            <a:ext cx="8655341" cy="763600"/>
          </a:xfrm>
          <a:prstGeom prst="rect">
            <a:avLst/>
          </a:prstGeom>
          <a:noFill/>
          <a:ln>
            <a:noFill/>
          </a:ln>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What the data standard looks like</a:t>
            </a:r>
          </a:p>
        </p:txBody>
      </p:sp>
      <p:sp>
        <p:nvSpPr>
          <p:cNvPr id="11" name="TextBox 10">
            <a:extLst>
              <a:ext uri="{FF2B5EF4-FFF2-40B4-BE49-F238E27FC236}">
                <a16:creationId xmlns:a16="http://schemas.microsoft.com/office/drawing/2014/main" id="{0D05359D-2C2D-954E-B072-5EDFEEF83B86}"/>
              </a:ext>
            </a:extLst>
          </p:cNvPr>
          <p:cNvSpPr txBox="1"/>
          <p:nvPr/>
        </p:nvSpPr>
        <p:spPr>
          <a:xfrm>
            <a:off x="6785845" y="3894409"/>
            <a:ext cx="4830332" cy="1977144"/>
          </a:xfrm>
          <a:prstGeom prst="rect">
            <a:avLst/>
          </a:prstGeom>
          <a:noFill/>
        </p:spPr>
        <p:txBody>
          <a:bodyPr wrap="square">
            <a:spAutoFit/>
          </a:bodyPr>
          <a:lstStyle/>
          <a:p>
            <a:pPr>
              <a:lnSpc>
                <a:spcPct val="107000"/>
              </a:lnSpc>
              <a:spcAft>
                <a:spcPts val="800"/>
              </a:spcAft>
            </a:pPr>
            <a:r>
              <a:rPr lang="en-GB" sz="1400">
                <a:latin typeface="Open Sans" panose="020B0606030504020204" pitchFamily="34" charset="0"/>
                <a:ea typeface="Open Sans" panose="020B0606030504020204" pitchFamily="34" charset="0"/>
                <a:cs typeface="Open Sans" panose="020B0606030504020204" pitchFamily="34" charset="0"/>
              </a:rPr>
              <a:t>Service will be composed of:</a:t>
            </a:r>
          </a:p>
          <a:p>
            <a:pPr marL="285750" indent="-285750">
              <a:lnSpc>
                <a:spcPct val="107000"/>
              </a:lnSpc>
              <a:spcAft>
                <a:spcPts val="800"/>
              </a:spcAft>
              <a:buFont typeface="Arial" panose="020B0604020202020204" pitchFamily="34" charset="0"/>
              <a:buChar char="•"/>
            </a:pPr>
            <a:r>
              <a:rPr lang="en-GB" sz="1400">
                <a:effectLst/>
                <a:latin typeface="Open Sans" panose="020B0606030504020204" pitchFamily="34" charset="0"/>
                <a:ea typeface="Open Sans" panose="020B0606030504020204" pitchFamily="34" charset="0"/>
                <a:cs typeface="Open Sans" panose="020B0606030504020204" pitchFamily="34" charset="0"/>
              </a:rPr>
              <a:t>Name</a:t>
            </a:r>
          </a:p>
          <a:p>
            <a:pPr marL="285750" indent="-285750">
              <a:lnSpc>
                <a:spcPct val="107000"/>
              </a:lnSpc>
              <a:spcAft>
                <a:spcPts val="800"/>
              </a:spcAft>
              <a:buFont typeface="Arial" panose="020B0604020202020204" pitchFamily="34" charset="0"/>
              <a:buChar char="•"/>
            </a:pPr>
            <a:r>
              <a:rPr lang="en-GB" sz="1400">
                <a:latin typeface="Open Sans" panose="020B0606030504020204" pitchFamily="34" charset="0"/>
                <a:ea typeface="Open Sans" panose="020B0606030504020204" pitchFamily="34" charset="0"/>
                <a:cs typeface="Open Sans" panose="020B0606030504020204" pitchFamily="34" charset="0"/>
              </a:rPr>
              <a:t>Description</a:t>
            </a:r>
          </a:p>
          <a:p>
            <a:pPr marL="285750" indent="-285750">
              <a:lnSpc>
                <a:spcPct val="107000"/>
              </a:lnSpc>
              <a:spcAft>
                <a:spcPts val="800"/>
              </a:spcAft>
              <a:buFont typeface="Arial" panose="020B0604020202020204" pitchFamily="34" charset="0"/>
              <a:buChar char="•"/>
            </a:pPr>
            <a:r>
              <a:rPr lang="en-GB" sz="1400">
                <a:effectLst/>
                <a:latin typeface="Open Sans" panose="020B0606030504020204" pitchFamily="34" charset="0"/>
                <a:ea typeface="Open Sans" panose="020B0606030504020204" pitchFamily="34" charset="0"/>
                <a:cs typeface="Open Sans" panose="020B0606030504020204" pitchFamily="34" charset="0"/>
              </a:rPr>
              <a:t>URL (website)</a:t>
            </a:r>
          </a:p>
          <a:p>
            <a:pPr marL="285750" indent="-285750">
              <a:lnSpc>
                <a:spcPct val="107000"/>
              </a:lnSpc>
              <a:spcAft>
                <a:spcPts val="800"/>
              </a:spcAft>
              <a:buFont typeface="Arial" panose="020B0604020202020204" pitchFamily="34" charset="0"/>
              <a:buChar char="•"/>
            </a:pPr>
            <a:r>
              <a:rPr lang="en-GB" sz="1400">
                <a:latin typeface="Open Sans" panose="020B0606030504020204" pitchFamily="34" charset="0"/>
                <a:ea typeface="Open Sans" panose="020B0606030504020204" pitchFamily="34" charset="0"/>
                <a:cs typeface="Open Sans" panose="020B0606030504020204" pitchFamily="34" charset="0"/>
              </a:rPr>
              <a:t>Email</a:t>
            </a:r>
          </a:p>
          <a:p>
            <a:pPr>
              <a:lnSpc>
                <a:spcPct val="107000"/>
              </a:lnSpc>
              <a:spcAft>
                <a:spcPts val="800"/>
              </a:spcAft>
            </a:pPr>
            <a:r>
              <a:rPr lang="en-GB" sz="1400">
                <a:latin typeface="Open Sans" panose="020B0606030504020204" pitchFamily="34" charset="0"/>
                <a:ea typeface="Open Sans" panose="020B0606030504020204" pitchFamily="34" charset="0"/>
                <a:cs typeface="Open Sans" panose="020B0606030504020204" pitchFamily="34" charset="0"/>
              </a:rPr>
              <a:t>Service schedule will have open and closing times</a:t>
            </a:r>
          </a:p>
        </p:txBody>
      </p:sp>
    </p:spTree>
    <p:extLst>
      <p:ext uri="{BB962C8B-B14F-4D97-AF65-F5344CB8AC3E}">
        <p14:creationId xmlns:p14="http://schemas.microsoft.com/office/powerpoint/2010/main" val="3498464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08446BB6-3C66-384F-9CEA-B42C3DC20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2" r="10208"/>
          <a:stretch/>
        </p:blipFill>
        <p:spPr bwMode="auto">
          <a:xfrm>
            <a:off x="313998" y="1127154"/>
            <a:ext cx="6390184" cy="4687496"/>
          </a:xfrm>
          <a:prstGeom prst="rect">
            <a:avLst/>
          </a:prstGeom>
          <a:ln>
            <a:noFill/>
          </a:ln>
          <a:extLst>
            <a:ext uri="{53640926-AAD7-44D8-BBD7-CCE9431645EC}">
              <a14:shadowObscured xmlns:a14="http://schemas.microsoft.com/office/drawing/2010/main"/>
            </a:ext>
          </a:extLst>
        </p:spPr>
      </p:pic>
      <p:pic>
        <p:nvPicPr>
          <p:cNvPr id="9" name="Picture 8" descr="Graphical user interface, application&#10;&#10;Description automatically generated">
            <a:extLst>
              <a:ext uri="{FF2B5EF4-FFF2-40B4-BE49-F238E27FC236}">
                <a16:creationId xmlns:a16="http://schemas.microsoft.com/office/drawing/2014/main" id="{38B9E29D-3E10-F148-AE52-7EA970BD17AB}"/>
              </a:ext>
            </a:extLst>
          </p:cNvPr>
          <p:cNvPicPr>
            <a:picLocks noChangeAspect="1"/>
          </p:cNvPicPr>
          <p:nvPr/>
        </p:nvPicPr>
        <p:blipFill>
          <a:blip r:embed="rId5"/>
          <a:stretch>
            <a:fillRect/>
          </a:stretch>
        </p:blipFill>
        <p:spPr>
          <a:xfrm>
            <a:off x="6899038" y="1127154"/>
            <a:ext cx="5106316" cy="4934599"/>
          </a:xfrm>
          <a:prstGeom prst="rect">
            <a:avLst/>
          </a:prstGeom>
        </p:spPr>
      </p:pic>
      <p:sp>
        <p:nvSpPr>
          <p:cNvPr id="10" name="Google Shape;101;p20">
            <a:extLst>
              <a:ext uri="{FF2B5EF4-FFF2-40B4-BE49-F238E27FC236}">
                <a16:creationId xmlns:a16="http://schemas.microsoft.com/office/drawing/2014/main" id="{A658FE00-DB01-0843-97F8-38746AF2060D}"/>
              </a:ext>
            </a:extLst>
          </p:cNvPr>
          <p:cNvSpPr txBox="1">
            <a:spLocks/>
          </p:cNvSpPr>
          <p:nvPr/>
        </p:nvSpPr>
        <p:spPr>
          <a:xfrm>
            <a:off x="313998" y="305233"/>
            <a:ext cx="8655341" cy="763600"/>
          </a:xfrm>
          <a:prstGeom prst="rect">
            <a:avLst/>
          </a:prstGeom>
          <a:noFill/>
          <a:ln>
            <a:noFill/>
          </a:ln>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What Outpost looks like</a:t>
            </a:r>
          </a:p>
        </p:txBody>
      </p:sp>
      <p:sp>
        <p:nvSpPr>
          <p:cNvPr id="8" name="TextBox 7">
            <a:extLst>
              <a:ext uri="{FF2B5EF4-FFF2-40B4-BE49-F238E27FC236}">
                <a16:creationId xmlns:a16="http://schemas.microsoft.com/office/drawing/2014/main" id="{E1AD55EA-90CF-3445-A749-AEB4A77C32FF}"/>
              </a:ext>
            </a:extLst>
          </p:cNvPr>
          <p:cNvSpPr txBox="1"/>
          <p:nvPr/>
        </p:nvSpPr>
        <p:spPr>
          <a:xfrm>
            <a:off x="6096000" y="305233"/>
            <a:ext cx="5782002" cy="606448"/>
          </a:xfrm>
          <a:prstGeom prst="rect">
            <a:avLst/>
          </a:prstGeom>
          <a:noFill/>
        </p:spPr>
        <p:txBody>
          <a:bodyPr wrap="square">
            <a:spAutoFit/>
          </a:bodyPr>
          <a:lstStyle/>
          <a:p>
            <a:pPr>
              <a:lnSpc>
                <a:spcPct val="107000"/>
              </a:lnSpc>
              <a:spcAft>
                <a:spcPts val="800"/>
              </a:spcAft>
            </a:pPr>
            <a:r>
              <a:rPr lang="en-GB" sz="1600" i="1">
                <a:effectLst/>
                <a:latin typeface="Open Sans" panose="020B0606030504020204" pitchFamily="34" charset="0"/>
                <a:ea typeface="Open Sans" panose="020B0606030504020204" pitchFamily="34" charset="0"/>
                <a:cs typeface="Open Sans" panose="020B0606030504020204" pitchFamily="34" charset="0"/>
              </a:rPr>
              <a:t>The data specified to be described using the data standard would be the fields that a service provider would fill in.</a:t>
            </a:r>
          </a:p>
        </p:txBody>
      </p:sp>
    </p:spTree>
    <p:extLst>
      <p:ext uri="{BB962C8B-B14F-4D97-AF65-F5344CB8AC3E}">
        <p14:creationId xmlns:p14="http://schemas.microsoft.com/office/powerpoint/2010/main" val="814444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9" name="Google Shape;101;p20">
            <a:extLst>
              <a:ext uri="{FF2B5EF4-FFF2-40B4-BE49-F238E27FC236}">
                <a16:creationId xmlns:a16="http://schemas.microsoft.com/office/drawing/2014/main" id="{244A0B76-12BF-B146-88D6-479E740FFA6F}"/>
              </a:ext>
            </a:extLst>
          </p:cNvPr>
          <p:cNvSpPr txBox="1">
            <a:spLocks/>
          </p:cNvSpPr>
          <p:nvPr/>
        </p:nvSpPr>
        <p:spPr>
          <a:xfrm>
            <a:off x="313998" y="305233"/>
            <a:ext cx="10187747" cy="763600"/>
          </a:xfrm>
          <a:prstGeom prst="rect">
            <a:avLst/>
          </a:prstGeom>
          <a:noFill/>
          <a:ln>
            <a:noFill/>
          </a:ln>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n-US" sz="2800" b="1">
                <a:solidFill>
                  <a:srgbClr val="008080"/>
                </a:solidFill>
                <a:latin typeface="Open Sans"/>
                <a:ea typeface="Open Sans"/>
                <a:cs typeface="Open Sans"/>
              </a:rPr>
              <a:t>Why we are testing Outpost</a:t>
            </a:r>
          </a:p>
        </p:txBody>
      </p:sp>
      <p:sp>
        <p:nvSpPr>
          <p:cNvPr id="11" name="TextBox 10">
            <a:extLst>
              <a:ext uri="{FF2B5EF4-FFF2-40B4-BE49-F238E27FC236}">
                <a16:creationId xmlns:a16="http://schemas.microsoft.com/office/drawing/2014/main" id="{F2E531A5-A79C-844A-BB4A-CDE86EDEAE34}"/>
              </a:ext>
            </a:extLst>
          </p:cNvPr>
          <p:cNvSpPr txBox="1"/>
          <p:nvPr/>
        </p:nvSpPr>
        <p:spPr>
          <a:xfrm>
            <a:off x="443345" y="1249301"/>
            <a:ext cx="7910946" cy="3293209"/>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GB" sz="2000">
                <a:latin typeface="Open Sans"/>
                <a:ea typeface="Open Sans"/>
                <a:cs typeface="Open Sans"/>
              </a:rPr>
              <a:t>It's quick, cheap and easy to test </a:t>
            </a:r>
          </a:p>
          <a:p>
            <a:pPr marL="285750" indent="-285750">
              <a:spcAft>
                <a:spcPts val="600"/>
              </a:spcAft>
              <a:buFont typeface="Arial" panose="020B0604020202020204" pitchFamily="34" charset="0"/>
              <a:buChar char="•"/>
            </a:pPr>
            <a:r>
              <a:rPr lang="en-GB" sz="2000">
                <a:latin typeface="Open Sans"/>
                <a:ea typeface="Open Sans"/>
                <a:cs typeface="Open Sans"/>
              </a:rPr>
              <a:t>Open source</a:t>
            </a:r>
          </a:p>
          <a:p>
            <a:pPr marL="285750" indent="-285750">
              <a:spcAft>
                <a:spcPts val="600"/>
              </a:spcAft>
              <a:buFont typeface="Arial" panose="020B0604020202020204" pitchFamily="34" charset="0"/>
              <a:buChar char="•"/>
            </a:pPr>
            <a:r>
              <a:rPr lang="en-GB" sz="2000">
                <a:latin typeface="Open Sans"/>
                <a:ea typeface="Open Sans"/>
                <a:cs typeface="Open Sans"/>
              </a:rPr>
              <a:t>It has been built to be reusable</a:t>
            </a:r>
          </a:p>
          <a:p>
            <a:pPr marL="285750" indent="-285750">
              <a:spcAft>
                <a:spcPts val="600"/>
              </a:spcAft>
              <a:buFont typeface="Arial" panose="020B0604020202020204" pitchFamily="34" charset="0"/>
              <a:buChar char="•"/>
            </a:pPr>
            <a:r>
              <a:rPr lang="en-GB" sz="2000">
                <a:latin typeface="Open Sans"/>
                <a:ea typeface="Open Sans"/>
                <a:cs typeface="Open Sans"/>
              </a:rPr>
              <a:t>It uses the Open Referral UK data standard</a:t>
            </a:r>
          </a:p>
          <a:p>
            <a:pPr marL="285750" indent="-285750">
              <a:spcAft>
                <a:spcPts val="600"/>
              </a:spcAft>
              <a:buFont typeface="Arial" panose="020B0604020202020204" pitchFamily="34" charset="0"/>
              <a:buChar char="•"/>
            </a:pPr>
            <a:r>
              <a:rPr lang="en-GB" sz="2000">
                <a:latin typeface="Open Sans"/>
                <a:ea typeface="Open Sans"/>
                <a:cs typeface="Open Sans"/>
              </a:rPr>
              <a:t>Has been designed for Local Authority use and with Local authorities</a:t>
            </a:r>
          </a:p>
          <a:p>
            <a:pPr marL="742950" lvl="1" indent="-285750">
              <a:spcAft>
                <a:spcPts val="600"/>
              </a:spcAft>
              <a:buFont typeface="Courier New" panose="02070309020205020404" pitchFamily="49" charset="0"/>
              <a:buChar char="o"/>
            </a:pPr>
            <a:r>
              <a:rPr lang="en-GB" sz="2000">
                <a:latin typeface="Open Sans"/>
                <a:ea typeface="Open Sans"/>
                <a:cs typeface="Open Sans"/>
              </a:rPr>
              <a:t>Has been used by Buckinghamshire Council already for two of their services</a:t>
            </a:r>
          </a:p>
          <a:p>
            <a:pPr marL="285750" indent="-285750">
              <a:spcAft>
                <a:spcPts val="600"/>
              </a:spcAft>
              <a:buFont typeface="Arial" panose="020B0604020202020204" pitchFamily="34" charset="0"/>
              <a:buChar char="•"/>
            </a:pPr>
            <a:r>
              <a:rPr lang="en-GB" sz="2000">
                <a:latin typeface="Open Sans"/>
                <a:ea typeface="Open Sans"/>
                <a:cs typeface="Open Sans"/>
              </a:rPr>
              <a:t>We are also now working with those that built it - Lizzie</a:t>
            </a:r>
          </a:p>
        </p:txBody>
      </p:sp>
    </p:spTree>
    <p:extLst>
      <p:ext uri="{BB962C8B-B14F-4D97-AF65-F5344CB8AC3E}">
        <p14:creationId xmlns:p14="http://schemas.microsoft.com/office/powerpoint/2010/main" val="689271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BBC3D-5216-518B-5A7C-C8208B15DC6A}"/>
              </a:ext>
            </a:extLst>
          </p:cNvPr>
          <p:cNvSpPr txBox="1"/>
          <p:nvPr/>
        </p:nvSpPr>
        <p:spPr>
          <a:xfrm>
            <a:off x="567250" y="458324"/>
            <a:ext cx="11146955" cy="954107"/>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Out in the community chatting to people who refer others to local information, support and advice.</a:t>
            </a:r>
          </a:p>
        </p:txBody>
      </p:sp>
      <p:sp>
        <p:nvSpPr>
          <p:cNvPr id="9" name="Content Placeholder 2">
            <a:extLst>
              <a:ext uri="{FF2B5EF4-FFF2-40B4-BE49-F238E27FC236}">
                <a16:creationId xmlns:a16="http://schemas.microsoft.com/office/drawing/2014/main" id="{1099362E-7DAB-0B71-7150-12C3C5C6DA39}"/>
              </a:ext>
            </a:extLst>
          </p:cNvPr>
          <p:cNvSpPr txBox="1">
            <a:spLocks/>
          </p:cNvSpPr>
          <p:nvPr/>
        </p:nvSpPr>
        <p:spPr>
          <a:xfrm>
            <a:off x="567250" y="1635947"/>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9A7BB23E-6C93-0DD4-AA15-0D6F16BF0ACD}"/>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5">
            <a:extLst>
              <a:ext uri="{FF2B5EF4-FFF2-40B4-BE49-F238E27FC236}">
                <a16:creationId xmlns:a16="http://schemas.microsoft.com/office/drawing/2014/main" id="{7363B4C1-6BF5-682D-8258-2073CB521DDD}"/>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4" name="Content Placeholder 10">
            <a:extLst>
              <a:ext uri="{FF2B5EF4-FFF2-40B4-BE49-F238E27FC236}">
                <a16:creationId xmlns:a16="http://schemas.microsoft.com/office/drawing/2014/main" id="{99B443F5-7719-AF85-5699-559DB0FC38B3}"/>
              </a:ext>
            </a:extLst>
          </p:cNvPr>
          <p:cNvSpPr>
            <a:spLocks noGrp="1"/>
          </p:cNvSpPr>
          <p:nvPr>
            <p:ph idx="1"/>
          </p:nvPr>
        </p:nvSpPr>
        <p:spPr>
          <a:xfrm>
            <a:off x="567250" y="1857463"/>
            <a:ext cx="11123547" cy="3797181"/>
          </a:xfrm>
        </p:spPr>
        <p:txBody>
          <a:bodyPr vert="horz" lIns="91440" tIns="45720" rIns="91440" bIns="45720" rtlCol="0" anchor="t">
            <a:noAutofit/>
          </a:bodyPr>
          <a:lstStyle/>
          <a:p>
            <a:pPr marL="285750" indent="-285750">
              <a:lnSpc>
                <a:spcPct val="120000"/>
              </a:lnSpc>
            </a:pPr>
            <a:r>
              <a:rPr lang="en-GB" sz="2400" b="1">
                <a:latin typeface="Open Sans"/>
                <a:ea typeface="Open Sans"/>
                <a:cs typeface="Open Sans"/>
              </a:rPr>
              <a:t>Who are we chatting to:</a:t>
            </a:r>
            <a:endParaRPr lang="en-GB" sz="2400">
              <a:latin typeface="Open Sans"/>
              <a:ea typeface="Open Sans"/>
              <a:cs typeface="Open Sans"/>
            </a:endParaRPr>
          </a:p>
          <a:p>
            <a:pPr marL="742950" lvl="1" indent="-285750">
              <a:lnSpc>
                <a:spcPct val="120000"/>
              </a:lnSpc>
            </a:pPr>
            <a:r>
              <a:rPr lang="en-GB" sz="2000">
                <a:latin typeface="Open Sans"/>
                <a:ea typeface="Open Sans"/>
                <a:cs typeface="Open Sans"/>
              </a:rPr>
              <a:t>Front-line staff and local service provider</a:t>
            </a:r>
            <a:endParaRPr lang="en-GB" sz="2000">
              <a:latin typeface="Calibri" panose="020F0502020204030204"/>
              <a:ea typeface="Calibri"/>
              <a:cs typeface="Calibri"/>
            </a:endParaRPr>
          </a:p>
          <a:p>
            <a:pPr marL="742950" lvl="1" indent="-285750">
              <a:lnSpc>
                <a:spcPct val="120000"/>
              </a:lnSpc>
            </a:pPr>
            <a:r>
              <a:rPr lang="en-GB" sz="2000">
                <a:latin typeface="Open Sans"/>
                <a:ea typeface="Open Sans"/>
                <a:cs typeface="Open Sans"/>
              </a:rPr>
              <a:t>Mixture of current and potential harder to reach GCD users</a:t>
            </a:r>
            <a:endParaRPr lang="en-GB" sz="2000">
              <a:ea typeface="Calibri"/>
              <a:cs typeface="Calibri"/>
            </a:endParaRPr>
          </a:p>
          <a:p>
            <a:pPr marL="742950" lvl="1" indent="-285750">
              <a:lnSpc>
                <a:spcPct val="120000"/>
              </a:lnSpc>
            </a:pPr>
            <a:r>
              <a:rPr lang="en-GB" sz="2000">
                <a:latin typeface="Open Sans"/>
                <a:ea typeface="Open Sans"/>
                <a:cs typeface="Open Sans"/>
              </a:rPr>
              <a:t>Referring to a wide range of demographics</a:t>
            </a:r>
          </a:p>
          <a:p>
            <a:pPr marL="742950" lvl="1" indent="-285750">
              <a:lnSpc>
                <a:spcPct val="120000"/>
              </a:lnSpc>
            </a:pPr>
            <a:endParaRPr lang="en-GB" sz="2000">
              <a:latin typeface="Open Sans"/>
              <a:ea typeface="Open Sans"/>
              <a:cs typeface="Open Sans"/>
            </a:endParaRPr>
          </a:p>
          <a:p>
            <a:pPr marL="285750" indent="-285750">
              <a:lnSpc>
                <a:spcPct val="120000"/>
              </a:lnSpc>
            </a:pPr>
            <a:r>
              <a:rPr lang="en-GB" sz="2400" b="1">
                <a:latin typeface="Open Sans"/>
                <a:ea typeface="Open Sans"/>
                <a:cs typeface="Open Sans"/>
              </a:rPr>
              <a:t>Focus of the sessions: </a:t>
            </a:r>
            <a:r>
              <a:rPr lang="en-GB" sz="2400">
                <a:latin typeface="Open Sans"/>
                <a:ea typeface="Open Sans"/>
                <a:cs typeface="Open Sans"/>
              </a:rPr>
              <a:t>Understand how people hold, share and promote and testing some ideas</a:t>
            </a:r>
            <a:endParaRPr lang="en-GB"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274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F747869-C795-463B-9319-A55FF32BC361}"/>
              </a:ext>
            </a:extLst>
          </p:cNvPr>
          <p:cNvSpPr txBox="1"/>
          <p:nvPr/>
        </p:nvSpPr>
        <p:spPr>
          <a:xfrm>
            <a:off x="433137" y="366295"/>
            <a:ext cx="95341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8080"/>
                </a:solidFill>
                <a:latin typeface="Open Sans"/>
                <a:ea typeface="Open Sans"/>
                <a:cs typeface="Open Sans"/>
              </a:rPr>
              <a:t>A Show &amp; Tell is a regular event where...</a:t>
            </a:r>
          </a:p>
        </p:txBody>
      </p:sp>
      <p:sp>
        <p:nvSpPr>
          <p:cNvPr id="8" name="TextBox 1">
            <a:extLst>
              <a:ext uri="{FF2B5EF4-FFF2-40B4-BE49-F238E27FC236}">
                <a16:creationId xmlns:a16="http://schemas.microsoft.com/office/drawing/2014/main" id="{6105F9B7-D2D6-496E-8830-6C34365CD8AE}"/>
              </a:ext>
            </a:extLst>
          </p:cNvPr>
          <p:cNvSpPr txBox="1"/>
          <p:nvPr/>
        </p:nvSpPr>
        <p:spPr>
          <a:xfrm>
            <a:off x="807605" y="1641405"/>
            <a:ext cx="3770360" cy="24795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500" b="1">
                <a:latin typeface="Open Sans"/>
                <a:ea typeface="Open Sans"/>
                <a:cs typeface="Open Sans"/>
              </a:rPr>
              <a:t>We "show”</a:t>
            </a:r>
            <a:br>
              <a:rPr lang="en-GB" sz="2500" b="1">
                <a:latin typeface="Open Sans"/>
                <a:ea typeface="Open Sans"/>
                <a:cs typeface="Open Sans"/>
              </a:rPr>
            </a:br>
            <a:r>
              <a:rPr lang="en-GB" sz="2500">
                <a:latin typeface="Open Sans"/>
                <a:ea typeface="Open Sans"/>
                <a:cs typeface="Open Sans"/>
              </a:rPr>
              <a:t> </a:t>
            </a:r>
            <a:endParaRPr lang="en-GB" sz="25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Share approach and rationale</a:t>
            </a: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Demo ongoing work</a:t>
            </a:r>
          </a:p>
          <a:p>
            <a:pPr marL="342900" indent="-34290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Share insights gathered</a:t>
            </a:r>
          </a:p>
          <a:p>
            <a:pPr marL="342900" indent="-34290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2">
            <a:extLst>
              <a:ext uri="{FF2B5EF4-FFF2-40B4-BE49-F238E27FC236}">
                <a16:creationId xmlns:a16="http://schemas.microsoft.com/office/drawing/2014/main" id="{33A5EC5C-4630-43D8-A40E-ECF280DBC33D}"/>
              </a:ext>
            </a:extLst>
          </p:cNvPr>
          <p:cNvSpPr txBox="1"/>
          <p:nvPr/>
        </p:nvSpPr>
        <p:spPr>
          <a:xfrm>
            <a:off x="6096000" y="1416311"/>
            <a:ext cx="4922720" cy="566315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GB" sz="2500" b="1">
                <a:latin typeface="Open Sans"/>
                <a:ea typeface="Open Sans"/>
                <a:cs typeface="Open Sans"/>
              </a:rPr>
              <a:t>You "tell”</a:t>
            </a:r>
            <a:br>
              <a:rPr lang="en-GB" b="1">
                <a:latin typeface="Open Sans"/>
                <a:ea typeface="Open Sans"/>
                <a:cs typeface="Open Sans"/>
              </a:rPr>
            </a:br>
            <a:endParaRPr lang="en-GB" b="1">
              <a:latin typeface="Open Sans"/>
              <a:ea typeface="Open Sans"/>
              <a:cs typeface="Open Sans"/>
            </a:endParaRPr>
          </a:p>
          <a:p>
            <a:pPr>
              <a:lnSpc>
                <a:spcPct val="150000"/>
              </a:lnSpc>
            </a:pPr>
            <a:r>
              <a:rPr lang="en-GB">
                <a:latin typeface="Open Sans" panose="020B0606030504020204" pitchFamily="34" charset="0"/>
                <a:ea typeface="Open Sans" panose="020B0606030504020204" pitchFamily="34" charset="0"/>
                <a:cs typeface="Open Sans" panose="020B0606030504020204" pitchFamily="34" charset="0"/>
              </a:rPr>
              <a:t>Tell us what you think:</a:t>
            </a:r>
          </a:p>
          <a:p>
            <a:pPr marL="285750"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Things we may have missed</a:t>
            </a:r>
          </a:p>
          <a:p>
            <a:pPr marL="285750"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Offer knowledge we may not have</a:t>
            </a:r>
          </a:p>
          <a:p>
            <a:pPr marL="285750" indent="-285750">
              <a:lnSpc>
                <a:spcPct val="150000"/>
              </a:lnSpc>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Support areas we are struggling with</a:t>
            </a:r>
          </a:p>
          <a:p>
            <a:pPr marL="285750" indent="-285750">
              <a:lnSpc>
                <a:spcPct val="150000"/>
              </a:lnSpc>
              <a:buFont typeface="Arial" panose="020B0604020202020204" pitchFamily="34" charset="0"/>
              <a:buChar char="•"/>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500" b="1">
              <a:latin typeface="Open Sans"/>
              <a:ea typeface="Open Sans"/>
              <a:cs typeface="Open Sans"/>
            </a:endParaRPr>
          </a:p>
          <a:p>
            <a:pPr>
              <a:lnSpc>
                <a:spcPct val="150000"/>
              </a:lnSpc>
            </a:pPr>
            <a:endParaRPr lang="en-US"/>
          </a:p>
          <a:p>
            <a:pPr>
              <a:lnSpc>
                <a:spcPct val="150000"/>
              </a:lnSpc>
            </a:pPr>
            <a:endParaRPr lang="en-GB" sz="250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250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B420C641-14F6-48AA-A336-ADB6E4C2A927}"/>
              </a:ext>
            </a:extLst>
          </p:cNvPr>
          <p:cNvCxnSpPr/>
          <p:nvPr/>
        </p:nvCxnSpPr>
        <p:spPr>
          <a:xfrm>
            <a:off x="5229032" y="1870159"/>
            <a:ext cx="0" cy="3484367"/>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7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BBC3D-5216-518B-5A7C-C8208B15DC6A}"/>
              </a:ext>
            </a:extLst>
          </p:cNvPr>
          <p:cNvSpPr txBox="1"/>
          <p:nvPr/>
        </p:nvSpPr>
        <p:spPr>
          <a:xfrm>
            <a:off x="567250" y="458324"/>
            <a:ext cx="11146955"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A range of people working directly with residents </a:t>
            </a:r>
            <a:endParaRPr lang="en-US">
              <a:cs typeface="Calibri" panose="020F0502020204030204"/>
            </a:endParaRPr>
          </a:p>
        </p:txBody>
      </p:sp>
      <p:sp>
        <p:nvSpPr>
          <p:cNvPr id="9" name="Content Placeholder 2">
            <a:extLst>
              <a:ext uri="{FF2B5EF4-FFF2-40B4-BE49-F238E27FC236}">
                <a16:creationId xmlns:a16="http://schemas.microsoft.com/office/drawing/2014/main" id="{1099362E-7DAB-0B71-7150-12C3C5C6DA39}"/>
              </a:ext>
            </a:extLst>
          </p:cNvPr>
          <p:cNvSpPr txBox="1">
            <a:spLocks/>
          </p:cNvSpPr>
          <p:nvPr/>
        </p:nvSpPr>
        <p:spPr>
          <a:xfrm>
            <a:off x="567250" y="1635947"/>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9A7BB23E-6C93-0DD4-AA15-0D6F16BF0ACD}"/>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5">
            <a:extLst>
              <a:ext uri="{FF2B5EF4-FFF2-40B4-BE49-F238E27FC236}">
                <a16:creationId xmlns:a16="http://schemas.microsoft.com/office/drawing/2014/main" id="{7363B4C1-6BF5-682D-8258-2073CB521DDD}"/>
              </a:ext>
            </a:extLst>
          </p:cNvPr>
          <p:cNvPicPr>
            <a:picLocks noChangeAspect="1"/>
          </p:cNvPicPr>
          <p:nvPr/>
        </p:nvPicPr>
        <p:blipFill>
          <a:blip r:embed="rId3"/>
          <a:stretch>
            <a:fillRect/>
          </a:stretch>
        </p:blipFill>
        <p:spPr>
          <a:xfrm>
            <a:off x="11034445" y="6208132"/>
            <a:ext cx="970909" cy="469239"/>
          </a:xfrm>
          <a:prstGeom prst="rect">
            <a:avLst/>
          </a:prstGeom>
        </p:spPr>
      </p:pic>
      <p:sp>
        <p:nvSpPr>
          <p:cNvPr id="2" name="TextBox 1">
            <a:extLst>
              <a:ext uri="{FF2B5EF4-FFF2-40B4-BE49-F238E27FC236}">
                <a16:creationId xmlns:a16="http://schemas.microsoft.com/office/drawing/2014/main" id="{8DBB3A4C-E6CD-297C-1108-43459BC872A6}"/>
              </a:ext>
            </a:extLst>
          </p:cNvPr>
          <p:cNvSpPr txBox="1"/>
          <p:nvPr/>
        </p:nvSpPr>
        <p:spPr>
          <a:xfrm>
            <a:off x="728073" y="2760739"/>
            <a:ext cx="79708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cs typeface="Calibri"/>
            </a:endParaRPr>
          </a:p>
        </p:txBody>
      </p:sp>
      <p:pic>
        <p:nvPicPr>
          <p:cNvPr id="3" name="Picture 3">
            <a:extLst>
              <a:ext uri="{FF2B5EF4-FFF2-40B4-BE49-F238E27FC236}">
                <a16:creationId xmlns:a16="http://schemas.microsoft.com/office/drawing/2014/main" id="{3E3EAFD9-5A94-595D-E230-8950D685C438}"/>
              </a:ext>
            </a:extLst>
          </p:cNvPr>
          <p:cNvPicPr>
            <a:picLocks noChangeAspect="1"/>
          </p:cNvPicPr>
          <p:nvPr/>
        </p:nvPicPr>
        <p:blipFill>
          <a:blip r:embed="rId4"/>
          <a:stretch>
            <a:fillRect/>
          </a:stretch>
        </p:blipFill>
        <p:spPr>
          <a:xfrm>
            <a:off x="692403" y="1637525"/>
            <a:ext cx="2147999" cy="1608618"/>
          </a:xfrm>
          <a:prstGeom prst="rect">
            <a:avLst/>
          </a:prstGeom>
        </p:spPr>
      </p:pic>
      <p:pic>
        <p:nvPicPr>
          <p:cNvPr id="4" name="Picture 4" descr="Logo, company name&#10;&#10;Description automatically generated">
            <a:extLst>
              <a:ext uri="{FF2B5EF4-FFF2-40B4-BE49-F238E27FC236}">
                <a16:creationId xmlns:a16="http://schemas.microsoft.com/office/drawing/2014/main" id="{0DA6FCE0-BDD8-7335-307B-2404A7F0655B}"/>
              </a:ext>
            </a:extLst>
          </p:cNvPr>
          <p:cNvPicPr>
            <a:picLocks noChangeAspect="1"/>
          </p:cNvPicPr>
          <p:nvPr/>
        </p:nvPicPr>
        <p:blipFill>
          <a:blip r:embed="rId5"/>
          <a:stretch>
            <a:fillRect/>
          </a:stretch>
        </p:blipFill>
        <p:spPr>
          <a:xfrm>
            <a:off x="3180182" y="1370911"/>
            <a:ext cx="2143125" cy="2143125"/>
          </a:xfrm>
          <a:prstGeom prst="rect">
            <a:avLst/>
          </a:prstGeom>
        </p:spPr>
      </p:pic>
      <p:cxnSp>
        <p:nvCxnSpPr>
          <p:cNvPr id="5" name="Straight Connector 4">
            <a:extLst>
              <a:ext uri="{FF2B5EF4-FFF2-40B4-BE49-F238E27FC236}">
                <a16:creationId xmlns:a16="http://schemas.microsoft.com/office/drawing/2014/main" id="{D2B95599-972C-AC47-608E-6E19176BB04E}"/>
              </a:ext>
            </a:extLst>
          </p:cNvPr>
          <p:cNvCxnSpPr>
            <a:cxnSpLocks/>
          </p:cNvCxnSpPr>
          <p:nvPr/>
        </p:nvCxnSpPr>
        <p:spPr>
          <a:xfrm>
            <a:off x="6054811" y="1269770"/>
            <a:ext cx="0" cy="431846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E460E1C4-A2DA-657A-5763-1426B1202C44}"/>
              </a:ext>
            </a:extLst>
          </p:cNvPr>
          <p:cNvSpPr txBox="1">
            <a:spLocks/>
          </p:cNvSpPr>
          <p:nvPr/>
        </p:nvSpPr>
        <p:spPr>
          <a:xfrm>
            <a:off x="6414850" y="1899413"/>
            <a:ext cx="5197767" cy="454424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buFont typeface="Arial"/>
              <a:buChar char="•"/>
            </a:pPr>
            <a:r>
              <a:rPr lang="en-GB" sz="2000">
                <a:latin typeface="Open Sans"/>
                <a:ea typeface="Open Sans"/>
                <a:cs typeface="Open Sans"/>
              </a:rPr>
              <a:t>Mycenae House, St Mary's Community Centre, The Greenwich Carers Centre, Age UK, South Greenwich Forum. </a:t>
            </a:r>
          </a:p>
          <a:p>
            <a:pPr marL="342900" indent="-342900" algn="l">
              <a:lnSpc>
                <a:spcPct val="100000"/>
              </a:lnSpc>
              <a:spcBef>
                <a:spcPts val="0"/>
              </a:spcBef>
              <a:buFont typeface="Arial"/>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00000"/>
              </a:lnSpc>
              <a:spcBef>
                <a:spcPts val="0"/>
              </a:spcBef>
              <a:buFont typeface="Arial"/>
              <a:buChar char="•"/>
            </a:pPr>
            <a:r>
              <a:rPr lang="en-GB" sz="2000">
                <a:latin typeface="Open Sans"/>
                <a:ea typeface="Open Sans"/>
                <a:cs typeface="Open Sans"/>
              </a:rPr>
              <a:t>Local Offer staff, Dementia Hub, Local School Nurses, Social Workers.</a:t>
            </a:r>
          </a:p>
          <a:p>
            <a:pPr marL="342900" indent="-342900" algn="l">
              <a:lnSpc>
                <a:spcPct val="100000"/>
              </a:lnSpc>
              <a:spcBef>
                <a:spcPts val="0"/>
              </a:spcBef>
              <a:buFont typeface="Arial"/>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lgn="l">
              <a:lnSpc>
                <a:spcPct val="100000"/>
              </a:lnSpc>
              <a:spcBef>
                <a:spcPts val="0"/>
              </a:spcBef>
              <a:buFont typeface="Arial,Sans-Serif"/>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5" descr="A picture containing grass, tree, outdoor, house&#10;&#10;Description automatically generated">
            <a:extLst>
              <a:ext uri="{FF2B5EF4-FFF2-40B4-BE49-F238E27FC236}">
                <a16:creationId xmlns:a16="http://schemas.microsoft.com/office/drawing/2014/main" id="{1E067B17-1C33-9CD3-25FF-29E2046D794C}"/>
              </a:ext>
            </a:extLst>
          </p:cNvPr>
          <p:cNvPicPr>
            <a:picLocks noChangeAspect="1"/>
          </p:cNvPicPr>
          <p:nvPr/>
        </p:nvPicPr>
        <p:blipFill rotWithShape="1">
          <a:blip r:embed="rId6"/>
          <a:srcRect r="-556" b="18681"/>
          <a:stretch/>
        </p:blipFill>
        <p:spPr>
          <a:xfrm>
            <a:off x="691670" y="3730810"/>
            <a:ext cx="2156826" cy="1716375"/>
          </a:xfrm>
          <a:prstGeom prst="rect">
            <a:avLst/>
          </a:prstGeom>
        </p:spPr>
      </p:pic>
      <p:sp>
        <p:nvSpPr>
          <p:cNvPr id="17" name="TextBox 16">
            <a:extLst>
              <a:ext uri="{FF2B5EF4-FFF2-40B4-BE49-F238E27FC236}">
                <a16:creationId xmlns:a16="http://schemas.microsoft.com/office/drawing/2014/main" id="{AF713EC4-3E34-64E3-3F33-9C920295B2FB}"/>
              </a:ext>
            </a:extLst>
          </p:cNvPr>
          <p:cNvSpPr txBox="1"/>
          <p:nvPr/>
        </p:nvSpPr>
        <p:spPr>
          <a:xfrm>
            <a:off x="585325" y="3241732"/>
            <a:ext cx="2260394" cy="307777"/>
          </a:xfrm>
          <a:prstGeom prst="rect">
            <a:avLst/>
          </a:prstGeom>
          <a:noFill/>
        </p:spPr>
        <p:txBody>
          <a:bodyPr wrap="square" lIns="91440" tIns="45720" rIns="91440" bIns="45720" rtlCol="0" anchor="t">
            <a:spAutoFit/>
          </a:bodyPr>
          <a:lstStyle/>
          <a:p>
            <a:pPr algn="ctr"/>
            <a:r>
              <a:rPr lang="en-US" sz="1400">
                <a:solidFill>
                  <a:srgbClr val="008080"/>
                </a:solidFill>
                <a:latin typeface="Open Sans"/>
                <a:ea typeface="Open Sans"/>
                <a:cs typeface="Open Sans"/>
              </a:rPr>
              <a:t>Mycenae House</a:t>
            </a:r>
            <a:endParaRPr lang="en-US" sz="1400">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55D856E8-78FC-DABF-9C62-4800D994EF56}"/>
              </a:ext>
            </a:extLst>
          </p:cNvPr>
          <p:cNvSpPr txBox="1"/>
          <p:nvPr/>
        </p:nvSpPr>
        <p:spPr>
          <a:xfrm>
            <a:off x="3181441" y="3206290"/>
            <a:ext cx="2260394" cy="307777"/>
          </a:xfrm>
          <a:prstGeom prst="rect">
            <a:avLst/>
          </a:prstGeom>
          <a:noFill/>
        </p:spPr>
        <p:txBody>
          <a:bodyPr wrap="square" lIns="91440" tIns="45720" rIns="91440" bIns="45720" rtlCol="0" anchor="t">
            <a:spAutoFit/>
          </a:bodyPr>
          <a:lstStyle/>
          <a:p>
            <a:pPr algn="ctr"/>
            <a:r>
              <a:rPr lang="en-US" sz="1400">
                <a:solidFill>
                  <a:srgbClr val="008080"/>
                </a:solidFill>
                <a:latin typeface="Open Sans"/>
                <a:ea typeface="Open Sans"/>
                <a:cs typeface="Open Sans"/>
              </a:rPr>
              <a:t>Age UK charity</a:t>
            </a:r>
            <a:endParaRPr lang="en-US"/>
          </a:p>
        </p:txBody>
      </p:sp>
      <p:sp>
        <p:nvSpPr>
          <p:cNvPr id="19" name="TextBox 18">
            <a:extLst>
              <a:ext uri="{FF2B5EF4-FFF2-40B4-BE49-F238E27FC236}">
                <a16:creationId xmlns:a16="http://schemas.microsoft.com/office/drawing/2014/main" id="{B5E48CB8-07AE-BD1B-7878-F8054A533CFC}"/>
              </a:ext>
            </a:extLst>
          </p:cNvPr>
          <p:cNvSpPr txBox="1"/>
          <p:nvPr/>
        </p:nvSpPr>
        <p:spPr>
          <a:xfrm>
            <a:off x="567603" y="5483429"/>
            <a:ext cx="2260394" cy="307777"/>
          </a:xfrm>
          <a:prstGeom prst="rect">
            <a:avLst/>
          </a:prstGeom>
          <a:noFill/>
        </p:spPr>
        <p:txBody>
          <a:bodyPr wrap="square" lIns="91440" tIns="45720" rIns="91440" bIns="45720" rtlCol="0" anchor="t">
            <a:spAutoFit/>
          </a:bodyPr>
          <a:lstStyle/>
          <a:p>
            <a:pPr algn="ctr"/>
            <a:r>
              <a:rPr lang="en-US" sz="1400">
                <a:solidFill>
                  <a:srgbClr val="008080"/>
                </a:solidFill>
                <a:latin typeface="Open Sans"/>
                <a:ea typeface="Open Sans"/>
                <a:cs typeface="Open Sans"/>
              </a:rPr>
              <a:t>Greenwich </a:t>
            </a:r>
            <a:r>
              <a:rPr lang="en-US" sz="1400" err="1">
                <a:solidFill>
                  <a:srgbClr val="008080"/>
                </a:solidFill>
                <a:latin typeface="Open Sans"/>
                <a:ea typeface="Open Sans"/>
                <a:cs typeface="Open Sans"/>
              </a:rPr>
              <a:t>Carers</a:t>
            </a:r>
            <a:r>
              <a:rPr lang="en-US" sz="1400">
                <a:solidFill>
                  <a:srgbClr val="008080"/>
                </a:solidFill>
                <a:latin typeface="Open Sans"/>
                <a:ea typeface="Open Sans"/>
                <a:cs typeface="Open Sans"/>
              </a:rPr>
              <a:t> Centre</a:t>
            </a:r>
          </a:p>
        </p:txBody>
      </p:sp>
      <p:sp>
        <p:nvSpPr>
          <p:cNvPr id="20" name="TextBox 19">
            <a:extLst>
              <a:ext uri="{FF2B5EF4-FFF2-40B4-BE49-F238E27FC236}">
                <a16:creationId xmlns:a16="http://schemas.microsoft.com/office/drawing/2014/main" id="{89D933AF-09B0-93C7-9B97-5B07CD39FFB9}"/>
              </a:ext>
            </a:extLst>
          </p:cNvPr>
          <p:cNvSpPr txBox="1"/>
          <p:nvPr/>
        </p:nvSpPr>
        <p:spPr>
          <a:xfrm>
            <a:off x="3287766" y="5447987"/>
            <a:ext cx="2260394" cy="523220"/>
          </a:xfrm>
          <a:prstGeom prst="rect">
            <a:avLst/>
          </a:prstGeom>
          <a:noFill/>
        </p:spPr>
        <p:txBody>
          <a:bodyPr wrap="square" lIns="91440" tIns="45720" rIns="91440" bIns="45720" rtlCol="0" anchor="t">
            <a:spAutoFit/>
          </a:bodyPr>
          <a:lstStyle/>
          <a:p>
            <a:pPr algn="ctr"/>
            <a:r>
              <a:rPr lang="en-US" sz="1400">
                <a:solidFill>
                  <a:srgbClr val="008080"/>
                </a:solidFill>
                <a:latin typeface="Open Sans"/>
                <a:ea typeface="Open Sans"/>
                <a:cs typeface="Open Sans"/>
              </a:rPr>
              <a:t>St Mary's Community Centre, Eltham</a:t>
            </a:r>
            <a:endParaRPr lang="en-US"/>
          </a:p>
        </p:txBody>
      </p:sp>
      <p:pic>
        <p:nvPicPr>
          <p:cNvPr id="8" name="Picture 9" descr="A picture containing sky, outdoor, road, building&#10;&#10;Description automatically generated">
            <a:extLst>
              <a:ext uri="{FF2B5EF4-FFF2-40B4-BE49-F238E27FC236}">
                <a16:creationId xmlns:a16="http://schemas.microsoft.com/office/drawing/2014/main" id="{F2A9D58D-4509-6B56-79B2-A804024F144C}"/>
              </a:ext>
            </a:extLst>
          </p:cNvPr>
          <p:cNvPicPr>
            <a:picLocks noChangeAspect="1"/>
          </p:cNvPicPr>
          <p:nvPr/>
        </p:nvPicPr>
        <p:blipFill>
          <a:blip r:embed="rId7"/>
          <a:stretch>
            <a:fillRect/>
          </a:stretch>
        </p:blipFill>
        <p:spPr>
          <a:xfrm>
            <a:off x="3338513" y="3727819"/>
            <a:ext cx="2272045" cy="1697223"/>
          </a:xfrm>
          <a:prstGeom prst="rect">
            <a:avLst/>
          </a:prstGeom>
        </p:spPr>
      </p:pic>
    </p:spTree>
    <p:extLst>
      <p:ext uri="{BB962C8B-B14F-4D97-AF65-F5344CB8AC3E}">
        <p14:creationId xmlns:p14="http://schemas.microsoft.com/office/powerpoint/2010/main" val="4084921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951033" y="1808023"/>
            <a:ext cx="974103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a:ea typeface="Open Sans"/>
                <a:cs typeface="Open Sans"/>
              </a:rPr>
              <a:t>Experimentation and work in progress – </a:t>
            </a:r>
          </a:p>
          <a:p>
            <a:r>
              <a:rPr lang="en-US" sz="6000" b="1">
                <a:solidFill>
                  <a:schemeClr val="bg1"/>
                </a:solidFill>
                <a:latin typeface="Open Sans"/>
                <a:ea typeface="Open Sans"/>
                <a:cs typeface="Open Sans"/>
              </a:rPr>
              <a:t>team shape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496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6E4703-4F0B-4F4B-91D6-D1618C18EEA0}"/>
              </a:ext>
            </a:extLst>
          </p:cNvPr>
          <p:cNvSpPr txBox="1"/>
          <p:nvPr/>
        </p:nvSpPr>
        <p:spPr>
          <a:xfrm>
            <a:off x="567250" y="480411"/>
            <a:ext cx="3356816" cy="523220"/>
          </a:xfrm>
          <a:prstGeom prst="rect">
            <a:avLst/>
          </a:prstGeom>
          <a:noFill/>
        </p:spPr>
        <p:txBody>
          <a:bodyPr wrap="none" lIns="91440" tIns="45720" rIns="91440" bIns="45720" rtlCol="0" anchor="t">
            <a:spAutoFit/>
          </a:bodyPr>
          <a:lstStyle/>
          <a:p>
            <a:r>
              <a:rPr lang="en-US" sz="2800" b="1">
                <a:solidFill>
                  <a:srgbClr val="008080"/>
                </a:solidFill>
                <a:latin typeface="Open Sans"/>
                <a:ea typeface="Open Sans"/>
                <a:cs typeface="Open Sans"/>
              </a:rPr>
              <a:t>Team onion recap</a:t>
            </a:r>
          </a:p>
        </p:txBody>
      </p:sp>
      <p:sp>
        <p:nvSpPr>
          <p:cNvPr id="5" name="TextBox 4">
            <a:extLst>
              <a:ext uri="{FF2B5EF4-FFF2-40B4-BE49-F238E27FC236}">
                <a16:creationId xmlns:a16="http://schemas.microsoft.com/office/drawing/2014/main" id="{27397674-D837-43F3-AFD1-484D5EAC2E76}"/>
              </a:ext>
            </a:extLst>
          </p:cNvPr>
          <p:cNvSpPr txBox="1"/>
          <p:nvPr/>
        </p:nvSpPr>
        <p:spPr>
          <a:xfrm>
            <a:off x="6819386" y="1873111"/>
            <a:ext cx="4159667" cy="4031873"/>
          </a:xfrm>
          <a:prstGeom prst="rect">
            <a:avLst/>
          </a:prstGeom>
          <a:noFill/>
        </p:spPr>
        <p:txBody>
          <a:bodyPr wrap="square" lIns="91440" tIns="45720" rIns="91440" bIns="45720" rtlCol="0" anchor="t">
            <a:spAutoFit/>
          </a:bodyPr>
          <a:lstStyle/>
          <a:p>
            <a:r>
              <a:rPr lang="en-US" sz="1600" b="1">
                <a:solidFill>
                  <a:srgbClr val="A64D78"/>
                </a:solidFill>
                <a:latin typeface="Open Sans"/>
                <a:ea typeface="Open Sans"/>
                <a:cs typeface="Open Sans"/>
              </a:rPr>
              <a:t>Supporters</a:t>
            </a:r>
            <a:r>
              <a:rPr lang="en-US" sz="1600" b="1">
                <a:latin typeface="Open Sans"/>
                <a:ea typeface="Open Sans"/>
                <a:cs typeface="Open Sans"/>
              </a:rPr>
              <a:t> </a:t>
            </a:r>
            <a:r>
              <a:rPr lang="en-US" sz="1600">
                <a:latin typeface="Open Sans"/>
                <a:ea typeface="Open Sans"/>
                <a:cs typeface="Open Sans"/>
              </a:rPr>
              <a:t>– Cheerleads and champions the project. Helps the core team to </a:t>
            </a:r>
            <a:r>
              <a:rPr lang="en-US" sz="1600" b="1">
                <a:latin typeface="Open Sans"/>
                <a:ea typeface="Open Sans"/>
                <a:cs typeface="Open Sans"/>
              </a:rPr>
              <a:t>assure quality</a:t>
            </a:r>
            <a:r>
              <a:rPr lang="en-US" sz="1600">
                <a:latin typeface="Open Sans"/>
                <a:ea typeface="Open Sans"/>
                <a:cs typeface="Open Sans"/>
              </a:rPr>
              <a:t> and provides inputs where necessary. </a:t>
            </a:r>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b="1">
                <a:solidFill>
                  <a:srgbClr val="45367F"/>
                </a:solidFill>
                <a:latin typeface="Open Sans"/>
                <a:ea typeface="Open Sans"/>
                <a:cs typeface="Open Sans"/>
              </a:rPr>
              <a:t>Collaborators</a:t>
            </a:r>
            <a:r>
              <a:rPr lang="en-US" sz="1600">
                <a:latin typeface="Open Sans"/>
                <a:ea typeface="Open Sans"/>
                <a:cs typeface="Open Sans"/>
              </a:rPr>
              <a:t> – have </a:t>
            </a:r>
            <a:r>
              <a:rPr lang="en-US" sz="1600" b="1">
                <a:latin typeface="Open Sans"/>
                <a:ea typeface="Open Sans"/>
                <a:cs typeface="Open Sans"/>
              </a:rPr>
              <a:t>specialist knowledg</a:t>
            </a:r>
            <a:r>
              <a:rPr lang="en-US" sz="1600">
                <a:latin typeface="Open Sans"/>
                <a:ea typeface="Open Sans"/>
                <a:cs typeface="Open Sans"/>
              </a:rPr>
              <a:t>e and experience to assist the core team. Involved in user research, co-designing and testing of the GCD product.  </a:t>
            </a:r>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solidFill>
                <a:srgbClr val="008080"/>
              </a:solidFill>
              <a:latin typeface="Open Sans" panose="020B0606030504020204" pitchFamily="34" charset="0"/>
              <a:ea typeface="Open Sans" panose="020B0606030504020204" pitchFamily="34" charset="0"/>
              <a:cs typeface="Open Sans" panose="020B0606030504020204" pitchFamily="34" charset="0"/>
            </a:endParaRPr>
          </a:p>
          <a:p>
            <a:r>
              <a:rPr lang="en-US" sz="1600" b="1">
                <a:solidFill>
                  <a:srgbClr val="008080"/>
                </a:solidFill>
                <a:latin typeface="Open Sans"/>
                <a:ea typeface="Open Sans"/>
                <a:cs typeface="Open Sans"/>
              </a:rPr>
              <a:t>The Core Team </a:t>
            </a:r>
            <a:r>
              <a:rPr lang="en-US" sz="1600">
                <a:latin typeface="Open Sans"/>
                <a:ea typeface="Open Sans"/>
                <a:cs typeface="Open Sans"/>
              </a:rPr>
              <a:t>– involved in the </a:t>
            </a:r>
            <a:r>
              <a:rPr lang="en-US" sz="1600" b="1">
                <a:latin typeface="Open Sans"/>
                <a:ea typeface="Open Sans"/>
                <a:cs typeface="Open Sans"/>
              </a:rPr>
              <a:t>day-to day delivery</a:t>
            </a:r>
            <a:r>
              <a:rPr lang="en-US" sz="1600">
                <a:latin typeface="Open Sans"/>
                <a:ea typeface="Open Sans"/>
                <a:cs typeface="Open Sans"/>
              </a:rPr>
              <a:t> of the GCD. Responsible for planning, designing and developing the GCD product. </a:t>
            </a:r>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p>
        </p:txBody>
      </p:sp>
      <p:grpSp>
        <p:nvGrpSpPr>
          <p:cNvPr id="14" name="Group 13">
            <a:extLst>
              <a:ext uri="{FF2B5EF4-FFF2-40B4-BE49-F238E27FC236}">
                <a16:creationId xmlns:a16="http://schemas.microsoft.com/office/drawing/2014/main" id="{9709596E-7C0D-47F8-B21F-A6C2172863A7}"/>
              </a:ext>
            </a:extLst>
          </p:cNvPr>
          <p:cNvGrpSpPr/>
          <p:nvPr/>
        </p:nvGrpSpPr>
        <p:grpSpPr>
          <a:xfrm>
            <a:off x="954157" y="1516950"/>
            <a:ext cx="3997614" cy="3971526"/>
            <a:chOff x="1967148" y="245113"/>
            <a:chExt cx="4445526" cy="5147432"/>
          </a:xfrm>
        </p:grpSpPr>
        <p:sp>
          <p:nvSpPr>
            <p:cNvPr id="11" name="Oval 10">
              <a:extLst>
                <a:ext uri="{FF2B5EF4-FFF2-40B4-BE49-F238E27FC236}">
                  <a16:creationId xmlns:a16="http://schemas.microsoft.com/office/drawing/2014/main" id="{660C8E50-31F2-4FD7-A828-69DBB3637027}"/>
                </a:ext>
              </a:extLst>
            </p:cNvPr>
            <p:cNvSpPr/>
            <p:nvPr/>
          </p:nvSpPr>
          <p:spPr>
            <a:xfrm>
              <a:off x="1967148" y="245113"/>
              <a:ext cx="4445526" cy="5147432"/>
            </a:xfrm>
            <a:prstGeom prst="ellipse">
              <a:avLst/>
            </a:prstGeom>
            <a:solidFill>
              <a:srgbClr val="A64D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Supporters</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GB">
                <a:cs typeface="Calibri" panose="020F0502020204030204"/>
              </a:endParaRPr>
            </a:p>
          </p:txBody>
        </p:sp>
        <p:sp>
          <p:nvSpPr>
            <p:cNvPr id="10" name="Oval 9">
              <a:extLst>
                <a:ext uri="{FF2B5EF4-FFF2-40B4-BE49-F238E27FC236}">
                  <a16:creationId xmlns:a16="http://schemas.microsoft.com/office/drawing/2014/main" id="{3A728D7E-82A6-4D9C-84D2-DB46479418D4}"/>
                </a:ext>
              </a:extLst>
            </p:cNvPr>
            <p:cNvSpPr/>
            <p:nvPr/>
          </p:nvSpPr>
          <p:spPr>
            <a:xfrm>
              <a:off x="2535277" y="1713679"/>
              <a:ext cx="3222546" cy="3222546"/>
            </a:xfrm>
            <a:prstGeom prst="ellipse">
              <a:avLst/>
            </a:prstGeom>
            <a:solidFill>
              <a:srgbClr val="4536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a:p>
            <a:p>
              <a:pPr algn="ctr"/>
              <a:endParaRPr lang="en-US"/>
            </a:p>
            <a:p>
              <a:pPr algn="ctr"/>
              <a:endParaRPr lang="en-US"/>
            </a:p>
            <a:p>
              <a:pPr algn="ctr"/>
              <a:r>
                <a:rPr lang="en-US"/>
                <a:t>Collaborators</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GB"/>
            </a:p>
          </p:txBody>
        </p:sp>
        <p:sp>
          <p:nvSpPr>
            <p:cNvPr id="7" name="Oval 6">
              <a:extLst>
                <a:ext uri="{FF2B5EF4-FFF2-40B4-BE49-F238E27FC236}">
                  <a16:creationId xmlns:a16="http://schemas.microsoft.com/office/drawing/2014/main" id="{BE7A20DC-202E-4FC8-A2A0-9523D835A268}"/>
                </a:ext>
              </a:extLst>
            </p:cNvPr>
            <p:cNvSpPr/>
            <p:nvPr/>
          </p:nvSpPr>
          <p:spPr>
            <a:xfrm>
              <a:off x="3295323" y="2926291"/>
              <a:ext cx="1662626" cy="1662626"/>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Core</a:t>
              </a:r>
              <a:endParaRPr lang="en-GB"/>
            </a:p>
          </p:txBody>
        </p:sp>
      </p:grpSp>
      <p:cxnSp>
        <p:nvCxnSpPr>
          <p:cNvPr id="3" name="Straight Connector 2">
            <a:extLst>
              <a:ext uri="{FF2B5EF4-FFF2-40B4-BE49-F238E27FC236}">
                <a16:creationId xmlns:a16="http://schemas.microsoft.com/office/drawing/2014/main" id="{1E10170E-8278-9449-A9AD-5140FC22A2C6}"/>
              </a:ext>
            </a:extLst>
          </p:cNvPr>
          <p:cNvCxnSpPr>
            <a:cxnSpLocks/>
          </p:cNvCxnSpPr>
          <p:nvPr/>
        </p:nvCxnSpPr>
        <p:spPr>
          <a:xfrm>
            <a:off x="4030133" y="2032004"/>
            <a:ext cx="2641600" cy="0"/>
          </a:xfrm>
          <a:prstGeom prst="line">
            <a:avLst/>
          </a:prstGeom>
          <a:ln w="22225">
            <a:solidFill>
              <a:srgbClr val="A54C77"/>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A1A191-31D5-CC46-91D6-89FF4C870729}"/>
              </a:ext>
            </a:extLst>
          </p:cNvPr>
          <p:cNvCxnSpPr>
            <a:cxnSpLocks/>
          </p:cNvCxnSpPr>
          <p:nvPr/>
        </p:nvCxnSpPr>
        <p:spPr>
          <a:xfrm>
            <a:off x="4030133" y="3254101"/>
            <a:ext cx="2641600" cy="0"/>
          </a:xfrm>
          <a:prstGeom prst="line">
            <a:avLst/>
          </a:prstGeom>
          <a:ln w="22225">
            <a:solidFill>
              <a:srgbClr val="45367F"/>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BC74BC-9DD5-044D-82B3-24879D4F7142}"/>
              </a:ext>
            </a:extLst>
          </p:cNvPr>
          <p:cNvCxnSpPr>
            <a:cxnSpLocks/>
          </p:cNvCxnSpPr>
          <p:nvPr/>
        </p:nvCxnSpPr>
        <p:spPr>
          <a:xfrm>
            <a:off x="2967287" y="4705061"/>
            <a:ext cx="3704446" cy="0"/>
          </a:xfrm>
          <a:prstGeom prst="line">
            <a:avLst/>
          </a:prstGeom>
          <a:ln w="22225">
            <a:solidFill>
              <a:srgbClr val="008080"/>
            </a:solidFill>
            <a:tailEnd type="oval"/>
          </a:ln>
        </p:spPr>
        <p:style>
          <a:lnRef idx="1">
            <a:schemeClr val="accent1"/>
          </a:lnRef>
          <a:fillRef idx="0">
            <a:schemeClr val="accent1"/>
          </a:fillRef>
          <a:effectRef idx="0">
            <a:schemeClr val="accent1"/>
          </a:effectRef>
          <a:fontRef idx="minor">
            <a:schemeClr val="tx1"/>
          </a:fontRef>
        </p:style>
      </p:cxnSp>
      <p:pic>
        <p:nvPicPr>
          <p:cNvPr id="15" name="Picture 2" descr="Logo&#10;&#10;Description automatically generated">
            <a:extLst>
              <a:ext uri="{FF2B5EF4-FFF2-40B4-BE49-F238E27FC236}">
                <a16:creationId xmlns:a16="http://schemas.microsoft.com/office/drawing/2014/main" id="{F174D8CC-2418-4FAC-A830-8106D68C13BC}"/>
              </a:ext>
            </a:extLst>
          </p:cNvPr>
          <p:cNvPicPr>
            <a:picLocks noChangeAspect="1"/>
          </p:cNvPicPr>
          <p:nvPr/>
        </p:nvPicPr>
        <p:blipFill rotWithShape="1">
          <a:blip r:embed="rId3"/>
          <a:srcRect t="26882" r="361" b="8721"/>
          <a:stretch/>
        </p:blipFill>
        <p:spPr>
          <a:xfrm>
            <a:off x="10848713" y="6185561"/>
            <a:ext cx="1344201" cy="588104"/>
          </a:xfrm>
          <a:prstGeom prst="rect">
            <a:avLst/>
          </a:prstGeom>
        </p:spPr>
      </p:pic>
      <p:sp>
        <p:nvSpPr>
          <p:cNvPr id="16" name="Rectangle 15">
            <a:extLst>
              <a:ext uri="{FF2B5EF4-FFF2-40B4-BE49-F238E27FC236}">
                <a16:creationId xmlns:a16="http://schemas.microsoft.com/office/drawing/2014/main" id="{D6FA520D-285D-4EE8-681D-C4BBE3A1CF51}"/>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a:extLst>
              <a:ext uri="{FF2B5EF4-FFF2-40B4-BE49-F238E27FC236}">
                <a16:creationId xmlns:a16="http://schemas.microsoft.com/office/drawing/2014/main" id="{C7252D1A-AC8D-3F9F-45B9-C4687814DD04}"/>
              </a:ext>
            </a:extLst>
          </p:cNvPr>
          <p:cNvPicPr>
            <a:picLocks noChangeAspect="1"/>
          </p:cNvPicPr>
          <p:nvPr/>
        </p:nvPicPr>
        <p:blipFill>
          <a:blip r:embed="rId4"/>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3018937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39968" y="336056"/>
            <a:ext cx="10854151" cy="763600"/>
          </a:xfrm>
          <a:prstGeom prst="rect">
            <a:avLst/>
          </a:prstGeom>
          <a:noFill/>
          <a:ln>
            <a:noFill/>
          </a:ln>
        </p:spPr>
        <p:txBody>
          <a:bodyPr spcFirstLastPara="1" vert="horz" wrap="square" lIns="121900" tIns="121900" rIns="121900" bIns="121900" rtlCol="0" anchor="t" anchorCtr="0">
            <a:noAutofit/>
          </a:bodyPr>
          <a:lstStyle/>
          <a:p>
            <a:r>
              <a:rPr lang="en-US" sz="2800" b="1">
                <a:solidFill>
                  <a:srgbClr val="008080"/>
                </a:solidFill>
                <a:ea typeface="+mj-lt"/>
                <a:cs typeface="+mj-lt"/>
              </a:rPr>
              <a:t>Pivoting our approach to respond to the needs of the team and nature of the work </a:t>
            </a:r>
            <a:endParaRPr lang="en-US" b="1">
              <a:ea typeface="+mj-lt"/>
              <a:cs typeface="+mj-lt"/>
            </a:endParaRPr>
          </a:p>
        </p:txBody>
      </p:sp>
      <p:sp>
        <p:nvSpPr>
          <p:cNvPr id="6" name="Google Shape;101;p20">
            <a:extLst>
              <a:ext uri="{FF2B5EF4-FFF2-40B4-BE49-F238E27FC236}">
                <a16:creationId xmlns:a16="http://schemas.microsoft.com/office/drawing/2014/main" id="{DDC3148A-6B65-4547-B5A9-EDD000EA9C7A}"/>
              </a:ext>
            </a:extLst>
          </p:cNvPr>
          <p:cNvSpPr txBox="1">
            <a:spLocks/>
          </p:cNvSpPr>
          <p:nvPr/>
        </p:nvSpPr>
        <p:spPr>
          <a:xfrm>
            <a:off x="439968" y="1732163"/>
            <a:ext cx="7169730" cy="4178301"/>
          </a:xfrm>
          <a:prstGeom prst="rect">
            <a:avLst/>
          </a:prstGeom>
          <a:noFill/>
          <a:ln>
            <a:noFill/>
          </a:ln>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marL="342900" indent="-342900" algn="l" rtl="0">
              <a:buFont typeface="Arial"/>
              <a:buChar char="•"/>
            </a:pPr>
            <a:r>
              <a:rPr lang="en-US" sz="1800" b="0" i="0" kern="1200">
                <a:solidFill>
                  <a:srgbClr val="000000"/>
                </a:solidFill>
                <a:latin typeface="Open Sans"/>
                <a:ea typeface="+mn-ea"/>
                <a:cs typeface="+mn-cs"/>
              </a:rPr>
              <a:t>Reducing to a smaller core team to help us work faster as we shift into more alpha activities</a:t>
            </a:r>
            <a:endParaRPr lang="en-US" sz="1800" b="0" i="0" kern="1200">
              <a:solidFill>
                <a:srgbClr val="000000"/>
              </a:solidFill>
              <a:latin typeface="Open Sans"/>
              <a:ea typeface="Open Sans"/>
              <a:cs typeface="Open Sans"/>
            </a:endParaRPr>
          </a:p>
          <a:p>
            <a:pPr marL="342900" indent="-342900">
              <a:buFont typeface="Arial"/>
              <a:buChar char="•"/>
            </a:pPr>
            <a:endParaRPr lang="en-US" sz="1800">
              <a:solidFill>
                <a:srgbClr val="000000"/>
              </a:solidFill>
              <a:latin typeface="Open Sans"/>
              <a:ea typeface="Open Sans"/>
              <a:cs typeface="Open Sans"/>
            </a:endParaRPr>
          </a:p>
          <a:p>
            <a:pPr marL="342900" indent="-342900">
              <a:buFont typeface="Arial"/>
              <a:buChar char="•"/>
            </a:pPr>
            <a:r>
              <a:rPr lang="en-US" sz="1800" b="0" i="0" kern="1200">
                <a:solidFill>
                  <a:srgbClr val="000000"/>
                </a:solidFill>
                <a:latin typeface="Open Sans"/>
                <a:ea typeface="+mn-ea"/>
                <a:cs typeface="+mn-cs"/>
              </a:rPr>
              <a:t>Dividing the team </a:t>
            </a:r>
            <a:r>
              <a:rPr lang="en-US" sz="1800">
                <a:solidFill>
                  <a:srgbClr val="000000"/>
                </a:solidFill>
                <a:latin typeface="Open Sans"/>
                <a:ea typeface="+mn-ea"/>
                <a:cs typeface="+mn-cs"/>
              </a:rPr>
              <a:t>into</a:t>
            </a:r>
            <a:r>
              <a:rPr lang="en-US" sz="1800" b="0" i="0" kern="1200">
                <a:solidFill>
                  <a:srgbClr val="000000"/>
                </a:solidFill>
                <a:latin typeface="Open Sans"/>
                <a:ea typeface="+mn-ea"/>
                <a:cs typeface="+mn-cs"/>
              </a:rPr>
              <a:t> a group of core </a:t>
            </a:r>
            <a:r>
              <a:rPr lang="en-US" sz="1800">
                <a:solidFill>
                  <a:srgbClr val="000000"/>
                </a:solidFill>
                <a:latin typeface="Open Sans"/>
                <a:ea typeface="+mn-ea"/>
                <a:cs typeface="+mn-cs"/>
              </a:rPr>
              <a:t>members</a:t>
            </a:r>
            <a:r>
              <a:rPr lang="en-US" sz="1800" b="0" i="0" kern="1200">
                <a:solidFill>
                  <a:srgbClr val="000000"/>
                </a:solidFill>
                <a:latin typeface="Open Sans"/>
                <a:ea typeface="+mn-ea"/>
                <a:cs typeface="+mn-cs"/>
              </a:rPr>
              <a:t> and collaborators to ensure we are utilizing everyone’s skillsets, </a:t>
            </a:r>
            <a:r>
              <a:rPr lang="en-US" sz="1800" kern="1200">
                <a:solidFill>
                  <a:srgbClr val="000000"/>
                </a:solidFill>
                <a:latin typeface="Open Sans"/>
                <a:ea typeface="+mn-ea"/>
                <a:cs typeface="+mn-cs"/>
              </a:rPr>
              <a:t>disciplines, capacity and subject matter expertise</a:t>
            </a:r>
            <a:endParaRPr lang="en-US" sz="1800">
              <a:latin typeface="Open Sans"/>
              <a:ea typeface="Open Sans"/>
              <a:cs typeface="Open Sans"/>
            </a:endParaRPr>
          </a:p>
          <a:p>
            <a:pPr marL="342900" indent="-342900">
              <a:buFont typeface="Arial"/>
              <a:buChar char="•"/>
            </a:pPr>
            <a:endParaRPr lang="en-US" sz="1800">
              <a:solidFill>
                <a:srgbClr val="000000"/>
              </a:solidFill>
              <a:latin typeface="Open Sans"/>
              <a:ea typeface="Open Sans"/>
              <a:cs typeface="Open Sans"/>
            </a:endParaRPr>
          </a:p>
          <a:p>
            <a:pPr marL="342900" indent="-342900" algn="l" rtl="0">
              <a:buFont typeface="Arial"/>
              <a:buChar char="•"/>
            </a:pPr>
            <a:r>
              <a:rPr lang="en-US" sz="1800" kern="1200">
                <a:solidFill>
                  <a:srgbClr val="000000"/>
                </a:solidFill>
                <a:latin typeface="Open Sans"/>
                <a:ea typeface="+mn-ea"/>
                <a:cs typeface="+mn-cs"/>
              </a:rPr>
              <a:t>Trialing a weekly ‘collaborator’ group session from next week by which the core team will show and discuss work in progress to collaborators for them to:</a:t>
            </a:r>
            <a:r>
              <a:rPr lang="en-US" sz="1800">
                <a:solidFill>
                  <a:srgbClr val="000000"/>
                </a:solidFill>
                <a:latin typeface="Open Sans"/>
                <a:ea typeface="+mn-ea"/>
                <a:cs typeface="+mn-cs"/>
              </a:rPr>
              <a:t> </a:t>
            </a:r>
            <a:endParaRPr lang="en-US" sz="1800" kern="1200">
              <a:solidFill>
                <a:srgbClr val="000000"/>
              </a:solidFill>
              <a:latin typeface="Open Sans"/>
              <a:ea typeface="Open Sans"/>
              <a:cs typeface="Open Sans"/>
            </a:endParaRPr>
          </a:p>
          <a:p>
            <a:pPr marL="457200" indent="-457200">
              <a:buAutoNum type="arabicPeriod"/>
            </a:pPr>
            <a:r>
              <a:rPr lang="en-US" sz="1800">
                <a:solidFill>
                  <a:srgbClr val="000000"/>
                </a:solidFill>
                <a:latin typeface="Open Sans"/>
                <a:ea typeface="+mn-ea"/>
                <a:cs typeface="+mn-cs"/>
              </a:rPr>
              <a:t>Critique</a:t>
            </a:r>
            <a:r>
              <a:rPr lang="en-US" sz="1800" kern="1200">
                <a:solidFill>
                  <a:srgbClr val="000000"/>
                </a:solidFill>
                <a:latin typeface="Open Sans"/>
                <a:ea typeface="+mn-ea"/>
                <a:cs typeface="+mn-cs"/>
              </a:rPr>
              <a:t> and challenge</a:t>
            </a:r>
            <a:r>
              <a:rPr lang="en-US" sz="1800">
                <a:solidFill>
                  <a:srgbClr val="000000"/>
                </a:solidFill>
                <a:latin typeface="Open Sans"/>
                <a:ea typeface="+mn-ea"/>
                <a:cs typeface="+mn-cs"/>
              </a:rPr>
              <a:t> </a:t>
            </a:r>
            <a:endParaRPr lang="en-US" sz="1800">
              <a:solidFill>
                <a:srgbClr val="000000"/>
              </a:solidFill>
              <a:latin typeface="Open Sans"/>
              <a:ea typeface="Open Sans"/>
              <a:cs typeface="Open Sans"/>
            </a:endParaRPr>
          </a:p>
          <a:p>
            <a:pPr marL="457200" indent="-457200">
              <a:buAutoNum type="arabicPeriod"/>
            </a:pPr>
            <a:r>
              <a:rPr lang="en-US" sz="1800">
                <a:solidFill>
                  <a:srgbClr val="000000"/>
                </a:solidFill>
                <a:latin typeface="Open Sans"/>
                <a:ea typeface="+mn-ea"/>
                <a:cs typeface="+mn-cs"/>
              </a:rPr>
              <a:t>Extend</a:t>
            </a:r>
            <a:r>
              <a:rPr lang="en-US" sz="1800" kern="1200">
                <a:solidFill>
                  <a:srgbClr val="000000"/>
                </a:solidFill>
                <a:latin typeface="Open Sans"/>
                <a:ea typeface="+mn-ea"/>
                <a:cs typeface="+mn-cs"/>
              </a:rPr>
              <a:t> our thinking</a:t>
            </a:r>
            <a:r>
              <a:rPr lang="en-US" sz="1800">
                <a:solidFill>
                  <a:srgbClr val="000000"/>
                </a:solidFill>
                <a:latin typeface="Open Sans"/>
                <a:ea typeface="+mn-ea"/>
                <a:cs typeface="+mn-cs"/>
              </a:rPr>
              <a:t> </a:t>
            </a:r>
            <a:endParaRPr lang="en-US" sz="1800" kern="1200">
              <a:solidFill>
                <a:srgbClr val="000000"/>
              </a:solidFill>
              <a:latin typeface="Open Sans"/>
              <a:ea typeface="Open Sans"/>
              <a:cs typeface="Open Sans"/>
            </a:endParaRPr>
          </a:p>
          <a:p>
            <a:pPr marL="457200" indent="-457200">
              <a:buAutoNum type="arabicPeriod"/>
            </a:pPr>
            <a:r>
              <a:rPr lang="en-US" sz="1800">
                <a:solidFill>
                  <a:srgbClr val="000000"/>
                </a:solidFill>
                <a:latin typeface="Open Sans"/>
                <a:ea typeface="+mn-ea"/>
                <a:cs typeface="+mn-cs"/>
              </a:rPr>
              <a:t>Tap</a:t>
            </a:r>
            <a:r>
              <a:rPr lang="en-US" sz="1800" kern="1200">
                <a:solidFill>
                  <a:srgbClr val="000000"/>
                </a:solidFill>
                <a:latin typeface="Open Sans"/>
                <a:ea typeface="+mn-ea"/>
                <a:cs typeface="+mn-cs"/>
              </a:rPr>
              <a:t> us into their networks</a:t>
            </a:r>
            <a:r>
              <a:rPr lang="en-US" sz="1800">
                <a:solidFill>
                  <a:srgbClr val="000000"/>
                </a:solidFill>
                <a:latin typeface="Open Sans"/>
                <a:ea typeface="+mn-ea"/>
                <a:cs typeface="+mn-cs"/>
              </a:rPr>
              <a:t> to</a:t>
            </a:r>
            <a:r>
              <a:rPr lang="en-US" sz="1800" kern="1200">
                <a:solidFill>
                  <a:srgbClr val="000000"/>
                </a:solidFill>
                <a:latin typeface="Open Sans"/>
                <a:ea typeface="+mn-ea"/>
                <a:cs typeface="+mn-cs"/>
              </a:rPr>
              <a:t> help us expand our reach internally and </a:t>
            </a:r>
            <a:r>
              <a:rPr lang="en-US" sz="1800">
                <a:solidFill>
                  <a:srgbClr val="000000"/>
                </a:solidFill>
                <a:latin typeface="Open Sans"/>
                <a:ea typeface="+mn-ea"/>
                <a:cs typeface="+mn-cs"/>
              </a:rPr>
              <a:t>externally</a:t>
            </a:r>
            <a:endParaRPr lang="en-US" sz="1800">
              <a:latin typeface="Open Sans"/>
              <a:ea typeface="Open Sans"/>
              <a:cs typeface="Open Sans"/>
            </a:endParaRPr>
          </a:p>
        </p:txBody>
      </p:sp>
      <p:sp>
        <p:nvSpPr>
          <p:cNvPr id="4" name="Google Shape;196;p30">
            <a:extLst>
              <a:ext uri="{FF2B5EF4-FFF2-40B4-BE49-F238E27FC236}">
                <a16:creationId xmlns:a16="http://schemas.microsoft.com/office/drawing/2014/main" id="{F3E432B0-4A6C-474F-B3BB-0076AABB681D}"/>
              </a:ext>
            </a:extLst>
          </p:cNvPr>
          <p:cNvSpPr txBox="1">
            <a:spLocks/>
          </p:cNvSpPr>
          <p:nvPr/>
        </p:nvSpPr>
        <p:spPr>
          <a:xfrm>
            <a:off x="439968" y="1667235"/>
            <a:ext cx="8500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SzPts val="990"/>
            </a:pPr>
            <a:endParaRPr lang="en-GB" sz="4000" b="1">
              <a:solidFill>
                <a:srgbClr val="008080"/>
              </a:solidFill>
              <a:latin typeface="Open Sans"/>
              <a:ea typeface="Open Sans"/>
              <a:cs typeface="Open Sans"/>
              <a:sym typeface="Open Sans"/>
            </a:endParaRPr>
          </a:p>
        </p:txBody>
      </p:sp>
      <p:sp>
        <p:nvSpPr>
          <p:cNvPr id="7" name="Google Shape;196;p30">
            <a:extLst>
              <a:ext uri="{FF2B5EF4-FFF2-40B4-BE49-F238E27FC236}">
                <a16:creationId xmlns:a16="http://schemas.microsoft.com/office/drawing/2014/main" id="{4331B625-7682-4F28-A3B7-115F0DB2044D}"/>
              </a:ext>
            </a:extLst>
          </p:cNvPr>
          <p:cNvSpPr txBox="1">
            <a:spLocks/>
          </p:cNvSpPr>
          <p:nvPr/>
        </p:nvSpPr>
        <p:spPr>
          <a:xfrm>
            <a:off x="439968" y="4677987"/>
            <a:ext cx="850000" cy="7636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buSzPts val="990"/>
            </a:pPr>
            <a:endParaRPr lang="en-GB" sz="4000" b="1">
              <a:solidFill>
                <a:srgbClr val="008080"/>
              </a:solidFill>
              <a:latin typeface="Open Sans"/>
              <a:ea typeface="Open Sans"/>
              <a:cs typeface="Open Sans"/>
              <a:sym typeface="Open Sans"/>
            </a:endParaRPr>
          </a:p>
        </p:txBody>
      </p:sp>
      <p:sp>
        <p:nvSpPr>
          <p:cNvPr id="8" name="Oval 7">
            <a:extLst>
              <a:ext uri="{FF2B5EF4-FFF2-40B4-BE49-F238E27FC236}">
                <a16:creationId xmlns:a16="http://schemas.microsoft.com/office/drawing/2014/main" id="{BDE1344B-1531-443D-9B71-C7F68291CCD3}"/>
              </a:ext>
            </a:extLst>
          </p:cNvPr>
          <p:cNvSpPr/>
          <p:nvPr/>
        </p:nvSpPr>
        <p:spPr>
          <a:xfrm>
            <a:off x="9117865" y="1399594"/>
            <a:ext cx="1730848" cy="1730848"/>
          </a:xfrm>
          <a:prstGeom prst="ellipse">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lumMod val="65000"/>
                    <a:lumOff val="35000"/>
                  </a:schemeClr>
                </a:solidFill>
              </a:rPr>
              <a:t>DISCOVERY</a:t>
            </a:r>
          </a:p>
        </p:txBody>
      </p:sp>
      <p:sp>
        <p:nvSpPr>
          <p:cNvPr id="9" name="Oval 8">
            <a:extLst>
              <a:ext uri="{FF2B5EF4-FFF2-40B4-BE49-F238E27FC236}">
                <a16:creationId xmlns:a16="http://schemas.microsoft.com/office/drawing/2014/main" id="{04E36CCC-3B9D-4F35-BA7A-AE65AAD7F60E}"/>
              </a:ext>
            </a:extLst>
          </p:cNvPr>
          <p:cNvSpPr/>
          <p:nvPr/>
        </p:nvSpPr>
        <p:spPr>
          <a:xfrm>
            <a:off x="9117865" y="3811850"/>
            <a:ext cx="1730848" cy="1730848"/>
          </a:xfrm>
          <a:prstGeom prst="ellipse">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ALPHA</a:t>
            </a:r>
          </a:p>
        </p:txBody>
      </p:sp>
      <p:cxnSp>
        <p:nvCxnSpPr>
          <p:cNvPr id="3" name="Connector: Curved 2">
            <a:extLst>
              <a:ext uri="{FF2B5EF4-FFF2-40B4-BE49-F238E27FC236}">
                <a16:creationId xmlns:a16="http://schemas.microsoft.com/office/drawing/2014/main" id="{A4AE1B28-FBC8-4FE5-8009-78B6264E5919}"/>
              </a:ext>
            </a:extLst>
          </p:cNvPr>
          <p:cNvCxnSpPr>
            <a:cxnSpLocks/>
          </p:cNvCxnSpPr>
          <p:nvPr/>
        </p:nvCxnSpPr>
        <p:spPr>
          <a:xfrm>
            <a:off x="11012924" y="2265018"/>
            <a:ext cx="12700" cy="2412256"/>
          </a:xfrm>
          <a:prstGeom prst="curvedConnector3">
            <a:avLst>
              <a:gd name="adj1" fmla="val 657303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Connector: Curved 11">
            <a:extLst>
              <a:ext uri="{FF2B5EF4-FFF2-40B4-BE49-F238E27FC236}">
                <a16:creationId xmlns:a16="http://schemas.microsoft.com/office/drawing/2014/main" id="{17D8657A-C7D5-4003-BDCE-21A347003681}"/>
              </a:ext>
            </a:extLst>
          </p:cNvPr>
          <p:cNvCxnSpPr>
            <a:cxnSpLocks/>
          </p:cNvCxnSpPr>
          <p:nvPr/>
        </p:nvCxnSpPr>
        <p:spPr>
          <a:xfrm rot="10800000">
            <a:off x="8940954" y="2265018"/>
            <a:ext cx="12700" cy="2412256"/>
          </a:xfrm>
          <a:prstGeom prst="curvedConnector3">
            <a:avLst>
              <a:gd name="adj1" fmla="val 6653929"/>
            </a:avLst>
          </a:prstGeom>
          <a:ln w="19050">
            <a:tailEnd type="triangle"/>
          </a:ln>
        </p:spPr>
        <p:style>
          <a:lnRef idx="1">
            <a:schemeClr val="dk1"/>
          </a:lnRef>
          <a:fillRef idx="0">
            <a:schemeClr val="dk1"/>
          </a:fillRef>
          <a:effectRef idx="0">
            <a:schemeClr val="dk1"/>
          </a:effectRef>
          <a:fontRef idx="minor">
            <a:schemeClr val="tx1"/>
          </a:fontRef>
        </p:style>
      </p:cxnSp>
      <p:pic>
        <p:nvPicPr>
          <p:cNvPr id="13" name="Picture 2" descr="Logo&#10;&#10;Description automatically generated">
            <a:extLst>
              <a:ext uri="{FF2B5EF4-FFF2-40B4-BE49-F238E27FC236}">
                <a16:creationId xmlns:a16="http://schemas.microsoft.com/office/drawing/2014/main" id="{84823112-AF4D-4D2B-BF48-FF6B701A2DEB}"/>
              </a:ext>
            </a:extLst>
          </p:cNvPr>
          <p:cNvPicPr>
            <a:picLocks noChangeAspect="1"/>
          </p:cNvPicPr>
          <p:nvPr/>
        </p:nvPicPr>
        <p:blipFill rotWithShape="1">
          <a:blip r:embed="rId3"/>
          <a:srcRect t="26882" r="361" b="8721"/>
          <a:stretch/>
        </p:blipFill>
        <p:spPr>
          <a:xfrm>
            <a:off x="10848713" y="6185561"/>
            <a:ext cx="1344201" cy="588104"/>
          </a:xfrm>
          <a:prstGeom prst="rect">
            <a:avLst/>
          </a:prstGeom>
        </p:spPr>
      </p:pic>
      <p:sp>
        <p:nvSpPr>
          <p:cNvPr id="14" name="Rectangle 13">
            <a:extLst>
              <a:ext uri="{FF2B5EF4-FFF2-40B4-BE49-F238E27FC236}">
                <a16:creationId xmlns:a16="http://schemas.microsoft.com/office/drawing/2014/main" id="{E9237A52-B61B-4F17-8106-B166967585CA}"/>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5">
            <a:extLst>
              <a:ext uri="{FF2B5EF4-FFF2-40B4-BE49-F238E27FC236}">
                <a16:creationId xmlns:a16="http://schemas.microsoft.com/office/drawing/2014/main" id="{BA476F5C-DAF0-491F-B84A-5F6FC51F9F69}"/>
              </a:ext>
            </a:extLst>
          </p:cNvPr>
          <p:cNvPicPr>
            <a:picLocks noChangeAspect="1"/>
          </p:cNvPicPr>
          <p:nvPr/>
        </p:nvPicPr>
        <p:blipFill>
          <a:blip r:embed="rId4"/>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2761755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43940" y="2920755"/>
            <a:ext cx="97410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a:solidFill>
                  <a:schemeClr val="bg1"/>
                </a:solidFill>
                <a:latin typeface="Open Sans"/>
                <a:ea typeface="Open Sans"/>
                <a:cs typeface="Open Sans"/>
              </a:rPr>
              <a:t>Next steps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949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53D8A4-4E05-4EC8-9E70-DEF9B280C384}"/>
              </a:ext>
            </a:extLst>
          </p:cNvPr>
          <p:cNvSpPr>
            <a:spLocks noGrp="1"/>
          </p:cNvSpPr>
          <p:nvPr>
            <p:ph idx="1"/>
          </p:nvPr>
        </p:nvSpPr>
        <p:spPr>
          <a:xfrm>
            <a:off x="590400" y="1334356"/>
            <a:ext cx="10515600" cy="4351338"/>
          </a:xfrm>
        </p:spPr>
        <p:txBody>
          <a:bodyPr>
            <a:normAutofit fontScale="70000" lnSpcReduction="20000"/>
          </a:bodyPr>
          <a:lstStyle/>
          <a:p>
            <a:pPr marL="0" indent="0">
              <a:buNone/>
            </a:pPr>
            <a:r>
              <a:rPr lang="en-US" sz="2400" b="1">
                <a:latin typeface="Open Sans" panose="020B0606030504020204" pitchFamily="34" charset="0"/>
                <a:ea typeface="Open Sans" panose="020B0606030504020204" pitchFamily="34" charset="0"/>
                <a:cs typeface="Open Sans" panose="020B0606030504020204" pitchFamily="34" charset="0"/>
              </a:rPr>
              <a:t>With residents…</a:t>
            </a:r>
          </a:p>
          <a:p>
            <a:pPr marL="0" indent="0">
              <a:buNone/>
            </a:pPr>
            <a:endParaRPr lang="en-US" sz="2400" b="1">
              <a:latin typeface="Open Sans" panose="020B0606030504020204" pitchFamily="34" charset="0"/>
              <a:ea typeface="Open Sans" panose="020B0606030504020204" pitchFamily="34" charset="0"/>
              <a:cs typeface="Open Sans" panose="020B0606030504020204" pitchFamily="34" charset="0"/>
            </a:endParaRPr>
          </a:p>
          <a:p>
            <a:r>
              <a:rPr lang="en-US" sz="2400">
                <a:latin typeface="Open Sans" panose="020B0606030504020204" pitchFamily="34" charset="0"/>
                <a:ea typeface="Open Sans" panose="020B0606030504020204" pitchFamily="34" charset="0"/>
                <a:cs typeface="Open Sans" panose="020B0606030504020204" pitchFamily="34" charset="0"/>
              </a:rPr>
              <a:t>Run our in-depth interviews to better understand their needs and behaviors </a:t>
            </a:r>
          </a:p>
          <a:p>
            <a:r>
              <a:rPr lang="en-US" sz="2400">
                <a:latin typeface="Open Sans" panose="020B0606030504020204" pitchFamily="34" charset="0"/>
                <a:ea typeface="Open Sans" panose="020B0606030504020204" pitchFamily="34" charset="0"/>
                <a:cs typeface="Open Sans" panose="020B0606030504020204" pitchFamily="34" charset="0"/>
              </a:rPr>
              <a:t>Design some activities to find out what content is most important for them</a:t>
            </a:r>
          </a:p>
          <a:p>
            <a:r>
              <a:rPr lang="en-US" sz="2400">
                <a:latin typeface="Open Sans" panose="020B0606030504020204" pitchFamily="34" charset="0"/>
                <a:ea typeface="Open Sans" panose="020B0606030504020204" pitchFamily="34" charset="0"/>
                <a:cs typeface="Open Sans" panose="020B0606030504020204" pitchFamily="34" charset="0"/>
              </a:rPr>
              <a:t>Engage with the Children in Care Council/Care Leavers Forum at their next meet-up</a:t>
            </a:r>
          </a:p>
          <a:p>
            <a:endParaRPr lang="en-US" sz="240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1">
                <a:latin typeface="Open Sans" panose="020B0606030504020204" pitchFamily="34" charset="0"/>
                <a:ea typeface="Open Sans" panose="020B0606030504020204" pitchFamily="34" charset="0"/>
                <a:cs typeface="Open Sans" panose="020B0606030504020204" pitchFamily="34" charset="0"/>
              </a:rPr>
              <a:t>With local service providers…</a:t>
            </a:r>
          </a:p>
          <a:p>
            <a:pPr marL="0" indent="0">
              <a:buNone/>
            </a:pPr>
            <a:endParaRPr lang="en-US" sz="2400" b="1">
              <a:latin typeface="Open Sans" panose="020B0606030504020204" pitchFamily="34" charset="0"/>
              <a:ea typeface="Open Sans" panose="020B0606030504020204" pitchFamily="34" charset="0"/>
              <a:cs typeface="Open Sans" panose="020B0606030504020204" pitchFamily="34" charset="0"/>
            </a:endParaRPr>
          </a:p>
          <a:p>
            <a:r>
              <a:rPr lang="en-US" sz="2400">
                <a:latin typeface="Open Sans" panose="020B0606030504020204" pitchFamily="34" charset="0"/>
                <a:ea typeface="Open Sans" panose="020B0606030504020204" pitchFamily="34" charset="0"/>
                <a:cs typeface="Open Sans" panose="020B0606030504020204" pitchFamily="34" charset="0"/>
              </a:rPr>
              <a:t>Finish setting up our test version of Outpost</a:t>
            </a:r>
          </a:p>
          <a:p>
            <a:r>
              <a:rPr lang="en-US" sz="2400">
                <a:latin typeface="Open Sans" panose="020B0606030504020204" pitchFamily="34" charset="0"/>
                <a:ea typeface="Open Sans" panose="020B0606030504020204" pitchFamily="34" charset="0"/>
                <a:cs typeface="Open Sans" panose="020B0606030504020204" pitchFamily="34" charset="0"/>
              </a:rPr>
              <a:t>Run our in-depth interviews and testing sessions</a:t>
            </a:r>
          </a:p>
          <a:p>
            <a:endParaRPr lang="en-US" sz="240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1">
                <a:latin typeface="Open Sans" panose="020B0606030504020204" pitchFamily="34" charset="0"/>
                <a:ea typeface="Open Sans" panose="020B0606030504020204" pitchFamily="34" charset="0"/>
                <a:cs typeface="Open Sans" panose="020B0606030504020204" pitchFamily="34" charset="0"/>
              </a:rPr>
              <a:t>In our team…</a:t>
            </a:r>
          </a:p>
          <a:p>
            <a:pPr marL="0" indent="0">
              <a:buNone/>
            </a:pPr>
            <a:endParaRPr lang="en-US" sz="2400" b="1">
              <a:latin typeface="Open Sans" panose="020B0606030504020204" pitchFamily="34" charset="0"/>
              <a:ea typeface="Open Sans" panose="020B0606030504020204" pitchFamily="34" charset="0"/>
              <a:cs typeface="Open Sans" panose="020B0606030504020204" pitchFamily="34" charset="0"/>
            </a:endParaRPr>
          </a:p>
          <a:p>
            <a:r>
              <a:rPr lang="en-US" sz="2400">
                <a:latin typeface="Open Sans" panose="020B0606030504020204" pitchFamily="34" charset="0"/>
                <a:ea typeface="Open Sans" panose="020B0606030504020204" pitchFamily="34" charset="0"/>
                <a:cs typeface="Open Sans" panose="020B0606030504020204" pitchFamily="34" charset="0"/>
              </a:rPr>
              <a:t>Trial our new way of working with our refreshed collaborators group</a:t>
            </a:r>
          </a:p>
          <a:p>
            <a:endParaRPr lang="en-US" sz="2400">
              <a:latin typeface="Open Sans" panose="020B0606030504020204" pitchFamily="34" charset="0"/>
              <a:ea typeface="Open Sans" panose="020B0606030504020204" pitchFamily="34" charset="0"/>
              <a:cs typeface="Open Sans" panose="020B0606030504020204" pitchFamily="34" charset="0"/>
            </a:endParaRPr>
          </a:p>
          <a:p>
            <a:pPr>
              <a:buFontTx/>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24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1EA4FDF-640D-696F-C2A4-906634B20F9F}"/>
              </a:ext>
            </a:extLst>
          </p:cNvPr>
          <p:cNvSpPr txBox="1"/>
          <p:nvPr/>
        </p:nvSpPr>
        <p:spPr>
          <a:xfrm>
            <a:off x="567250" y="458324"/>
            <a:ext cx="10734024"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Over the next 3 weeks, we will…</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87C3F716-6E1C-16F0-523F-570C52FA30A9}"/>
              </a:ext>
            </a:extLst>
          </p:cNvPr>
          <p:cNvSpPr/>
          <p:nvPr/>
        </p:nvSpPr>
        <p:spPr>
          <a:xfrm>
            <a:off x="3" y="6061753"/>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5">
            <a:extLst>
              <a:ext uri="{FF2B5EF4-FFF2-40B4-BE49-F238E27FC236}">
                <a16:creationId xmlns:a16="http://schemas.microsoft.com/office/drawing/2014/main" id="{9A313F62-4076-E7E5-1166-14DFB57D796F}"/>
              </a:ext>
            </a:extLst>
          </p:cNvPr>
          <p:cNvPicPr>
            <a:picLocks noChangeAspect="1"/>
          </p:cNvPicPr>
          <p:nvPr/>
        </p:nvPicPr>
        <p:blipFill>
          <a:blip r:embed="rId3"/>
          <a:stretch>
            <a:fillRect/>
          </a:stretch>
        </p:blipFill>
        <p:spPr>
          <a:xfrm>
            <a:off x="11034445" y="6208132"/>
            <a:ext cx="970909" cy="469239"/>
          </a:xfrm>
          <a:prstGeom prst="rect">
            <a:avLst/>
          </a:prstGeom>
        </p:spPr>
      </p:pic>
    </p:spTree>
    <p:extLst>
      <p:ext uri="{BB962C8B-B14F-4D97-AF65-F5344CB8AC3E}">
        <p14:creationId xmlns:p14="http://schemas.microsoft.com/office/powerpoint/2010/main" val="497933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43940" y="2920755"/>
            <a:ext cx="97410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chemeClr val="bg1"/>
                </a:solidFill>
                <a:latin typeface="Open Sans" panose="020B0606030504020204" pitchFamily="34" charset="0"/>
                <a:ea typeface="Open Sans" panose="020B0606030504020204" pitchFamily="34" charset="0"/>
                <a:cs typeface="Open Sans" panose="020B0606030504020204" pitchFamily="34" charset="0"/>
              </a:rPr>
              <a:t>Questions and feedback </a:t>
            </a:r>
            <a:endPar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3263370"/>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3" y="6061753"/>
            <a:ext cx="12191997" cy="796247"/>
          </a:xfrm>
          <a:prstGeom prst="rect">
            <a:avLst/>
          </a:prstGeom>
          <a:solidFill>
            <a:srgbClr val="AF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BCD96EA-F115-4DC8-B6CD-6C4EA2FE51EE}"/>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7" name="Picture 5">
            <a:extLst>
              <a:ext uri="{FF2B5EF4-FFF2-40B4-BE49-F238E27FC236}">
                <a16:creationId xmlns:a16="http://schemas.microsoft.com/office/drawing/2014/main" id="{E74262AF-C37D-4AB0-9216-A9AF7F78D74A}"/>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14F4C3A2-2ECA-47FC-9FF6-D23F425E1484}"/>
              </a:ext>
            </a:extLst>
          </p:cNvPr>
          <p:cNvSpPr txBox="1"/>
          <p:nvPr/>
        </p:nvSpPr>
        <p:spPr>
          <a:xfrm>
            <a:off x="487680" y="1818640"/>
            <a:ext cx="10332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cs typeface="Calibri"/>
            </a:endParaRPr>
          </a:p>
        </p:txBody>
      </p:sp>
      <p:sp>
        <p:nvSpPr>
          <p:cNvPr id="11" name="Content Placeholder 10">
            <a:extLst>
              <a:ext uri="{FF2B5EF4-FFF2-40B4-BE49-F238E27FC236}">
                <a16:creationId xmlns:a16="http://schemas.microsoft.com/office/drawing/2014/main" id="{0A1EDCAE-5DEB-4E29-8D04-60FE29278466}"/>
              </a:ext>
            </a:extLst>
          </p:cNvPr>
          <p:cNvSpPr>
            <a:spLocks noGrp="1"/>
          </p:cNvSpPr>
          <p:nvPr>
            <p:ph sz="half" idx="1"/>
          </p:nvPr>
        </p:nvSpPr>
        <p:spPr>
          <a:xfrm>
            <a:off x="914400" y="1790577"/>
            <a:ext cx="5181600" cy="4351338"/>
          </a:xfrm>
        </p:spPr>
        <p:txBody>
          <a:bodyPr vert="horz" lIns="91440" tIns="45720" rIns="91440" bIns="45720" rtlCol="0" anchor="t">
            <a:normAutofit/>
          </a:bodyPr>
          <a:lstStyle/>
          <a:p>
            <a:pPr marL="0" indent="0">
              <a:buNone/>
            </a:pPr>
            <a:endParaRPr lang="en-GB">
              <a:ea typeface="+mn-lt"/>
              <a:cs typeface="+mn-lt"/>
            </a:endParaRPr>
          </a:p>
          <a:p>
            <a:pPr marL="0" indent="0">
              <a:buNone/>
            </a:pPr>
            <a:endParaRPr lang="en-GB">
              <a:cs typeface="Calibri"/>
            </a:endParaRPr>
          </a:p>
        </p:txBody>
      </p:sp>
      <p:sp>
        <p:nvSpPr>
          <p:cNvPr id="12" name="Content Placeholder 11">
            <a:extLst>
              <a:ext uri="{FF2B5EF4-FFF2-40B4-BE49-F238E27FC236}">
                <a16:creationId xmlns:a16="http://schemas.microsoft.com/office/drawing/2014/main" id="{BF2F84E7-01D5-4467-8AC6-C67CD083A72B}"/>
              </a:ext>
            </a:extLst>
          </p:cNvPr>
          <p:cNvSpPr>
            <a:spLocks noGrp="1"/>
          </p:cNvSpPr>
          <p:nvPr>
            <p:ph sz="half" idx="2"/>
          </p:nvPr>
        </p:nvSpPr>
        <p:spPr>
          <a:xfrm>
            <a:off x="567250" y="1449497"/>
            <a:ext cx="5717905" cy="2611246"/>
          </a:xfrm>
        </p:spPr>
        <p:txBody>
          <a:bodyPr vert="horz" lIns="91440" tIns="45720" rIns="91440" bIns="45720" rtlCol="0" anchor="t">
            <a:normAutofit/>
          </a:bodyPr>
          <a:lstStyle/>
          <a:p>
            <a:pPr marL="0" indent="0">
              <a:lnSpc>
                <a:spcPct val="100000"/>
              </a:lnSpc>
              <a:buNone/>
            </a:pPr>
            <a:r>
              <a:rPr lang="en-GB" sz="2400">
                <a:latin typeface="Open Sans" panose="020B0606030504020204" pitchFamily="34" charset="0"/>
                <a:ea typeface="Open Sans" panose="020B0606030504020204" pitchFamily="34" charset="0"/>
                <a:cs typeface="Open Sans" panose="020B0606030504020204" pitchFamily="34" charset="0"/>
              </a:rPr>
              <a:t>We'd love to know your thoughts and answer any questions you might have.</a:t>
            </a:r>
          </a:p>
          <a:p>
            <a:pPr marL="0" indent="0">
              <a:lnSpc>
                <a:spcPct val="100000"/>
              </a:lnSpc>
              <a:buNone/>
            </a:pPr>
            <a:endParaRPr lang="en-GB" sz="240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GB" sz="2400">
                <a:latin typeface="Open Sans" panose="020B0606030504020204" pitchFamily="34" charset="0"/>
                <a:ea typeface="Open Sans" panose="020B0606030504020204" pitchFamily="34" charset="0"/>
                <a:cs typeface="Open Sans" panose="020B0606030504020204" pitchFamily="34" charset="0"/>
              </a:rPr>
              <a:t>Comment in the chat or speak up 🙂</a:t>
            </a:r>
          </a:p>
        </p:txBody>
      </p:sp>
      <p:sp>
        <p:nvSpPr>
          <p:cNvPr id="14" name="TextBox 13">
            <a:extLst>
              <a:ext uri="{FF2B5EF4-FFF2-40B4-BE49-F238E27FC236}">
                <a16:creationId xmlns:a16="http://schemas.microsoft.com/office/drawing/2014/main" id="{8B21FC5B-6989-8B49-9DEF-D2441C97DE35}"/>
              </a:ext>
            </a:extLst>
          </p:cNvPr>
          <p:cNvSpPr txBox="1"/>
          <p:nvPr/>
        </p:nvSpPr>
        <p:spPr>
          <a:xfrm>
            <a:off x="567250" y="3737388"/>
            <a:ext cx="5419165" cy="1384995"/>
          </a:xfrm>
          <a:prstGeom prst="rect">
            <a:avLst/>
          </a:prstGeom>
          <a:noFill/>
        </p:spPr>
        <p:txBody>
          <a:bodyPr wrap="square" lIns="91440" tIns="45720" rIns="91440" bIns="45720" anchor="t">
            <a:spAutoFit/>
          </a:bodyPr>
          <a:lstStyle/>
          <a:p>
            <a:r>
              <a:rPr lang="en-GB" sz="2800" b="1">
                <a:latin typeface="Open Sans" panose="020B0606030504020204" pitchFamily="34" charset="0"/>
                <a:ea typeface="Open Sans" panose="020B0606030504020204" pitchFamily="34" charset="0"/>
                <a:cs typeface="Open Sans" panose="020B0606030504020204" pitchFamily="34" charset="0"/>
              </a:rPr>
              <a:t>What stood out to you?</a:t>
            </a:r>
          </a:p>
          <a:p>
            <a:endParaRPr lang="en-GB" sz="2800" b="1">
              <a:latin typeface="Open Sans" panose="020B0606030504020204" pitchFamily="34" charset="0"/>
              <a:ea typeface="Open Sans" panose="020B0606030504020204" pitchFamily="34" charset="0"/>
              <a:cs typeface="Open Sans" panose="020B0606030504020204" pitchFamily="34" charset="0"/>
            </a:endParaRPr>
          </a:p>
          <a:p>
            <a:r>
              <a:rPr lang="en-GB" sz="2800" b="1">
                <a:latin typeface="Open Sans" panose="020B0606030504020204" pitchFamily="34" charset="0"/>
                <a:ea typeface="Open Sans" panose="020B0606030504020204" pitchFamily="34" charset="0"/>
                <a:cs typeface="Open Sans" panose="020B0606030504020204" pitchFamily="34" charset="0"/>
              </a:rPr>
              <a:t>What questions do you have?</a:t>
            </a:r>
          </a:p>
        </p:txBody>
      </p:sp>
      <p:sp>
        <p:nvSpPr>
          <p:cNvPr id="15" name="TextBox 14">
            <a:extLst>
              <a:ext uri="{FF2B5EF4-FFF2-40B4-BE49-F238E27FC236}">
                <a16:creationId xmlns:a16="http://schemas.microsoft.com/office/drawing/2014/main" id="{EEBC7584-D0F5-C248-991E-9166279A0ECF}"/>
              </a:ext>
            </a:extLst>
          </p:cNvPr>
          <p:cNvSpPr txBox="1"/>
          <p:nvPr/>
        </p:nvSpPr>
        <p:spPr>
          <a:xfrm>
            <a:off x="567250" y="458324"/>
            <a:ext cx="10734024" cy="584775"/>
          </a:xfrm>
          <a:prstGeom prst="rect">
            <a:avLst/>
          </a:prstGeom>
          <a:noFill/>
        </p:spPr>
        <p:txBody>
          <a:bodyPr wrap="square" lIns="91440" tIns="45720" rIns="91440" bIns="45720" rtlCol="0" anchor="t">
            <a:spAutoFit/>
          </a:bodyPr>
          <a:lstStyle/>
          <a:p>
            <a:r>
              <a:rPr lang="en-GB" sz="3200" b="1">
                <a:solidFill>
                  <a:srgbClr val="008080"/>
                </a:solidFill>
                <a:latin typeface="Open Sans"/>
                <a:ea typeface="Open Sans"/>
                <a:cs typeface="Calibri Light"/>
              </a:rPr>
              <a:t>Over to you!</a:t>
            </a:r>
            <a:endParaRPr lang="en-US" sz="32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4041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2"/>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1174376" y="2099086"/>
            <a:ext cx="1033268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Ways to stay in touch: </a:t>
            </a:r>
          </a:p>
          <a:p>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Read our weeknotes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 these are sent to all Show &amp; Tell attendees every Friday</a:t>
            </a:r>
          </a:p>
          <a:p>
            <a:pPr marL="457200" indent="-457200">
              <a:buFont typeface="+mj-lt"/>
              <a:buAutoNum type="arabicPeriod"/>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Come to our future Show &amp; Tell events</a:t>
            </a:r>
          </a:p>
          <a:p>
            <a:pPr marL="457200" indent="-457200">
              <a:buFont typeface="+mj-lt"/>
              <a:buAutoNum type="arabicPeriod"/>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Send us an email or a message on Microsoft Teams:</a:t>
            </a:r>
          </a:p>
          <a:p>
            <a:pPr marL="457200" indent="-457200">
              <a:buFont typeface="+mj-lt"/>
              <a:buAutoNum type="arabicPeriod"/>
            </a:pP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Arial" panose="020B0604020202020204" pitchFamily="34" charset="0"/>
              <a:buChar char="•"/>
            </a:pPr>
            <a:r>
              <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hlinkClick r:id="rId3"/>
              </a:rPr>
              <a:t>Bethany.Mindham@royalgreenwich.gov.uk</a:t>
            </a:r>
            <a:endPar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Arial" panose="020B0604020202020204" pitchFamily="34" charset="0"/>
              <a:buChar char="•"/>
            </a:pPr>
            <a:r>
              <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hlinkClick r:id="rId4"/>
              </a:rPr>
              <a:t>Alex.Sturtivant@royalgreenwich.gov.uk</a:t>
            </a:r>
            <a:r>
              <a:rPr lang="en-US" sz="2000" b="1">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 </a:t>
            </a:r>
          </a:p>
          <a:p>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F2A9BD78-3768-4A4F-9883-D3E752CDCE57}"/>
              </a:ext>
            </a:extLst>
          </p:cNvPr>
          <p:cNvSpPr txBox="1"/>
          <p:nvPr/>
        </p:nvSpPr>
        <p:spPr>
          <a:xfrm>
            <a:off x="1297669" y="494931"/>
            <a:ext cx="95966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Open Sans" panose="020B0606030504020204" pitchFamily="34" charset="0"/>
                <a:ea typeface="Open Sans" panose="020B0606030504020204" pitchFamily="34" charset="0"/>
                <a:cs typeface="Open Sans" panose="020B0606030504020204" pitchFamily="34" charset="0"/>
              </a:rPr>
              <a:t>Thank you for coming! </a:t>
            </a:r>
            <a:endParaRPr lang="en-US" sz="4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592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6B3FF74-CE5D-4933-9376-70E81AB9E641}"/>
              </a:ext>
            </a:extLst>
          </p:cNvPr>
          <p:cNvSpPr/>
          <p:nvPr/>
        </p:nvSpPr>
        <p:spPr>
          <a:xfrm>
            <a:off x="930374"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20A711-9800-4330-B580-3A8FC09D45D9}"/>
              </a:ext>
            </a:extLst>
          </p:cNvPr>
          <p:cNvSpPr/>
          <p:nvPr/>
        </p:nvSpPr>
        <p:spPr>
          <a:xfrm>
            <a:off x="4592890"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2A74C45-D638-444B-B77A-63E6AA02242F}"/>
              </a:ext>
            </a:extLst>
          </p:cNvPr>
          <p:cNvSpPr/>
          <p:nvPr/>
        </p:nvSpPr>
        <p:spPr>
          <a:xfrm>
            <a:off x="8345535" y="2040194"/>
            <a:ext cx="2777612" cy="2777612"/>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0E412DA-8897-4897-A0DB-D5EA5D304BF0}"/>
              </a:ext>
            </a:extLst>
          </p:cNvPr>
          <p:cNvSpPr txBox="1"/>
          <p:nvPr/>
        </p:nvSpPr>
        <p:spPr>
          <a:xfrm>
            <a:off x="1088606" y="3104024"/>
            <a:ext cx="24344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262626"/>
                </a:solidFill>
                <a:latin typeface="Open Sans"/>
                <a:ea typeface="Open Sans"/>
                <a:cs typeface="Open Sans"/>
              </a:rPr>
              <a:t>Show progress </a:t>
            </a:r>
            <a:r>
              <a:rPr lang="en-GB">
                <a:solidFill>
                  <a:srgbClr val="262626"/>
                </a:solidFill>
                <a:latin typeface="Open Sans"/>
                <a:ea typeface="Open Sans"/>
                <a:cs typeface="Open Sans"/>
              </a:rPr>
              <a:t>early and often</a:t>
            </a:r>
            <a:endParaRPr lang="en-US">
              <a:solidFill>
                <a:srgbClr val="262626"/>
              </a:solidFill>
              <a:latin typeface="Open Sans"/>
              <a:ea typeface="Open Sans"/>
              <a:cs typeface="Open Sans"/>
            </a:endParaRPr>
          </a:p>
        </p:txBody>
      </p:sp>
      <p:sp>
        <p:nvSpPr>
          <p:cNvPr id="11" name="TextBox 10">
            <a:extLst>
              <a:ext uri="{FF2B5EF4-FFF2-40B4-BE49-F238E27FC236}">
                <a16:creationId xmlns:a16="http://schemas.microsoft.com/office/drawing/2014/main" id="{72B42AD8-C1A1-40E6-B020-AD433D4BC956}"/>
              </a:ext>
            </a:extLst>
          </p:cNvPr>
          <p:cNvSpPr txBox="1"/>
          <p:nvPr/>
        </p:nvSpPr>
        <p:spPr>
          <a:xfrm>
            <a:off x="4767226" y="2880679"/>
            <a:ext cx="24344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Get feedback </a:t>
            </a:r>
            <a:r>
              <a:rPr lang="en-GB">
                <a:solidFill>
                  <a:schemeClr val="tx1">
                    <a:lumMod val="85000"/>
                    <a:lumOff val="15000"/>
                  </a:schemeClr>
                </a:solidFill>
                <a:latin typeface="Open Sans"/>
                <a:ea typeface="Open Sans"/>
                <a:cs typeface="Open Sans"/>
              </a:rPr>
              <a:t>from everyone, to shape what we do next</a:t>
            </a:r>
          </a:p>
          <a:p>
            <a:pPr algn="ctr"/>
            <a:endParaRPr lang="en-GB" sz="1200">
              <a:solidFill>
                <a:schemeClr val="tx1">
                  <a:lumMod val="85000"/>
                  <a:lumOff val="15000"/>
                </a:schemeClr>
              </a:solidFill>
              <a:latin typeface="Open Sans"/>
              <a:ea typeface="Open Sans"/>
              <a:cs typeface="Open Sans"/>
            </a:endParaRPr>
          </a:p>
          <a:p>
            <a:pPr algn="ctr"/>
            <a:r>
              <a:rPr lang="en-GB" sz="1200">
                <a:solidFill>
                  <a:schemeClr val="tx1">
                    <a:lumMod val="85000"/>
                    <a:lumOff val="15000"/>
                  </a:schemeClr>
                </a:solidFill>
                <a:latin typeface="Open Sans"/>
                <a:ea typeface="Open Sans"/>
                <a:cs typeface="Open Sans"/>
              </a:rPr>
              <a:t>(not just those involved in the day to day work)</a:t>
            </a:r>
          </a:p>
        </p:txBody>
      </p:sp>
      <p:sp>
        <p:nvSpPr>
          <p:cNvPr id="12" name="TextBox 11">
            <a:extLst>
              <a:ext uri="{FF2B5EF4-FFF2-40B4-BE49-F238E27FC236}">
                <a16:creationId xmlns:a16="http://schemas.microsoft.com/office/drawing/2014/main" id="{268DEFB7-D3F5-45A2-BE08-A526DF0E14AD}"/>
              </a:ext>
            </a:extLst>
          </p:cNvPr>
          <p:cNvSpPr txBox="1"/>
          <p:nvPr/>
        </p:nvSpPr>
        <p:spPr>
          <a:xfrm>
            <a:off x="8358557" y="2797760"/>
            <a:ext cx="26758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chemeClr val="tx1">
                    <a:lumMod val="85000"/>
                    <a:lumOff val="15000"/>
                  </a:schemeClr>
                </a:solidFill>
                <a:latin typeface="Open Sans"/>
                <a:ea typeface="Open Sans"/>
                <a:cs typeface="Open Sans"/>
              </a:rPr>
              <a:t>Make connections </a:t>
            </a:r>
            <a:r>
              <a:rPr lang="en-GB">
                <a:solidFill>
                  <a:schemeClr val="tx1">
                    <a:lumMod val="85000"/>
                    <a:lumOff val="15000"/>
                  </a:schemeClr>
                </a:solidFill>
                <a:latin typeface="Open Sans"/>
                <a:ea typeface="Open Sans"/>
                <a:cs typeface="Open Sans"/>
              </a:rPr>
              <a:t>with other work and knowledge</a:t>
            </a:r>
            <a:endParaRPr lang="en-US">
              <a:solidFill>
                <a:schemeClr val="tx1">
                  <a:lumMod val="85000"/>
                  <a:lumOff val="15000"/>
                </a:schemeClr>
              </a:solidFill>
              <a:cs typeface="Calibri"/>
            </a:endParaRPr>
          </a:p>
        </p:txBody>
      </p:sp>
      <p:sp>
        <p:nvSpPr>
          <p:cNvPr id="3" name="Rectangle 2">
            <a:extLst>
              <a:ext uri="{FF2B5EF4-FFF2-40B4-BE49-F238E27FC236}">
                <a16:creationId xmlns:a16="http://schemas.microsoft.com/office/drawing/2014/main" id="{A05C8588-AED5-4970-B088-60E4B7CD525F}"/>
              </a:ext>
            </a:extLst>
          </p:cNvPr>
          <p:cNvSpPr/>
          <p:nvPr/>
        </p:nvSpPr>
        <p:spPr>
          <a:xfrm>
            <a:off x="4" y="606175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6" name="Picture 5" descr="Text&#10;&#10;Description automatically generated">
            <a:extLst>
              <a:ext uri="{FF2B5EF4-FFF2-40B4-BE49-F238E27FC236}">
                <a16:creationId xmlns:a16="http://schemas.microsoft.com/office/drawing/2014/main" id="{DCDFDF9C-000C-498F-BE95-94AD071022FD}"/>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13" name="TextBox 12">
            <a:extLst>
              <a:ext uri="{FF2B5EF4-FFF2-40B4-BE49-F238E27FC236}">
                <a16:creationId xmlns:a16="http://schemas.microsoft.com/office/drawing/2014/main" id="{0A3E1331-D788-3E4C-BC99-DFF62B322A1A}"/>
              </a:ext>
            </a:extLst>
          </p:cNvPr>
          <p:cNvSpPr txBox="1"/>
          <p:nvPr/>
        </p:nvSpPr>
        <p:spPr>
          <a:xfrm>
            <a:off x="567250" y="458324"/>
            <a:ext cx="8030650"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Why do we do them? </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6044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914070-BD0A-47BE-AE7D-6ADAC9B9BAFA}"/>
              </a:ext>
            </a:extLst>
          </p:cNvPr>
          <p:cNvSpPr>
            <a:spLocks noGrp="1"/>
          </p:cNvSpPr>
          <p:nvPr>
            <p:ph idx="1"/>
          </p:nvPr>
        </p:nvSpPr>
        <p:spPr>
          <a:xfrm>
            <a:off x="567250" y="1309264"/>
            <a:ext cx="9791700" cy="4466821"/>
          </a:xfrm>
        </p:spPr>
        <p:txBody>
          <a:bodyPr vert="horz" lIns="91440" tIns="45720" rIns="91440" bIns="45720" rtlCol="0" anchor="t">
            <a:noAutofit/>
          </a:bodyPr>
          <a:lstStyle/>
          <a:p>
            <a:endParaRPr lang="en-US" sz="1200">
              <a:solidFill>
                <a:srgbClr val="242424"/>
              </a:solidFill>
              <a:latin typeface="Calibri"/>
              <a:ea typeface="Open Sans"/>
              <a:cs typeface="Calibri"/>
            </a:endParaRPr>
          </a:p>
          <a:p>
            <a:pPr marL="742950" lvl="1" indent="-285750"/>
            <a:endParaRPr lang="en-US" sz="1200">
              <a:solidFill>
                <a:srgbClr val="242424"/>
              </a:solidFill>
              <a:latin typeface="Segoe UI" panose="020B0502040204020203" pitchFamily="34" charset="0"/>
              <a:ea typeface="Open Sans"/>
              <a:cs typeface="Segoe UI"/>
            </a:endParaRPr>
          </a:p>
          <a:p>
            <a:pPr marL="457200" indent="-457200">
              <a:lnSpc>
                <a:spcPts val="3300"/>
              </a:lnSpc>
            </a:pPr>
            <a:endParaRPr lang="en-US" sz="1200">
              <a:solidFill>
                <a:srgbClr val="262626"/>
              </a:solidFill>
              <a:latin typeface="Calibri"/>
              <a:ea typeface="Open Sans"/>
              <a:cs typeface="Open Sans"/>
            </a:endParaRPr>
          </a:p>
        </p:txBody>
      </p:sp>
      <p:sp>
        <p:nvSpPr>
          <p:cNvPr id="4" name="Rectangle 3">
            <a:extLst>
              <a:ext uri="{FF2B5EF4-FFF2-40B4-BE49-F238E27FC236}">
                <a16:creationId xmlns:a16="http://schemas.microsoft.com/office/drawing/2014/main" id="{48B8D350-8D7E-4F96-8591-CAC0AD8847A4}"/>
              </a:ext>
            </a:extLst>
          </p:cNvPr>
          <p:cNvSpPr/>
          <p:nvPr/>
        </p:nvSpPr>
        <p:spPr>
          <a:xfrm>
            <a:off x="3" y="6112464"/>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 name="TextBox 4">
            <a:extLst>
              <a:ext uri="{FF2B5EF4-FFF2-40B4-BE49-F238E27FC236}">
                <a16:creationId xmlns:a16="http://schemas.microsoft.com/office/drawing/2014/main" id="{CF23C95D-2CE2-1449-AD39-FAD79E5570AC}"/>
              </a:ext>
            </a:extLst>
          </p:cNvPr>
          <p:cNvSpPr txBox="1"/>
          <p:nvPr/>
        </p:nvSpPr>
        <p:spPr>
          <a:xfrm>
            <a:off x="567250" y="458324"/>
            <a:ext cx="10734024" cy="523220"/>
          </a:xfrm>
          <a:prstGeom prst="rect">
            <a:avLst/>
          </a:prstGeom>
          <a:noFill/>
        </p:spPr>
        <p:txBody>
          <a:bodyPr wrap="square" lIns="91440" tIns="45720" rIns="91440" bIns="45720" rtlCol="0" anchor="t">
            <a:spAutoFit/>
          </a:bodyPr>
          <a:lstStyle/>
          <a:p>
            <a:r>
              <a:rPr lang="en-US" sz="2800" b="1">
                <a:solidFill>
                  <a:srgbClr val="008080"/>
                </a:solidFill>
                <a:latin typeface="Open Sans"/>
                <a:ea typeface="Open Sans"/>
                <a:cs typeface="Open Sans"/>
              </a:rPr>
              <a:t>Today we want to:</a:t>
            </a:r>
            <a:endPar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33739C5-4AE4-4B5D-AD39-25F52E4D4F3A}"/>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7" name="TextBox 6">
            <a:extLst>
              <a:ext uri="{FF2B5EF4-FFF2-40B4-BE49-F238E27FC236}">
                <a16:creationId xmlns:a16="http://schemas.microsoft.com/office/drawing/2014/main" id="{B3ECB68A-B66B-4A65-AF83-F3C2D1F5BAAD}"/>
              </a:ext>
            </a:extLst>
          </p:cNvPr>
          <p:cNvSpPr txBox="1"/>
          <p:nvPr/>
        </p:nvSpPr>
        <p:spPr>
          <a:xfrm>
            <a:off x="2957677" y="324408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2" name="TextBox 1">
            <a:extLst>
              <a:ext uri="{FF2B5EF4-FFF2-40B4-BE49-F238E27FC236}">
                <a16:creationId xmlns:a16="http://schemas.microsoft.com/office/drawing/2014/main" id="{3BCE52F7-5E65-49B7-9B57-DCDF61FDF5E1}"/>
              </a:ext>
            </a:extLst>
          </p:cNvPr>
          <p:cNvSpPr txBox="1"/>
          <p:nvPr/>
        </p:nvSpPr>
        <p:spPr>
          <a:xfrm>
            <a:off x="534120" y="1717517"/>
            <a:ext cx="1032114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ea typeface="+mn-lt"/>
                <a:cs typeface="+mn-lt"/>
              </a:rPr>
              <a:t>Recap what the community directory is and why we’re replacing it</a:t>
            </a:r>
            <a:endParaRPr lang="en-GB" sz="2400">
              <a:ea typeface="+mn-lt"/>
              <a:cs typeface="+mn-lt"/>
            </a:endParaRPr>
          </a:p>
          <a:p>
            <a:pPr marL="342900" indent="-342900">
              <a:buFont typeface="Arial"/>
              <a:buChar char="•"/>
            </a:pPr>
            <a:r>
              <a:rPr lang="en-US" sz="2400">
                <a:latin typeface="Calibri"/>
                <a:ea typeface="Open Sans"/>
                <a:cs typeface="Calibri"/>
              </a:rPr>
              <a:t>Share our headline findings from our 3 weeks of rapid research phase with residents and our plan for the next phase </a:t>
            </a:r>
          </a:p>
          <a:p>
            <a:pPr marL="342900" indent="-342900">
              <a:buFont typeface="Arial"/>
              <a:buChar char="•"/>
            </a:pPr>
            <a:r>
              <a:rPr lang="en-US" sz="2400">
                <a:latin typeface="Calibri"/>
                <a:ea typeface="Open Sans"/>
                <a:cs typeface="Calibri"/>
              </a:rPr>
              <a:t>Explain the approach we are taking for research with local service providers, including a recap on Outpost and why we are testing it </a:t>
            </a:r>
          </a:p>
          <a:p>
            <a:pPr marL="342900" indent="-342900">
              <a:buFont typeface="Arial"/>
              <a:buChar char="•"/>
            </a:pPr>
            <a:r>
              <a:rPr lang="en-US" sz="2400">
                <a:ea typeface="Open Sans"/>
                <a:cs typeface="Calibri" panose="020F0502020204030204"/>
              </a:rPr>
              <a:t>Share some work in progress around the shape of the team</a:t>
            </a:r>
          </a:p>
          <a:p>
            <a:pPr marL="342900" indent="-342900">
              <a:buFont typeface="Arial"/>
              <a:buChar char="•"/>
            </a:pPr>
            <a:r>
              <a:rPr lang="en-US" sz="2400">
                <a:ea typeface="Open Sans"/>
                <a:cs typeface="Calibri" panose="020F0502020204030204"/>
              </a:rPr>
              <a:t>Explain what we're doing next </a:t>
            </a:r>
          </a:p>
          <a:p>
            <a:pPr marL="342900" indent="-342900">
              <a:buFont typeface="Arial"/>
              <a:buChar char="•"/>
            </a:pPr>
            <a:r>
              <a:rPr lang="en-US" sz="2400">
                <a:latin typeface="Calibri" panose="020F0502020204030204"/>
                <a:ea typeface="Open Sans"/>
                <a:cs typeface="Calibri" panose="020F0502020204030204"/>
              </a:rPr>
              <a:t>Hear your thoughts, questions and feedback </a:t>
            </a:r>
            <a:endParaRPr lang="en-US" sz="2400">
              <a:latin typeface="Calibri" panose="020F0502020204030204"/>
              <a:ea typeface="Open Sans" panose="020B0606030504020204" pitchFamily="34" charset="0"/>
              <a:cs typeface="Calibri" panose="020F0502020204030204"/>
            </a:endParaRPr>
          </a:p>
          <a:p>
            <a:pPr marL="457200" indent="-457200">
              <a:buFont typeface="Arial" panose="020B0604020202020204" pitchFamily="34" charset="0"/>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97085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3"/>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69978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Open Sans"/>
                <a:ea typeface="Open Sans"/>
                <a:cs typeface="Open Sans"/>
              </a:rPr>
              <a:t>The team</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p:txBody>
      </p:sp>
    </p:spTree>
    <p:extLst>
      <p:ext uri="{BB962C8B-B14F-4D97-AF65-F5344CB8AC3E}">
        <p14:creationId xmlns:p14="http://schemas.microsoft.com/office/powerpoint/2010/main" val="1701081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4000" y="389357"/>
            <a:ext cx="11360800" cy="763600"/>
          </a:xfrm>
          <a:prstGeom prst="rect">
            <a:avLst/>
          </a:prstGeom>
        </p:spPr>
        <p:txBody>
          <a:bodyPr spcFirstLastPara="1" vert="horz" wrap="square" lIns="121900" tIns="121900" rIns="121900" bIns="121900" rtlCol="0" anchor="t" anchorCtr="0">
            <a:normAutofit/>
          </a:bodyPr>
          <a:lstStyle/>
          <a:p>
            <a:r>
              <a:rPr lang="en-US" sz="2800" b="1">
                <a:solidFill>
                  <a:srgbClr val="008080"/>
                </a:solidFill>
                <a:latin typeface="Open Sans"/>
                <a:ea typeface="Open Sans"/>
                <a:cs typeface="Open Sans"/>
              </a:rPr>
              <a:t>A blended team from across the council </a:t>
            </a:r>
            <a:endParaRPr lang="en-US">
              <a:solidFill>
                <a:schemeClr val="tx1">
                  <a:lumMod val="75000"/>
                  <a:lumOff val="25000"/>
                </a:schemeClr>
              </a:solidFill>
              <a:latin typeface="Open Sans"/>
              <a:ea typeface="Open Sans"/>
              <a:cs typeface="Open Sans"/>
            </a:endParaRPr>
          </a:p>
        </p:txBody>
      </p:sp>
      <p:sp>
        <p:nvSpPr>
          <p:cNvPr id="102" name="Google Shape;102;p20"/>
          <p:cNvSpPr txBox="1">
            <a:spLocks noGrp="1"/>
          </p:cNvSpPr>
          <p:nvPr>
            <p:ph type="sldNum" idx="12"/>
          </p:nvPr>
        </p:nvSpPr>
        <p:spPr>
          <a:xfrm>
            <a:off x="11104245" y="6272168"/>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GB"/>
              <a:pPr/>
              <a:t>7</a:t>
            </a:fld>
            <a:endParaRPr/>
          </a:p>
        </p:txBody>
      </p:sp>
      <p:pic>
        <p:nvPicPr>
          <p:cNvPr id="8" name="Picture 7">
            <a:extLst>
              <a:ext uri="{FF2B5EF4-FFF2-40B4-BE49-F238E27FC236}">
                <a16:creationId xmlns:a16="http://schemas.microsoft.com/office/drawing/2014/main" id="{3D5ED537-114F-6249-A462-6BA0A008BCC7}"/>
              </a:ext>
            </a:extLst>
          </p:cNvPr>
          <p:cNvPicPr>
            <a:picLocks noChangeAspect="1"/>
          </p:cNvPicPr>
          <p:nvPr/>
        </p:nvPicPr>
        <p:blipFill>
          <a:blip r:embed="rId3"/>
          <a:stretch>
            <a:fillRect/>
          </a:stretch>
        </p:blipFill>
        <p:spPr>
          <a:xfrm>
            <a:off x="6427676" y="3641704"/>
            <a:ext cx="1419747" cy="1418400"/>
          </a:xfrm>
          <a:prstGeom prst="rect">
            <a:avLst/>
          </a:prstGeom>
        </p:spPr>
      </p:pic>
      <p:sp>
        <p:nvSpPr>
          <p:cNvPr id="19" name="Rectangle 18">
            <a:extLst>
              <a:ext uri="{FF2B5EF4-FFF2-40B4-BE49-F238E27FC236}">
                <a16:creationId xmlns:a16="http://schemas.microsoft.com/office/drawing/2014/main" id="{CA8C6C85-AF0A-3746-824C-6675FCC2468F}"/>
              </a:ext>
            </a:extLst>
          </p:cNvPr>
          <p:cNvSpPr/>
          <p:nvPr/>
        </p:nvSpPr>
        <p:spPr>
          <a:xfrm>
            <a:off x="6242113" y="5305320"/>
            <a:ext cx="1790875" cy="553998"/>
          </a:xfrm>
          <a:prstGeom prst="rect">
            <a:avLst/>
          </a:prstGeom>
        </p:spPr>
        <p:txBody>
          <a:bodyPr wrap="none">
            <a:spAutoFit/>
          </a:bodyPr>
          <a:lstStyle/>
          <a:p>
            <a:pPr algn="ctr"/>
            <a:r>
              <a:rPr lang="en-GB" sz="1000" b="1">
                <a:solidFill>
                  <a:srgbClr val="008080"/>
                </a:solidFill>
              </a:rPr>
              <a:t>Connie Wroe</a:t>
            </a:r>
          </a:p>
          <a:p>
            <a:pPr algn="ctr"/>
            <a:r>
              <a:rPr lang="en-GB" sz="1000" b="1">
                <a:solidFill>
                  <a:schemeClr val="tx1">
                    <a:lumMod val="75000"/>
                    <a:lumOff val="25000"/>
                  </a:schemeClr>
                </a:solidFill>
              </a:rPr>
              <a:t>User Researcher</a:t>
            </a:r>
          </a:p>
          <a:p>
            <a:pPr algn="ctr"/>
            <a:r>
              <a:rPr lang="en-US" sz="1000" b="1">
                <a:solidFill>
                  <a:schemeClr val="bg1">
                    <a:lumMod val="65000"/>
                  </a:schemeClr>
                </a:solidFill>
              </a:rPr>
              <a:t>Digital and Customer Services </a:t>
            </a:r>
          </a:p>
        </p:txBody>
      </p:sp>
      <p:sp>
        <p:nvSpPr>
          <p:cNvPr id="21" name="Rectangle 20">
            <a:extLst>
              <a:ext uri="{FF2B5EF4-FFF2-40B4-BE49-F238E27FC236}">
                <a16:creationId xmlns:a16="http://schemas.microsoft.com/office/drawing/2014/main" id="{45BEF85C-F98E-A44F-AE61-FEFEA43F9913}"/>
              </a:ext>
            </a:extLst>
          </p:cNvPr>
          <p:cNvSpPr/>
          <p:nvPr/>
        </p:nvSpPr>
        <p:spPr>
          <a:xfrm>
            <a:off x="4278747" y="5305320"/>
            <a:ext cx="1790875" cy="553998"/>
          </a:xfrm>
          <a:prstGeom prst="rect">
            <a:avLst/>
          </a:prstGeom>
        </p:spPr>
        <p:txBody>
          <a:bodyPr wrap="none" lIns="91440" tIns="45720" rIns="91440" bIns="45720" anchor="t">
            <a:spAutoFit/>
          </a:bodyPr>
          <a:lstStyle/>
          <a:p>
            <a:pPr algn="ctr"/>
            <a:r>
              <a:rPr lang="en-GB" sz="1000" b="1">
                <a:solidFill>
                  <a:srgbClr val="008080"/>
                </a:solidFill>
              </a:rPr>
              <a:t>Alysia-Marie Annett</a:t>
            </a:r>
          </a:p>
          <a:p>
            <a:pPr algn="ctr"/>
            <a:r>
              <a:rPr lang="en-GB" sz="1000" b="1">
                <a:solidFill>
                  <a:schemeClr val="tx1">
                    <a:lumMod val="75000"/>
                    <a:lumOff val="25000"/>
                  </a:schemeClr>
                </a:solidFill>
              </a:rPr>
              <a:t>Senior Content Designer</a:t>
            </a:r>
          </a:p>
          <a:p>
            <a:pPr algn="ctr"/>
            <a:r>
              <a:rPr lang="en-US" sz="1000" b="1">
                <a:solidFill>
                  <a:schemeClr val="bg1">
                    <a:lumMod val="65000"/>
                  </a:schemeClr>
                </a:solidFill>
              </a:rPr>
              <a:t>Digital and Customer Services </a:t>
            </a:r>
          </a:p>
        </p:txBody>
      </p:sp>
      <p:sp>
        <p:nvSpPr>
          <p:cNvPr id="22" name="Rectangle 21">
            <a:extLst>
              <a:ext uri="{FF2B5EF4-FFF2-40B4-BE49-F238E27FC236}">
                <a16:creationId xmlns:a16="http://schemas.microsoft.com/office/drawing/2014/main" id="{F70EDC04-8D9B-1347-B2F7-37806C765580}"/>
              </a:ext>
            </a:extLst>
          </p:cNvPr>
          <p:cNvSpPr/>
          <p:nvPr/>
        </p:nvSpPr>
        <p:spPr>
          <a:xfrm>
            <a:off x="57414" y="2837063"/>
            <a:ext cx="2184765" cy="553998"/>
          </a:xfrm>
          <a:prstGeom prst="rect">
            <a:avLst/>
          </a:prstGeom>
        </p:spPr>
        <p:txBody>
          <a:bodyPr wrap="square" lIns="91440" tIns="45720" rIns="91440" bIns="45720" anchor="t">
            <a:spAutoFit/>
          </a:bodyPr>
          <a:lstStyle/>
          <a:p>
            <a:pPr algn="ctr"/>
            <a:r>
              <a:rPr lang="en-GB" sz="1000" b="1">
                <a:solidFill>
                  <a:srgbClr val="008080"/>
                </a:solidFill>
              </a:rPr>
              <a:t>Steve </a:t>
            </a:r>
            <a:r>
              <a:rPr lang="en-GB" sz="1000" b="1" err="1">
                <a:solidFill>
                  <a:srgbClr val="008080"/>
                </a:solidFill>
              </a:rPr>
              <a:t>Ollier</a:t>
            </a:r>
            <a:endParaRPr lang="en-GB" sz="1000" b="1">
              <a:solidFill>
                <a:srgbClr val="008080"/>
              </a:solidFill>
            </a:endParaRPr>
          </a:p>
          <a:p>
            <a:pPr algn="ctr"/>
            <a:r>
              <a:rPr lang="en-GB" sz="1000" b="1">
                <a:solidFill>
                  <a:schemeClr val="tx1">
                    <a:lumMod val="75000"/>
                    <a:lumOff val="25000"/>
                  </a:schemeClr>
                </a:solidFill>
              </a:rPr>
              <a:t>Principal Performance Officer</a:t>
            </a:r>
            <a:br>
              <a:rPr lang="en-GB" sz="1000" b="1">
                <a:solidFill>
                  <a:schemeClr val="tx1">
                    <a:lumMod val="75000"/>
                    <a:lumOff val="25000"/>
                  </a:schemeClr>
                </a:solidFill>
              </a:rPr>
            </a:b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3" name="Rectangle 22">
            <a:extLst>
              <a:ext uri="{FF2B5EF4-FFF2-40B4-BE49-F238E27FC236}">
                <a16:creationId xmlns:a16="http://schemas.microsoft.com/office/drawing/2014/main" id="{C0C65D05-2A29-5C42-A0F0-AC5D8EC64B03}"/>
              </a:ext>
            </a:extLst>
          </p:cNvPr>
          <p:cNvSpPr/>
          <p:nvPr/>
        </p:nvSpPr>
        <p:spPr>
          <a:xfrm>
            <a:off x="4453009" y="2849669"/>
            <a:ext cx="1436611" cy="553998"/>
          </a:xfrm>
          <a:prstGeom prst="rect">
            <a:avLst/>
          </a:prstGeom>
        </p:spPr>
        <p:txBody>
          <a:bodyPr wrap="none">
            <a:spAutoFit/>
          </a:bodyPr>
          <a:lstStyle/>
          <a:p>
            <a:pPr algn="ctr"/>
            <a:r>
              <a:rPr lang="en-GB" sz="1000" b="1">
                <a:solidFill>
                  <a:srgbClr val="008080"/>
                </a:solidFill>
              </a:rPr>
              <a:t>Alexia Fergus</a:t>
            </a:r>
          </a:p>
          <a:p>
            <a:pPr algn="ctr"/>
            <a:r>
              <a:rPr lang="en-GB" sz="1000" b="1">
                <a:solidFill>
                  <a:schemeClr val="tx1">
                    <a:lumMod val="75000"/>
                    <a:lumOff val="25000"/>
                  </a:schemeClr>
                </a:solidFill>
              </a:rPr>
              <a:t>Senior Manager</a:t>
            </a:r>
          </a:p>
          <a:p>
            <a:pPr algn="ctr"/>
            <a:r>
              <a:rPr lang="en-GB" sz="1000" b="1">
                <a:solidFill>
                  <a:schemeClr val="bg1">
                    <a:lumMod val="65000"/>
                  </a:schemeClr>
                </a:solidFill>
              </a:rPr>
              <a:t>Health &amp; Adult Services</a:t>
            </a:r>
            <a:endParaRPr lang="en-US" sz="1000" b="1">
              <a:solidFill>
                <a:schemeClr val="bg1">
                  <a:lumMod val="65000"/>
                </a:schemeClr>
              </a:solidFill>
            </a:endParaRPr>
          </a:p>
        </p:txBody>
      </p:sp>
      <p:sp>
        <p:nvSpPr>
          <p:cNvPr id="24" name="Rectangle 23">
            <a:extLst>
              <a:ext uri="{FF2B5EF4-FFF2-40B4-BE49-F238E27FC236}">
                <a16:creationId xmlns:a16="http://schemas.microsoft.com/office/drawing/2014/main" id="{71851058-8F0B-1C4F-900E-F0F7523C54B1}"/>
              </a:ext>
            </a:extLst>
          </p:cNvPr>
          <p:cNvSpPr/>
          <p:nvPr/>
        </p:nvSpPr>
        <p:spPr>
          <a:xfrm>
            <a:off x="222279" y="5305320"/>
            <a:ext cx="2108658" cy="553998"/>
          </a:xfrm>
          <a:prstGeom prst="rect">
            <a:avLst/>
          </a:prstGeom>
        </p:spPr>
        <p:txBody>
          <a:bodyPr wrap="square" lIns="91440" tIns="45720" rIns="91440" bIns="45720" anchor="t">
            <a:spAutoFit/>
          </a:bodyPr>
          <a:lstStyle/>
          <a:p>
            <a:pPr algn="ctr" rtl="0">
              <a:spcBef>
                <a:spcPts val="0"/>
              </a:spcBef>
              <a:spcAft>
                <a:spcPts val="0"/>
              </a:spcAft>
            </a:pPr>
            <a:r>
              <a:rPr lang="en-GB" sz="1000" b="1" i="0" u="none" strike="noStrike">
                <a:solidFill>
                  <a:srgbClr val="008080"/>
                </a:solidFill>
                <a:effectLst/>
                <a:latin typeface="Calibri" panose="020F0502020204030204" pitchFamily="34" charset="0"/>
              </a:rPr>
              <a:t>Alex </a:t>
            </a:r>
            <a:r>
              <a:rPr lang="en-GB" sz="1000" b="1" i="0" u="none" strike="noStrike" err="1">
                <a:solidFill>
                  <a:srgbClr val="008080"/>
                </a:solidFill>
                <a:effectLst/>
                <a:latin typeface="Calibri" panose="020F0502020204030204" pitchFamily="34" charset="0"/>
              </a:rPr>
              <a:t>Sturtivant</a:t>
            </a:r>
            <a:endParaRPr lang="en-GB" sz="1000" b="0">
              <a:effectLst/>
            </a:endParaRPr>
          </a:p>
          <a:p>
            <a:pPr algn="ctr" rtl="0">
              <a:spcBef>
                <a:spcPts val="0"/>
              </a:spcBef>
              <a:spcAft>
                <a:spcPts val="0"/>
              </a:spcAft>
            </a:pPr>
            <a:r>
              <a:rPr lang="en-GB" sz="1000" b="1" i="0" u="none" strike="noStrike">
                <a:solidFill>
                  <a:srgbClr val="404040"/>
                </a:solidFill>
                <a:effectLst/>
                <a:latin typeface="Calibri" panose="020F0502020204030204" pitchFamily="34" charset="0"/>
              </a:rPr>
              <a:t>Product Manager</a:t>
            </a:r>
          </a:p>
          <a:p>
            <a:pPr algn="ctr"/>
            <a:r>
              <a:rPr lang="en-US" sz="1000" b="1">
                <a:solidFill>
                  <a:schemeClr val="bg1">
                    <a:lumMod val="65000"/>
                  </a:schemeClr>
                </a:solidFill>
              </a:rPr>
              <a:t>Digital and Customer Services </a:t>
            </a:r>
          </a:p>
        </p:txBody>
      </p:sp>
      <p:sp>
        <p:nvSpPr>
          <p:cNvPr id="25" name="Rectangle 24">
            <a:extLst>
              <a:ext uri="{FF2B5EF4-FFF2-40B4-BE49-F238E27FC236}">
                <a16:creationId xmlns:a16="http://schemas.microsoft.com/office/drawing/2014/main" id="{810A8215-6CDE-F44C-A4A0-925391073DF7}"/>
              </a:ext>
            </a:extLst>
          </p:cNvPr>
          <p:cNvSpPr/>
          <p:nvPr/>
        </p:nvSpPr>
        <p:spPr>
          <a:xfrm>
            <a:off x="2137284" y="5305320"/>
            <a:ext cx="2184765" cy="553998"/>
          </a:xfrm>
          <a:prstGeom prst="rect">
            <a:avLst/>
          </a:prstGeom>
        </p:spPr>
        <p:txBody>
          <a:bodyPr wrap="square">
            <a:spAutoFit/>
          </a:bodyPr>
          <a:lstStyle/>
          <a:p>
            <a:pPr algn="ctr"/>
            <a:r>
              <a:rPr lang="en-GB" sz="1000" b="1">
                <a:solidFill>
                  <a:srgbClr val="008080"/>
                </a:solidFill>
              </a:rPr>
              <a:t>Beth </a:t>
            </a:r>
            <a:r>
              <a:rPr lang="en-GB" sz="1000" b="1" err="1">
                <a:solidFill>
                  <a:srgbClr val="008080"/>
                </a:solidFill>
              </a:rPr>
              <a:t>Mindham</a:t>
            </a:r>
            <a:endParaRPr lang="en-GB" sz="1000" b="1">
              <a:solidFill>
                <a:srgbClr val="008080"/>
              </a:solidFill>
            </a:endParaRPr>
          </a:p>
          <a:p>
            <a:pPr algn="ctr"/>
            <a:r>
              <a:rPr lang="en-GB" sz="1000" b="1">
                <a:solidFill>
                  <a:schemeClr val="tx1">
                    <a:lumMod val="75000"/>
                    <a:lumOff val="25000"/>
                  </a:schemeClr>
                </a:solidFill>
              </a:rPr>
              <a:t>Delivery Manager</a:t>
            </a:r>
            <a:endParaRPr lang="en-US" sz="1000" b="1">
              <a:solidFill>
                <a:schemeClr val="tx1">
                  <a:lumMod val="75000"/>
                  <a:lumOff val="25000"/>
                </a:schemeClr>
              </a:solidFill>
            </a:endParaRPr>
          </a:p>
          <a:p>
            <a:pPr algn="ctr"/>
            <a:r>
              <a:rPr lang="en-US" sz="1000" b="1">
                <a:solidFill>
                  <a:schemeClr val="bg1">
                    <a:lumMod val="65000"/>
                  </a:schemeClr>
                </a:solidFill>
              </a:rPr>
              <a:t>Digital and Customer Services </a:t>
            </a:r>
          </a:p>
        </p:txBody>
      </p:sp>
      <p:sp>
        <p:nvSpPr>
          <p:cNvPr id="27" name="Rectangle 26">
            <a:extLst>
              <a:ext uri="{FF2B5EF4-FFF2-40B4-BE49-F238E27FC236}">
                <a16:creationId xmlns:a16="http://schemas.microsoft.com/office/drawing/2014/main" id="{892387F0-1F43-9848-A2EE-F0AB935A2981}"/>
              </a:ext>
            </a:extLst>
          </p:cNvPr>
          <p:cNvSpPr/>
          <p:nvPr/>
        </p:nvSpPr>
        <p:spPr>
          <a:xfrm>
            <a:off x="2418398" y="2837063"/>
            <a:ext cx="1494319" cy="553998"/>
          </a:xfrm>
          <a:prstGeom prst="rect">
            <a:avLst/>
          </a:prstGeom>
        </p:spPr>
        <p:txBody>
          <a:bodyPr wrap="none">
            <a:spAutoFit/>
          </a:bodyPr>
          <a:lstStyle/>
          <a:p>
            <a:pPr algn="ctr"/>
            <a:r>
              <a:rPr lang="en-GB" sz="1000" b="1">
                <a:solidFill>
                  <a:srgbClr val="008080"/>
                </a:solidFill>
              </a:rPr>
              <a:t>Rebecca </a:t>
            </a:r>
            <a:r>
              <a:rPr lang="en-GB" sz="1000" b="1" err="1">
                <a:solidFill>
                  <a:srgbClr val="008080"/>
                </a:solidFill>
              </a:rPr>
              <a:t>Layng</a:t>
            </a:r>
            <a:endParaRPr lang="en-GB" sz="1000" b="1">
              <a:solidFill>
                <a:srgbClr val="008080"/>
              </a:solidFill>
            </a:endParaRPr>
          </a:p>
          <a:p>
            <a:pPr algn="ctr"/>
            <a:r>
              <a:rPr lang="en-GB" sz="1000" b="1">
                <a:solidFill>
                  <a:schemeClr val="tx1">
                    <a:lumMod val="75000"/>
                    <a:lumOff val="25000"/>
                  </a:schemeClr>
                </a:solidFill>
              </a:rPr>
              <a:t>Programme Manager </a:t>
            </a:r>
          </a:p>
          <a:p>
            <a:pPr algn="ctr"/>
            <a:r>
              <a:rPr lang="en-GB" sz="1000" b="1">
                <a:solidFill>
                  <a:schemeClr val="bg1">
                    <a:lumMod val="65000"/>
                  </a:schemeClr>
                </a:solidFill>
              </a:rPr>
              <a:t>Health &amp; Adult Services  </a:t>
            </a:r>
          </a:p>
        </p:txBody>
      </p:sp>
      <p:sp>
        <p:nvSpPr>
          <p:cNvPr id="30" name="Rectangle 29">
            <a:extLst>
              <a:ext uri="{FF2B5EF4-FFF2-40B4-BE49-F238E27FC236}">
                <a16:creationId xmlns:a16="http://schemas.microsoft.com/office/drawing/2014/main" id="{70F8CC45-73BB-3249-9F72-2311B80F26F2}"/>
              </a:ext>
            </a:extLst>
          </p:cNvPr>
          <p:cNvSpPr/>
          <p:nvPr/>
        </p:nvSpPr>
        <p:spPr>
          <a:xfrm>
            <a:off x="3" y="6070519"/>
            <a:ext cx="12191997" cy="796247"/>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31" name="Picture 5">
            <a:extLst>
              <a:ext uri="{FF2B5EF4-FFF2-40B4-BE49-F238E27FC236}">
                <a16:creationId xmlns:a16="http://schemas.microsoft.com/office/drawing/2014/main" id="{0FE5C9A0-804D-8949-B352-425A1BA24362}"/>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36" name="Rectangle 35">
            <a:extLst>
              <a:ext uri="{FF2B5EF4-FFF2-40B4-BE49-F238E27FC236}">
                <a16:creationId xmlns:a16="http://schemas.microsoft.com/office/drawing/2014/main" id="{149510CD-6AEE-1142-805A-3BA17643E878}"/>
              </a:ext>
            </a:extLst>
          </p:cNvPr>
          <p:cNvSpPr/>
          <p:nvPr/>
        </p:nvSpPr>
        <p:spPr>
          <a:xfrm>
            <a:off x="8186280" y="5305320"/>
            <a:ext cx="1790875" cy="553998"/>
          </a:xfrm>
          <a:prstGeom prst="rect">
            <a:avLst/>
          </a:prstGeom>
        </p:spPr>
        <p:txBody>
          <a:bodyPr wrap="none">
            <a:spAutoFit/>
          </a:bodyPr>
          <a:lstStyle/>
          <a:p>
            <a:pPr algn="ctr"/>
            <a:r>
              <a:rPr lang="en-GB" sz="1000" b="1">
                <a:solidFill>
                  <a:srgbClr val="008080"/>
                </a:solidFill>
              </a:rPr>
              <a:t>Yu </a:t>
            </a:r>
            <a:r>
              <a:rPr lang="en-GB" sz="1000" b="1" err="1">
                <a:solidFill>
                  <a:srgbClr val="008080"/>
                </a:solidFill>
              </a:rPr>
              <a:t>Hsuan</a:t>
            </a:r>
            <a:endParaRPr lang="en-GB" sz="1000" b="1">
              <a:solidFill>
                <a:srgbClr val="008080"/>
              </a:solidFill>
            </a:endParaRPr>
          </a:p>
          <a:p>
            <a:pPr algn="ctr"/>
            <a:r>
              <a:rPr lang="en-GB" sz="1000" b="1">
                <a:solidFill>
                  <a:schemeClr val="tx1">
                    <a:lumMod val="75000"/>
                    <a:lumOff val="25000"/>
                  </a:schemeClr>
                </a:solidFill>
              </a:rPr>
              <a:t>Service Designer</a:t>
            </a:r>
          </a:p>
          <a:p>
            <a:pPr algn="ctr"/>
            <a:r>
              <a:rPr lang="en-US" sz="1000" b="1">
                <a:solidFill>
                  <a:schemeClr val="bg1">
                    <a:lumMod val="65000"/>
                  </a:schemeClr>
                </a:solidFill>
              </a:rPr>
              <a:t>Digital and Customer Services </a:t>
            </a:r>
          </a:p>
        </p:txBody>
      </p:sp>
      <p:sp>
        <p:nvSpPr>
          <p:cNvPr id="39" name="Rectangle 38">
            <a:extLst>
              <a:ext uri="{FF2B5EF4-FFF2-40B4-BE49-F238E27FC236}">
                <a16:creationId xmlns:a16="http://schemas.microsoft.com/office/drawing/2014/main" id="{57986A0E-5C96-C440-95D9-7E0F32F7F3AD}"/>
              </a:ext>
            </a:extLst>
          </p:cNvPr>
          <p:cNvSpPr/>
          <p:nvPr/>
        </p:nvSpPr>
        <p:spPr>
          <a:xfrm>
            <a:off x="10120547" y="5305320"/>
            <a:ext cx="1790875" cy="553998"/>
          </a:xfrm>
          <a:prstGeom prst="rect">
            <a:avLst/>
          </a:prstGeom>
        </p:spPr>
        <p:txBody>
          <a:bodyPr wrap="none">
            <a:spAutoFit/>
          </a:bodyPr>
          <a:lstStyle/>
          <a:p>
            <a:pPr algn="ctr"/>
            <a:r>
              <a:rPr lang="en-GB" sz="1000" b="1">
                <a:solidFill>
                  <a:srgbClr val="008080"/>
                </a:solidFill>
              </a:rPr>
              <a:t>Jenny Thai</a:t>
            </a:r>
          </a:p>
          <a:p>
            <a:pPr algn="ctr"/>
            <a:r>
              <a:rPr lang="en-GB" sz="1000" b="1">
                <a:solidFill>
                  <a:schemeClr val="tx1">
                    <a:lumMod val="75000"/>
                    <a:lumOff val="25000"/>
                  </a:schemeClr>
                </a:solidFill>
              </a:rPr>
              <a:t>Senior Product Designer</a:t>
            </a:r>
          </a:p>
          <a:p>
            <a:pPr algn="ctr"/>
            <a:r>
              <a:rPr lang="en-US" sz="1000" b="1">
                <a:solidFill>
                  <a:schemeClr val="bg1">
                    <a:lumMod val="65000"/>
                  </a:schemeClr>
                </a:solidFill>
              </a:rPr>
              <a:t>Digital and Customer Services </a:t>
            </a:r>
          </a:p>
        </p:txBody>
      </p:sp>
      <p:pic>
        <p:nvPicPr>
          <p:cNvPr id="12" name="Picture 12">
            <a:extLst>
              <a:ext uri="{FF2B5EF4-FFF2-40B4-BE49-F238E27FC236}">
                <a16:creationId xmlns:a16="http://schemas.microsoft.com/office/drawing/2014/main" id="{2C591958-D1AC-4543-B994-6FDE46DC1CB0}"/>
              </a:ext>
            </a:extLst>
          </p:cNvPr>
          <p:cNvPicPr>
            <a:picLocks noChangeAspect="1"/>
          </p:cNvPicPr>
          <p:nvPr/>
        </p:nvPicPr>
        <p:blipFill>
          <a:blip r:embed="rId5"/>
          <a:stretch>
            <a:fillRect/>
          </a:stretch>
        </p:blipFill>
        <p:spPr>
          <a:xfrm>
            <a:off x="8401130" y="3653478"/>
            <a:ext cx="1413173" cy="1418400"/>
          </a:xfrm>
          <a:prstGeom prst="rect">
            <a:avLst/>
          </a:prstGeom>
        </p:spPr>
      </p:pic>
      <p:pic>
        <p:nvPicPr>
          <p:cNvPr id="7" name="Picture 8">
            <a:extLst>
              <a:ext uri="{FF2B5EF4-FFF2-40B4-BE49-F238E27FC236}">
                <a16:creationId xmlns:a16="http://schemas.microsoft.com/office/drawing/2014/main" id="{7AA81DA5-E39A-452C-8272-95B1548189A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180000">
            <a:off x="4380568" y="3690369"/>
            <a:ext cx="1457575" cy="1418400"/>
          </a:xfrm>
          <a:prstGeom prst="rect">
            <a:avLst/>
          </a:prstGeom>
        </p:spPr>
      </p:pic>
      <p:pic>
        <p:nvPicPr>
          <p:cNvPr id="1028" name="Picture 4">
            <a:extLst>
              <a:ext uri="{FF2B5EF4-FFF2-40B4-BE49-F238E27FC236}">
                <a16:creationId xmlns:a16="http://schemas.microsoft.com/office/drawing/2014/main" id="{CEA4EBD8-A8AE-B241-A888-96956B15A1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0047" y="3665112"/>
            <a:ext cx="1418400" cy="141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7443814-1B31-734A-9DC7-F830A83AE7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1852" y="3653199"/>
            <a:ext cx="1395411" cy="13954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9315F05-ED64-493E-AB99-585880FD7C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300" y="3676747"/>
            <a:ext cx="1384631" cy="1388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311F81A-C89B-3345-B805-D581E356AC3E}"/>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2491852" y="1279106"/>
            <a:ext cx="1415950" cy="1414569"/>
          </a:xfrm>
          <a:prstGeom prst="rect">
            <a:avLst/>
          </a:prstGeom>
        </p:spPr>
      </p:pic>
      <p:pic>
        <p:nvPicPr>
          <p:cNvPr id="13" name="Picture 12">
            <a:extLst>
              <a:ext uri="{FF2B5EF4-FFF2-40B4-BE49-F238E27FC236}">
                <a16:creationId xmlns:a16="http://schemas.microsoft.com/office/drawing/2014/main" id="{96937D3A-9855-B54B-B537-02912F84682F}"/>
              </a:ext>
            </a:extLst>
          </p:cNvPr>
          <p:cNvPicPr>
            <a:picLocks noChangeAspect="1"/>
          </p:cNvPicPr>
          <p:nvPr/>
        </p:nvPicPr>
        <p:blipFill>
          <a:blip r:embed="rId13"/>
          <a:stretch>
            <a:fillRect/>
          </a:stretch>
        </p:blipFill>
        <p:spPr>
          <a:xfrm>
            <a:off x="568717" y="1275275"/>
            <a:ext cx="1373656" cy="1418400"/>
          </a:xfrm>
          <a:prstGeom prst="rect">
            <a:avLst/>
          </a:prstGeom>
        </p:spPr>
      </p:pic>
      <p:pic>
        <p:nvPicPr>
          <p:cNvPr id="2" name="Picture 1">
            <a:extLst>
              <a:ext uri="{FF2B5EF4-FFF2-40B4-BE49-F238E27FC236}">
                <a16:creationId xmlns:a16="http://schemas.microsoft.com/office/drawing/2014/main" id="{5278E6FE-A790-9243-B2B6-A4AC97A9641F}"/>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4474921" y="1277725"/>
            <a:ext cx="1415950" cy="1415950"/>
          </a:xfrm>
          <a:prstGeom prst="rect">
            <a:avLst/>
          </a:prstGeom>
        </p:spPr>
      </p:pic>
      <p:sp>
        <p:nvSpPr>
          <p:cNvPr id="28" name="Rectangle 27">
            <a:extLst>
              <a:ext uri="{FF2B5EF4-FFF2-40B4-BE49-F238E27FC236}">
                <a16:creationId xmlns:a16="http://schemas.microsoft.com/office/drawing/2014/main" id="{A0721162-8C50-634C-90CF-921EF3B89129}"/>
              </a:ext>
            </a:extLst>
          </p:cNvPr>
          <p:cNvSpPr/>
          <p:nvPr/>
        </p:nvSpPr>
        <p:spPr>
          <a:xfrm>
            <a:off x="10124674" y="2837063"/>
            <a:ext cx="1790876" cy="553998"/>
          </a:xfrm>
          <a:prstGeom prst="rect">
            <a:avLst/>
          </a:prstGeom>
        </p:spPr>
        <p:txBody>
          <a:bodyPr wrap="none">
            <a:spAutoFit/>
          </a:bodyPr>
          <a:lstStyle/>
          <a:p>
            <a:pPr algn="ctr"/>
            <a:r>
              <a:rPr lang="en-GB" sz="1000" b="1">
                <a:solidFill>
                  <a:srgbClr val="008080"/>
                </a:solidFill>
              </a:rPr>
              <a:t>Lingjing Yin</a:t>
            </a:r>
          </a:p>
          <a:p>
            <a:pPr algn="ctr"/>
            <a:r>
              <a:rPr lang="en-GB" sz="1000" b="1">
                <a:solidFill>
                  <a:schemeClr val="tx1">
                    <a:lumMod val="75000"/>
                    <a:lumOff val="25000"/>
                  </a:schemeClr>
                </a:solidFill>
              </a:rPr>
              <a:t>Head of Product</a:t>
            </a:r>
          </a:p>
          <a:p>
            <a:pPr algn="ctr"/>
            <a:r>
              <a:rPr lang="en-US" sz="1000" b="1">
                <a:solidFill>
                  <a:schemeClr val="bg1">
                    <a:lumMod val="65000"/>
                  </a:schemeClr>
                </a:solidFill>
              </a:rPr>
              <a:t>Digital and Customer Services </a:t>
            </a:r>
          </a:p>
        </p:txBody>
      </p:sp>
      <p:sp>
        <p:nvSpPr>
          <p:cNvPr id="32" name="Rectangle 31">
            <a:extLst>
              <a:ext uri="{FF2B5EF4-FFF2-40B4-BE49-F238E27FC236}">
                <a16:creationId xmlns:a16="http://schemas.microsoft.com/office/drawing/2014/main" id="{F521E50F-A466-DE47-8D4E-FF12DA20B209}"/>
              </a:ext>
            </a:extLst>
          </p:cNvPr>
          <p:cNvSpPr/>
          <p:nvPr/>
        </p:nvSpPr>
        <p:spPr>
          <a:xfrm>
            <a:off x="6478172" y="2854264"/>
            <a:ext cx="1433406" cy="553998"/>
          </a:xfrm>
          <a:prstGeom prst="rect">
            <a:avLst/>
          </a:prstGeom>
        </p:spPr>
        <p:txBody>
          <a:bodyPr wrap="none">
            <a:spAutoFit/>
          </a:bodyPr>
          <a:lstStyle/>
          <a:p>
            <a:pPr algn="ctr"/>
            <a:r>
              <a:rPr lang="en-GB" sz="1000" b="1" err="1">
                <a:solidFill>
                  <a:srgbClr val="008080"/>
                </a:solidFill>
              </a:rPr>
              <a:t>Hibak</a:t>
            </a:r>
            <a:r>
              <a:rPr lang="en-GB" sz="1000" b="1">
                <a:solidFill>
                  <a:srgbClr val="008080"/>
                </a:solidFill>
              </a:rPr>
              <a:t> Yusuf</a:t>
            </a:r>
          </a:p>
          <a:p>
            <a:pPr algn="ctr"/>
            <a:r>
              <a:rPr lang="en-GB" sz="1000" b="1"/>
              <a:t>Early Help Team Leader</a:t>
            </a:r>
          </a:p>
          <a:p>
            <a:pPr algn="ctr"/>
            <a:r>
              <a:rPr lang="en-GB" sz="1000" b="1">
                <a:solidFill>
                  <a:schemeClr val="bg1">
                    <a:lumMod val="65000"/>
                  </a:schemeClr>
                </a:solidFill>
              </a:rPr>
              <a:t>Children Services</a:t>
            </a:r>
            <a:endParaRPr lang="en-US" sz="1000" b="1">
              <a:solidFill>
                <a:schemeClr val="bg1">
                  <a:lumMod val="65000"/>
                </a:schemeClr>
              </a:solidFill>
            </a:endParaRPr>
          </a:p>
        </p:txBody>
      </p:sp>
      <p:pic>
        <p:nvPicPr>
          <p:cNvPr id="4" name="Picture 3">
            <a:extLst>
              <a:ext uri="{FF2B5EF4-FFF2-40B4-BE49-F238E27FC236}">
                <a16:creationId xmlns:a16="http://schemas.microsoft.com/office/drawing/2014/main" id="{528D05C4-DD28-F24D-AD98-0E704C857C8A}"/>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6429912" y="1275274"/>
            <a:ext cx="1418401" cy="1418401"/>
          </a:xfrm>
          <a:prstGeom prst="rect">
            <a:avLst/>
          </a:prstGeom>
        </p:spPr>
      </p:pic>
      <p:pic>
        <p:nvPicPr>
          <p:cNvPr id="5" name="Picture 4">
            <a:extLst>
              <a:ext uri="{FF2B5EF4-FFF2-40B4-BE49-F238E27FC236}">
                <a16:creationId xmlns:a16="http://schemas.microsoft.com/office/drawing/2014/main" id="{2D1B3CD5-5150-E048-94E6-98DC08D71906}"/>
              </a:ext>
            </a:extLst>
          </p:cNvPr>
          <p:cNvPicPr>
            <a:picLocks noChangeAspect="1"/>
          </p:cNvPicPr>
          <p:nvPr/>
        </p:nvPicPr>
        <p:blipFill>
          <a:blip r:embed="rId18">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10325044" y="1279105"/>
            <a:ext cx="1414570" cy="1414570"/>
          </a:xfrm>
          <a:prstGeom prst="rect">
            <a:avLst/>
          </a:prstGeom>
        </p:spPr>
      </p:pic>
      <p:pic>
        <p:nvPicPr>
          <p:cNvPr id="3" name="Picture 2" descr="Lizzie Cullen Davison – Medium">
            <a:extLst>
              <a:ext uri="{FF2B5EF4-FFF2-40B4-BE49-F238E27FC236}">
                <a16:creationId xmlns:a16="http://schemas.microsoft.com/office/drawing/2014/main" id="{F1A386CE-32B6-4706-A1E4-D3C10ED6EB2A}"/>
              </a:ext>
            </a:extLst>
          </p:cNvPr>
          <p:cNvPicPr>
            <a:picLocks noChangeAspect="1" noChangeArrowheads="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8423419" y="1279105"/>
            <a:ext cx="1414570" cy="1414570"/>
          </a:xfrm>
          <a:prstGeom prst="ellipse">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DD55F693-6EC9-41CB-BFBB-DBEEB5714462}"/>
              </a:ext>
            </a:extLst>
          </p:cNvPr>
          <p:cNvSpPr/>
          <p:nvPr/>
        </p:nvSpPr>
        <p:spPr>
          <a:xfrm>
            <a:off x="8487739" y="2833374"/>
            <a:ext cx="1285929" cy="553998"/>
          </a:xfrm>
          <a:prstGeom prst="rect">
            <a:avLst/>
          </a:prstGeom>
        </p:spPr>
        <p:txBody>
          <a:bodyPr wrap="none">
            <a:spAutoFit/>
          </a:bodyPr>
          <a:lstStyle/>
          <a:p>
            <a:pPr algn="ctr"/>
            <a:r>
              <a:rPr lang="en-GB" sz="1000" b="1">
                <a:solidFill>
                  <a:srgbClr val="008080"/>
                </a:solidFill>
              </a:rPr>
              <a:t>Lizzie Cullen Davison</a:t>
            </a:r>
          </a:p>
          <a:p>
            <a:pPr algn="ctr"/>
            <a:r>
              <a:rPr lang="en-GB" sz="1000" b="1"/>
              <a:t>Software Developer</a:t>
            </a:r>
          </a:p>
          <a:p>
            <a:pPr algn="ctr"/>
            <a:r>
              <a:rPr lang="en-GB" sz="1000" b="1">
                <a:solidFill>
                  <a:schemeClr val="bg1">
                    <a:lumMod val="65000"/>
                  </a:schemeClr>
                </a:solidFill>
              </a:rPr>
              <a:t>TPX Impact</a:t>
            </a:r>
            <a:endParaRPr lang="en-US" sz="1000" b="1">
              <a:solidFill>
                <a:schemeClr val="bg1">
                  <a:lumMod val="65000"/>
                </a:schemeClr>
              </a:solidFill>
            </a:endParaRPr>
          </a:p>
        </p:txBody>
      </p:sp>
    </p:spTree>
    <p:extLst>
      <p:ext uri="{BB962C8B-B14F-4D97-AF65-F5344CB8AC3E}">
        <p14:creationId xmlns:p14="http://schemas.microsoft.com/office/powerpoint/2010/main" val="385266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F8690-65E4-442D-9D6F-BFBCAFB0FBF8}"/>
              </a:ext>
            </a:extLst>
          </p:cNvPr>
          <p:cNvSpPr>
            <a:spLocks noGrp="1"/>
          </p:cNvSpPr>
          <p:nvPr>
            <p:ph idx="1"/>
          </p:nvPr>
        </p:nvSpPr>
        <p:spPr>
          <a:xfrm>
            <a:off x="533400" y="1556684"/>
            <a:ext cx="10515600" cy="4351338"/>
          </a:xfrm>
        </p:spPr>
        <p:txBody>
          <a:bodyPr vert="horz" lIns="91440" tIns="45720" rIns="91440" bIns="45720" rtlCol="0" anchor="t">
            <a:normAutofit/>
          </a:bodyPr>
          <a:lstStyle/>
          <a:p>
            <a:pPr marL="342900" indent="-342900">
              <a:lnSpc>
                <a:spcPct val="107000"/>
              </a:lnSpc>
              <a:spcBef>
                <a:spcPts val="0"/>
              </a:spcBef>
              <a:spcAft>
                <a:spcPts val="800"/>
              </a:spcAft>
              <a:buFont typeface="Arial,Sans-Serif" panose="020B0604020202020204" pitchFamily="34" charset="0"/>
            </a:pPr>
            <a:r>
              <a:rPr lang="en-US" sz="2400" b="1">
                <a:latin typeface="Open Sans"/>
                <a:ea typeface="Open Sans"/>
                <a:cs typeface="Open Sans"/>
              </a:rPr>
              <a:t>Be as present as you can</a:t>
            </a:r>
            <a:endParaRPr lang="en-GB" sz="2400">
              <a:latin typeface="Open Sans"/>
              <a:ea typeface="Open Sans"/>
              <a:cs typeface="Open Sans"/>
            </a:endParaRPr>
          </a:p>
          <a:p>
            <a:pPr marL="342900" indent="-342900">
              <a:lnSpc>
                <a:spcPct val="107000"/>
              </a:lnSpc>
              <a:spcBef>
                <a:spcPts val="0"/>
              </a:spcBef>
              <a:spcAft>
                <a:spcPts val="800"/>
              </a:spcAft>
              <a:buFont typeface="Arial,Sans-Serif" panose="020B0604020202020204" pitchFamily="34" charset="0"/>
            </a:pPr>
            <a:r>
              <a:rPr lang="en-US" sz="2400">
                <a:latin typeface="Open Sans"/>
                <a:ea typeface="Open Sans"/>
                <a:cs typeface="Open Sans"/>
              </a:rPr>
              <a:t>Actively participate but also </a:t>
            </a:r>
            <a:r>
              <a:rPr lang="en-US" sz="2400" b="1">
                <a:latin typeface="Open Sans"/>
                <a:ea typeface="Open Sans"/>
                <a:cs typeface="Open Sans"/>
              </a:rPr>
              <a:t>leave room for others</a:t>
            </a:r>
            <a:endParaRPr lang="en-US" sz="2400">
              <a:latin typeface="Open Sans"/>
              <a:ea typeface="Open Sans"/>
              <a:cs typeface="Open Sans"/>
            </a:endParaRPr>
          </a:p>
          <a:p>
            <a:pPr>
              <a:lnSpc>
                <a:spcPct val="107000"/>
              </a:lnSpc>
              <a:spcBef>
                <a:spcPts val="0"/>
              </a:spcBef>
              <a:spcAft>
                <a:spcPts val="800"/>
              </a:spcAft>
            </a:pPr>
            <a:r>
              <a:rPr lang="en-GB" sz="2400" b="1">
                <a:latin typeface="Open Sans"/>
                <a:ea typeface="Open Sans"/>
                <a:cs typeface="Open Sans"/>
              </a:rPr>
              <a:t>This is our fifth Show &amp; Tell at Greenwich - </a:t>
            </a:r>
            <a:r>
              <a:rPr lang="en-GB" sz="2400">
                <a:latin typeface="Open Sans"/>
                <a:ea typeface="Open Sans"/>
                <a:cs typeface="Open Sans"/>
              </a:rPr>
              <a:t>we want to set an encouraging and open space where </a:t>
            </a:r>
            <a:r>
              <a:rPr lang="en-GB" sz="2400" b="1">
                <a:latin typeface="Open Sans"/>
                <a:ea typeface="Open Sans"/>
                <a:cs typeface="Open Sans"/>
              </a:rPr>
              <a:t>we as the team and you as the audience</a:t>
            </a:r>
            <a:r>
              <a:rPr lang="en-GB" sz="2400">
                <a:latin typeface="Open Sans"/>
                <a:ea typeface="Open Sans"/>
                <a:cs typeface="Open Sans"/>
              </a:rPr>
              <a:t> feel brave enough to say ‘I don’t know’ if something isn’t clear or we don’t have the answer yet. </a:t>
            </a:r>
          </a:p>
          <a:p>
            <a:pPr marL="342900" indent="-342900">
              <a:lnSpc>
                <a:spcPct val="107000"/>
              </a:lnSpc>
              <a:spcBef>
                <a:spcPts val="0"/>
              </a:spcBef>
              <a:spcAft>
                <a:spcPts val="800"/>
              </a:spcAft>
              <a:buFont typeface="Arial,Sans-Serif" panose="020B0604020202020204" pitchFamily="34" charset="0"/>
            </a:pPr>
            <a:endParaRPr lang="en-GB" sz="2400" b="1">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101;p20">
            <a:extLst>
              <a:ext uri="{FF2B5EF4-FFF2-40B4-BE49-F238E27FC236}">
                <a16:creationId xmlns:a16="http://schemas.microsoft.com/office/drawing/2014/main" id="{049165BB-FE42-0740-A4A5-83D88EBA74C5}"/>
              </a:ext>
            </a:extLst>
          </p:cNvPr>
          <p:cNvSpPr txBox="1">
            <a:spLocks noGrp="1"/>
          </p:cNvSpPr>
          <p:nvPr>
            <p:ph type="title"/>
          </p:nvPr>
        </p:nvSpPr>
        <p:spPr>
          <a:xfrm>
            <a:off x="314000" y="389357"/>
            <a:ext cx="11360800" cy="763600"/>
          </a:xfrm>
          <a:prstGeom prst="rect">
            <a:avLst/>
          </a:prstGeom>
        </p:spPr>
        <p:txBody>
          <a:bodyPr spcFirstLastPara="1" vert="horz" wrap="square" lIns="121900" tIns="121900" rIns="121900" bIns="121900" rtlCol="0" anchor="t" anchorCtr="0">
            <a:normAutofit/>
          </a:bodyPr>
          <a:lstStyle/>
          <a:p>
            <a:pPr>
              <a:spcBef>
                <a:spcPts val="0"/>
              </a:spcBef>
            </a:pPr>
            <a:r>
              <a:rPr lang="en-US" sz="2800" b="1">
                <a:solidFill>
                  <a:srgbClr val="008080"/>
                </a:solidFill>
                <a:latin typeface="Open Sans" panose="020B0606030504020204" pitchFamily="34" charset="0"/>
                <a:ea typeface="Open Sans" panose="020B0606030504020204" pitchFamily="34" charset="0"/>
                <a:cs typeface="Open Sans" panose="020B0606030504020204" pitchFamily="34" charset="0"/>
              </a:rPr>
              <a:t>Our ask of you for the next hour…</a:t>
            </a:r>
          </a:p>
        </p:txBody>
      </p:sp>
    </p:spTree>
    <p:extLst>
      <p:ext uri="{BB962C8B-B14F-4D97-AF65-F5344CB8AC3E}">
        <p14:creationId xmlns:p14="http://schemas.microsoft.com/office/powerpoint/2010/main" val="164261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204411-2DCD-4FCE-8A4F-F7B4E8BB8411}"/>
              </a:ext>
            </a:extLst>
          </p:cNvPr>
          <p:cNvSpPr/>
          <p:nvPr/>
        </p:nvSpPr>
        <p:spPr>
          <a:xfrm>
            <a:off x="0" y="-825"/>
            <a:ext cx="12191997" cy="68588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84A82D51-A3AA-43D1-A9FF-C14C4864199F}"/>
              </a:ext>
            </a:extLst>
          </p:cNvPr>
          <p:cNvPicPr>
            <a:picLocks noChangeAspect="1"/>
          </p:cNvPicPr>
          <p:nvPr/>
        </p:nvPicPr>
        <p:blipFill>
          <a:blip r:embed="rId4"/>
          <a:stretch>
            <a:fillRect/>
          </a:stretch>
        </p:blipFill>
        <p:spPr>
          <a:xfrm>
            <a:off x="11034446" y="6208134"/>
            <a:ext cx="970909" cy="469239"/>
          </a:xfrm>
          <a:prstGeom prst="rect">
            <a:avLst/>
          </a:prstGeom>
        </p:spPr>
      </p:pic>
      <p:sp>
        <p:nvSpPr>
          <p:cNvPr id="6" name="TextBox 5">
            <a:extLst>
              <a:ext uri="{FF2B5EF4-FFF2-40B4-BE49-F238E27FC236}">
                <a16:creationId xmlns:a16="http://schemas.microsoft.com/office/drawing/2014/main" id="{5CADC8EC-DAE7-0845-AB85-A2A4CADB880A}"/>
              </a:ext>
            </a:extLst>
          </p:cNvPr>
          <p:cNvSpPr txBox="1"/>
          <p:nvPr/>
        </p:nvSpPr>
        <p:spPr>
          <a:xfrm>
            <a:off x="854698" y="3018141"/>
            <a:ext cx="699783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b="1">
                <a:solidFill>
                  <a:schemeClr val="bg1"/>
                </a:solidFill>
                <a:latin typeface="Open Sans"/>
                <a:ea typeface="Open Sans"/>
                <a:cs typeface="Open Sans"/>
              </a:rPr>
              <a:t>Context </a:t>
            </a:r>
            <a:endParaRPr lang="en-GB" sz="6000" b="1" i="0" u="none" strike="noStrike" kern="1200" cap="none" spc="0" normalizeH="0" baseline="0" noProof="0">
              <a:ln>
                <a:noFill/>
              </a:ln>
              <a:solidFill>
                <a:schemeClr val="bg1"/>
              </a:solidFill>
              <a:effectLst/>
              <a:uLnTx/>
              <a:uFillTx/>
              <a:latin typeface="Open Sans"/>
              <a:ea typeface="Open Sans"/>
              <a:cs typeface="Open Sans"/>
            </a:endParaRPr>
          </a:p>
        </p:txBody>
      </p:sp>
    </p:spTree>
    <p:extLst>
      <p:ext uri="{BB962C8B-B14F-4D97-AF65-F5344CB8AC3E}">
        <p14:creationId xmlns:p14="http://schemas.microsoft.com/office/powerpoint/2010/main" val="330646501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2951d8-0c2a-4140-8e54-868f5fa8b4ae" xsi:nil="true"/>
    <lcf76f155ced4ddcb4097134ff3c332f xmlns="d243eb41-6dbc-4c90-bca6-c9c7e097915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5315B10BF2C2438482CECAEC79BEB5" ma:contentTypeVersion="15" ma:contentTypeDescription="Create a new document." ma:contentTypeScope="" ma:versionID="1675f491c6718b4dca228619fa59c047">
  <xsd:schema xmlns:xsd="http://www.w3.org/2001/XMLSchema" xmlns:xs="http://www.w3.org/2001/XMLSchema" xmlns:p="http://schemas.microsoft.com/office/2006/metadata/properties" xmlns:ns2="d243eb41-6dbc-4c90-bca6-c9c7e0979153" xmlns:ns3="59524c7f-fb47-4c57-a802-d98a9bf9dda4" xmlns:ns4="5a2951d8-0c2a-4140-8e54-868f5fa8b4ae" targetNamespace="http://schemas.microsoft.com/office/2006/metadata/properties" ma:root="true" ma:fieldsID="4bea1d79d02f949eb030ed6e988604f6" ns2:_="" ns3:_="" ns4:_="">
    <xsd:import namespace="d243eb41-6dbc-4c90-bca6-c9c7e0979153"/>
    <xsd:import namespace="59524c7f-fb47-4c57-a802-d98a9bf9dda4"/>
    <xsd:import namespace="5a2951d8-0c2a-4140-8e54-868f5fa8b4a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3eb41-6dbc-4c90-bca6-c9c7e09791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4669cda-99f2-4ea9-a89b-c1bb7356f2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524c7f-fb47-4c57-a802-d98a9bf9dda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951d8-0c2a-4140-8e54-868f5fa8b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94b60c1-2afc-427e-bb09-a0a2f3b352ee}" ma:internalName="TaxCatchAll" ma:showField="CatchAllData" ma:web="59524c7f-fb47-4c57-a802-d98a9bf9dd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07767-223E-447B-B643-209AD9CD2F5D}">
  <ds:schemaRefs>
    <ds:schemaRef ds:uri="http://purl.org/dc/terms/"/>
    <ds:schemaRef ds:uri="59524c7f-fb47-4c57-a802-d98a9bf9dda4"/>
    <ds:schemaRef ds:uri="http://purl.org/dc/elements/1.1/"/>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d243eb41-6dbc-4c90-bca6-c9c7e0979153"/>
    <ds:schemaRef ds:uri="http://purl.org/dc/dcmitype/"/>
  </ds:schemaRefs>
</ds:datastoreItem>
</file>

<file path=customXml/itemProps2.xml><?xml version="1.0" encoding="utf-8"?>
<ds:datastoreItem xmlns:ds="http://schemas.openxmlformats.org/officeDocument/2006/customXml" ds:itemID="{2EDCD83C-6A94-4087-B8CB-98AB3CE40E57}">
  <ds:schemaRefs>
    <ds:schemaRef ds:uri="http://schemas.microsoft.com/sharepoint/v3/contenttype/forms"/>
  </ds:schemaRefs>
</ds:datastoreItem>
</file>

<file path=customXml/itemProps3.xml><?xml version="1.0" encoding="utf-8"?>
<ds:datastoreItem xmlns:ds="http://schemas.openxmlformats.org/officeDocument/2006/customXml" ds:itemID="{D17E503D-0114-463E-95F3-1B76725CE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43eb41-6dbc-4c90-bca6-c9c7e0979153"/>
    <ds:schemaRef ds:uri="59524c7f-fb47-4c57-a802-d98a9bf9dda4"/>
    <ds:schemaRef ds:uri="5a2951d8-0c2a-4140-8e54-868f5fa8b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4674</Words>
  <Application>Microsoft Macintosh PowerPoint</Application>
  <PresentationFormat>Widescreen</PresentationFormat>
  <Paragraphs>552</Paragraphs>
  <Slides>38</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Arial</vt:lpstr>
      <vt:lpstr>Arial,Sans-Serif</vt:lpstr>
      <vt:lpstr>Calibri</vt:lpstr>
      <vt:lpstr>Calibri Light</vt:lpstr>
      <vt:lpstr>Courier New</vt:lpstr>
      <vt:lpstr>Open Sans</vt:lpstr>
      <vt:lpstr>Open Sans ExtraBold</vt:lpstr>
      <vt:lpstr>Open Sans,Sans-Serif</vt:lpstr>
      <vt:lpstr>Segoe UI</vt:lpstr>
      <vt:lpstr>Times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A blended team from across the council </vt:lpstr>
      <vt:lpstr>Our ask of you for the next hour…</vt:lpstr>
      <vt:lpstr>PowerPoint Presentation</vt:lpstr>
      <vt:lpstr>PowerPoint Presentation</vt:lpstr>
      <vt:lpstr>PowerPoint Presentation</vt:lpstr>
      <vt:lpstr>PowerPoint Presentation</vt:lpstr>
      <vt:lpstr>Our delivery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Pivoting our approach to respond to the needs of the team and nature of the work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Mindham</dc:creator>
  <cp:lastModifiedBy>Yu-Hsuan Ho</cp:lastModifiedBy>
  <cp:revision>1</cp:revision>
  <dcterms:created xsi:type="dcterms:W3CDTF">2022-04-12T08:48:59Z</dcterms:created>
  <dcterms:modified xsi:type="dcterms:W3CDTF">2022-05-18T09:21:23Z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0x010100555315B10BF2C2438482CECAEC79BEB5</vt:lpwstr>
  </property>
  <property fmtid="{D5CDD505-2E9C-101B-9397-08002B2CF9AE}" pid="3" name="MediaServiceImageTags">
    <vt:lpwstr/>
  </property>
</Properties>
</file>