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4A_E5A2F83C.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09B_426DFE6.xml" ContentType="application/vnd.ms-powerpoint.comments+xml"/>
  <Override PartName="/ppt/notesSlides/notesSlide20.xml" ContentType="application/vnd.openxmlformats-officedocument.presentationml.notesSlide+xml"/>
  <Override PartName="/ppt/comments/modernComment_109A_D1637DE2.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0A6_2666B749.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0B0_201D8BF8.xml" ContentType="application/vnd.ms-powerpoint.comments+xml"/>
  <Override PartName="/ppt/notesSlides/notesSlide28.xml" ContentType="application/vnd.openxmlformats-officedocument.presentationml.notesSlide+xml"/>
  <Override PartName="/ppt/comments/modernComment_107F_B490001E.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0AF_2AC1E8C7.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0B1_1EF0AA50.xml" ContentType="application/vnd.ms-powerpoint.comments+xml"/>
  <Override PartName="/ppt/notesSlides/notesSlide37.xml" ContentType="application/vnd.openxmlformats-officedocument.presentationml.notesSlide+xml"/>
  <Override PartName="/ppt/comments/modernComment_10B4_F0786A17.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 id="2147483660" r:id="rId6"/>
  </p:sldMasterIdLst>
  <p:notesMasterIdLst>
    <p:notesMasterId r:id="rId56"/>
  </p:notesMasterIdLst>
  <p:sldIdLst>
    <p:sldId id="4090" r:id="rId7"/>
    <p:sldId id="4079" r:id="rId8"/>
    <p:sldId id="4218" r:id="rId9"/>
    <p:sldId id="4140" r:id="rId10"/>
    <p:sldId id="4171" r:id="rId11"/>
    <p:sldId id="4172" r:id="rId12"/>
    <p:sldId id="4170" r:id="rId13"/>
    <p:sldId id="4210" r:id="rId14"/>
    <p:sldId id="4181" r:id="rId15"/>
    <p:sldId id="4154" r:id="rId16"/>
    <p:sldId id="4188" r:id="rId17"/>
    <p:sldId id="4190" r:id="rId18"/>
    <p:sldId id="4185" r:id="rId19"/>
    <p:sldId id="4232" r:id="rId20"/>
    <p:sldId id="4248" r:id="rId21"/>
    <p:sldId id="4255" r:id="rId22"/>
    <p:sldId id="4258" r:id="rId23"/>
    <p:sldId id="4259" r:id="rId24"/>
    <p:sldId id="4252" r:id="rId25"/>
    <p:sldId id="4251" r:id="rId26"/>
    <p:sldId id="4250" r:id="rId27"/>
    <p:sldId id="4228" r:id="rId28"/>
    <p:sldId id="4239" r:id="rId29"/>
    <p:sldId id="4249" r:id="rId30"/>
    <p:sldId id="4262" r:id="rId31"/>
    <p:sldId id="4264" r:id="rId32"/>
    <p:sldId id="4263" r:id="rId33"/>
    <p:sldId id="4238" r:id="rId34"/>
    <p:sldId id="4272" r:id="rId35"/>
    <p:sldId id="4223" r:id="rId36"/>
    <p:sldId id="4265" r:id="rId37"/>
    <p:sldId id="4266" r:id="rId38"/>
    <p:sldId id="4271" r:id="rId39"/>
    <p:sldId id="4267" r:id="rId40"/>
    <p:sldId id="4268" r:id="rId41"/>
    <p:sldId id="4227" r:id="rId42"/>
    <p:sldId id="4257" r:id="rId43"/>
    <p:sldId id="4260" r:id="rId44"/>
    <p:sldId id="4273" r:id="rId45"/>
    <p:sldId id="4276" r:id="rId46"/>
    <p:sldId id="4226" r:id="rId47"/>
    <p:sldId id="4274" r:id="rId48"/>
    <p:sldId id="4270" r:id="rId49"/>
    <p:sldId id="4241" r:id="rId50"/>
    <p:sldId id="4245" r:id="rId51"/>
    <p:sldId id="4261" r:id="rId52"/>
    <p:sldId id="4176" r:id="rId53"/>
    <p:sldId id="4178" r:id="rId54"/>
    <p:sldId id="422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0D691D-9C6E-48DA-8A7F-DC41F9FCCB73}">
          <p14:sldIdLst>
            <p14:sldId id="4090"/>
            <p14:sldId id="4079"/>
            <p14:sldId id="4218"/>
            <p14:sldId id="4140"/>
            <p14:sldId id="4171"/>
            <p14:sldId id="4172"/>
            <p14:sldId id="4170"/>
            <p14:sldId id="4210"/>
            <p14:sldId id="4181"/>
            <p14:sldId id="4154"/>
            <p14:sldId id="4188"/>
            <p14:sldId id="4190"/>
            <p14:sldId id="4185"/>
            <p14:sldId id="4232"/>
            <p14:sldId id="4248"/>
            <p14:sldId id="4255"/>
            <p14:sldId id="4258"/>
            <p14:sldId id="4259"/>
            <p14:sldId id="4252"/>
            <p14:sldId id="4251"/>
            <p14:sldId id="4250"/>
            <p14:sldId id="4228"/>
            <p14:sldId id="4239"/>
            <p14:sldId id="4249"/>
            <p14:sldId id="4262"/>
            <p14:sldId id="4264"/>
            <p14:sldId id="4263"/>
            <p14:sldId id="4238"/>
            <p14:sldId id="4272"/>
            <p14:sldId id="4223"/>
            <p14:sldId id="4265"/>
            <p14:sldId id="4266"/>
            <p14:sldId id="4271"/>
            <p14:sldId id="4267"/>
            <p14:sldId id="4268"/>
            <p14:sldId id="4227"/>
            <p14:sldId id="4257"/>
            <p14:sldId id="4260"/>
            <p14:sldId id="4273"/>
            <p14:sldId id="4276"/>
            <p14:sldId id="4226"/>
            <p14:sldId id="4274"/>
            <p14:sldId id="4270"/>
            <p14:sldId id="4241"/>
            <p14:sldId id="4245"/>
            <p14:sldId id="4261"/>
            <p14:sldId id="4176"/>
            <p14:sldId id="4178"/>
            <p14:sldId id="4222"/>
          </p14:sldIdLst>
        </p14:section>
        <p14:section name="Archive" id="{5667CDCA-D376-4822-8F11-08FC09F454A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D0180C-773C-B522-83D2-216611734DB7}" name="Steve Ollier" initials="SO" userId="S::steve.ollier@royalgreenwich.gov.uk::1be9cb31-e9ce-41c3-9097-b2da242c8190" providerId="AD"/>
  <p188:author id="{2CAE3562-D3C5-9C3C-4E5E-C9308FCF909E}" name="Constance Wroe" initials="CW" userId="S::constance.wroe@royalgreenwich.gov.uk::a976c3c3-3bbc-45fb-bf23-c4f8c68aa101" providerId="AD"/>
  <p188:author id="{9264066B-F763-FD58-4737-8320933C3631}" name="Bethany Mindham" initials="BM" userId="S::bethany.mindham@royalgreenwich.gov.uk::335b0bfb-97a9-434b-9485-cdce9611e571" providerId="AD"/>
  <p188:author id="{7C650884-DB35-7087-3DFC-A6A44396BB72}" name="Yu-Hsuan Ho" initials="YH" userId="S::yu-hsuan.ho@royalgreenwich.gov.uk::7280e5fb-ee59-4ff5-9a5c-6781f40a6885" providerId="AD"/>
  <p188:author id="{0F65A496-1998-1A7D-F96B-2A4C46A1480D}" name="Bethany Mindham" initials="BM" userId="S::Bethany.Mindham@royalgreenwich.gov.uk::335b0bfb-97a9-434b-9485-cdce9611e571" providerId="AD"/>
  <p188:author id="{DCAFEBA5-C484-CFC9-AC09-7B9EED2DC81B}" name="Alysia-Marie Annett" initials="AA" userId="S::alysia-marie.annett@royalgreenwich.gov.uk::e7bf688c-ccea-4248-8dab-8092b7e4c7ff" providerId="AD"/>
  <p188:author id="{CA02C5AF-13E6-96D6-B7BB-34640E0904CD}" name="Hibak Yusuf" initials="HY" userId="S::hibak.yusuf@royalgreenwich.gov.uk::2e72d0f0-33c5-4690-b236-ad9371dfc37a" providerId="AD"/>
  <p188:author id="{44B4DAAF-29A4-C99D-C928-4837DFAFD1A5}" name="Lingjing Yin" initials="LY" userId="S::lingjing.yin@royalgreenwich.gov.uk::77bae2ae-03b0-4b60-bf7d-f02facefa6ad" providerId="AD"/>
  <p188:author id="{8C38CBD8-9CB7-E358-94DF-7E6149794669}" name="Alex Sturtivant" initials="AS" userId="S::Alex.Sturtivant@royalgreenwich.gov.uk::05ead3f8-a71e-41c6-9f9d-44406ed944f2" providerId="AD"/>
  <p188:author id="{CD0659DD-8A61-B61D-79F2-9200058DB8AD}" name="Jenny Thai" initials="JT" userId="S::jenny.thai@royalgreenwich.gov.uk::f6367c5b-f076-4a86-b04b-58dc94368136" providerId="AD"/>
  <p188:author id="{206488E6-78BC-96A4-19E7-56D97241A626}" name="Alexia Fergus" initials="AF" userId="S::alexia.fergus@royalgreenwich.gov.uk::ecce3143-338a-4d0e-be58-530c360508c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gjing Yin" initials="LY" lastIdx="3" clrIdx="0">
    <p:extLst>
      <p:ext uri="{19B8F6BF-5375-455C-9EA6-DF929625EA0E}">
        <p15:presenceInfo xmlns:p15="http://schemas.microsoft.com/office/powerpoint/2012/main" userId="S::lingjing.yin@royalgreenwich.gov.uk::77bae2ae-03b0-4b60-bf7d-f02facefa6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AF1E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B78D92-B070-BE49-AEB8-2889FF06D895}" v="2140" dt="2022-01-19T14:47:11.237"/>
    <p1510:client id="{917A632C-36B0-40D1-9479-E82DE1173811}" v="4186" dt="2022-01-21T16:52:07.028"/>
    <p1510:client id="{BF882DCE-B775-534B-5FA0-9BB0E3B70919}" v="38" dt="2022-01-25T14:10:52.165"/>
    <p1510:client id="{C40B2806-D099-0C4E-AD0C-14F13338B422}" v="7745" dt="2022-01-19T15:10:50.573"/>
    <p1510:client id="{DD8681B9-A06E-DD23-8FDB-4ED34ECC6786}" v="8" dt="2022-01-21T16:50:55.8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commentAuthors" Target="commen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Ollier" userId="S::steve.ollier@royalgreenwich.gov.uk::1be9cb31-e9ce-41c3-9097-b2da242c8190" providerId="AD" clId="Web-{0791DFD5-2BF4-D612-7308-9F5B76A16DD7}"/>
    <pc:docChg chg="addSld modSld modSection">
      <pc:chgData name="Steve Ollier" userId="S::steve.ollier@royalgreenwich.gov.uk::1be9cb31-e9ce-41c3-9097-b2da242c8190" providerId="AD" clId="Web-{0791DFD5-2BF4-D612-7308-9F5B76A16DD7}" dt="2022-01-17T12:07:38.029" v="292"/>
      <pc:docMkLst>
        <pc:docMk/>
      </pc:docMkLst>
      <pc:sldChg chg="modCm">
        <pc:chgData name="Steve Ollier" userId="S::steve.ollier@royalgreenwich.gov.uk::1be9cb31-e9ce-41c3-9097-b2da242c8190" providerId="AD" clId="Web-{0791DFD5-2BF4-D612-7308-9F5B76A16DD7}" dt="2022-01-17T11:48:36.888" v="0"/>
        <pc:sldMkLst>
          <pc:docMk/>
          <pc:sldMk cId="3029336094" sldId="4223"/>
        </pc:sldMkLst>
      </pc:sldChg>
      <pc:sldChg chg="modCm">
        <pc:chgData name="Steve Ollier" userId="S::steve.ollier@royalgreenwich.gov.uk::1be9cb31-e9ce-41c3-9097-b2da242c8190" providerId="AD" clId="Web-{0791DFD5-2BF4-D612-7308-9F5B76A16DD7}" dt="2022-01-17T12:07:38.029" v="292"/>
        <pc:sldMkLst>
          <pc:docMk/>
          <pc:sldMk cId="2526555756" sldId="4227"/>
        </pc:sldMkLst>
      </pc:sldChg>
      <pc:sldChg chg="modNotes">
        <pc:chgData name="Steve Ollier" userId="S::steve.ollier@royalgreenwich.gov.uk::1be9cb31-e9ce-41c3-9097-b2da242c8190" providerId="AD" clId="Web-{0791DFD5-2BF4-D612-7308-9F5B76A16DD7}" dt="2022-01-17T12:02:48.599" v="291"/>
        <pc:sldMkLst>
          <pc:docMk/>
          <pc:sldMk cId="1042506268" sldId="4257"/>
        </pc:sldMkLst>
      </pc:sldChg>
      <pc:sldChg chg="addSp delSp modSp add mod replId setBg">
        <pc:chgData name="Steve Ollier" userId="S::steve.ollier@royalgreenwich.gov.uk::1be9cb31-e9ce-41c3-9097-b2da242c8190" providerId="AD" clId="Web-{0791DFD5-2BF4-D612-7308-9F5B76A16DD7}" dt="2022-01-17T11:56:07.885" v="79"/>
        <pc:sldMkLst>
          <pc:docMk/>
          <pc:sldMk cId="1531932893" sldId="4260"/>
        </pc:sldMkLst>
        <pc:spChg chg="mod ord">
          <ac:chgData name="Steve Ollier" userId="S::steve.ollier@royalgreenwich.gov.uk::1be9cb31-e9ce-41c3-9097-b2da242c8190" providerId="AD" clId="Web-{0791DFD5-2BF4-D612-7308-9F5B76A16DD7}" dt="2022-01-17T11:56:07.885" v="79"/>
          <ac:spMkLst>
            <pc:docMk/>
            <pc:sldMk cId="1531932893" sldId="4260"/>
            <ac:spMk id="2" creationId="{8F747869-C795-463B-9319-A55FF32BC361}"/>
          </ac:spMkLst>
        </pc:spChg>
        <pc:spChg chg="mod">
          <ac:chgData name="Steve Ollier" userId="S::steve.ollier@royalgreenwich.gov.uk::1be9cb31-e9ce-41c3-9097-b2da242c8190" providerId="AD" clId="Web-{0791DFD5-2BF4-D612-7308-9F5B76A16DD7}" dt="2022-01-17T11:51:00.236" v="67" actId="20577"/>
          <ac:spMkLst>
            <pc:docMk/>
            <pc:sldMk cId="1531932893" sldId="4260"/>
            <ac:spMk id="8" creationId="{6105F9B7-D2D6-496E-8830-6C34365CD8AE}"/>
          </ac:spMkLst>
        </pc:spChg>
        <pc:spChg chg="add del">
          <ac:chgData name="Steve Ollier" userId="S::steve.ollier@royalgreenwich.gov.uk::1be9cb31-e9ce-41c3-9097-b2da242c8190" providerId="AD" clId="Web-{0791DFD5-2BF4-D612-7308-9F5B76A16DD7}" dt="2022-01-17T11:55:47.978" v="77"/>
          <ac:spMkLst>
            <pc:docMk/>
            <pc:sldMk cId="1531932893" sldId="4260"/>
            <ac:spMk id="13" creationId="{D4771268-CB57-404A-9271-370EB28F6090}"/>
          </ac:spMkLst>
        </pc:spChg>
        <pc:picChg chg="add mod ord">
          <ac:chgData name="Steve Ollier" userId="S::steve.ollier@royalgreenwich.gov.uk::1be9cb31-e9ce-41c3-9097-b2da242c8190" providerId="AD" clId="Web-{0791DFD5-2BF4-D612-7308-9F5B76A16DD7}" dt="2022-01-17T11:56:07.885" v="79"/>
          <ac:picMkLst>
            <pc:docMk/>
            <pc:sldMk cId="1531932893" sldId="4260"/>
            <ac:picMk id="3" creationId="{E7BD62E3-8062-4693-A415-78A2E093C586}"/>
          </ac:picMkLst>
        </pc:picChg>
      </pc:sldChg>
    </pc:docChg>
  </pc:docChgLst>
  <pc:docChgLst>
    <pc:chgData name="Constance Wroe" userId="S::constance.wroe@royalgreenwich.gov.uk::a976c3c3-3bbc-45fb-bf23-c4f8c68aa101" providerId="AD" clId="Web-{E41BFDDD-C716-1599-74AC-D3A43FD2B217}"/>
    <pc:docChg chg="modSld">
      <pc:chgData name="Constance Wroe" userId="S::constance.wroe@royalgreenwich.gov.uk::a976c3c3-3bbc-45fb-bf23-c4f8c68aa101" providerId="AD" clId="Web-{E41BFDDD-C716-1599-74AC-D3A43FD2B217}" dt="2022-01-18T15:05:00.865" v="97" actId="20577"/>
      <pc:docMkLst>
        <pc:docMk/>
      </pc:docMkLst>
      <pc:sldChg chg="modSp">
        <pc:chgData name="Constance Wroe" userId="S::constance.wroe@royalgreenwich.gov.uk::a976c3c3-3bbc-45fb-bf23-c4f8c68aa101" providerId="AD" clId="Web-{E41BFDDD-C716-1599-74AC-D3A43FD2B217}" dt="2022-01-18T15:05:00.865" v="97" actId="20577"/>
        <pc:sldMkLst>
          <pc:docMk/>
          <pc:sldMk cId="3512958434" sldId="4250"/>
        </pc:sldMkLst>
        <pc:spChg chg="mod">
          <ac:chgData name="Constance Wroe" userId="S::constance.wroe@royalgreenwich.gov.uk::a976c3c3-3bbc-45fb-bf23-c4f8c68aa101" providerId="AD" clId="Web-{E41BFDDD-C716-1599-74AC-D3A43FD2B217}" dt="2022-01-18T15:05:00.865" v="97" actId="20577"/>
          <ac:spMkLst>
            <pc:docMk/>
            <pc:sldMk cId="3512958434" sldId="4250"/>
            <ac:spMk id="8" creationId="{6105F9B7-D2D6-496E-8830-6C34365CD8AE}"/>
          </ac:spMkLst>
        </pc:spChg>
      </pc:sldChg>
      <pc:sldChg chg="modSp modNotes">
        <pc:chgData name="Constance Wroe" userId="S::constance.wroe@royalgreenwich.gov.uk::a976c3c3-3bbc-45fb-bf23-c4f8c68aa101" providerId="AD" clId="Web-{E41BFDDD-C716-1599-74AC-D3A43FD2B217}" dt="2022-01-18T15:04:53.880" v="94" actId="20577"/>
        <pc:sldMkLst>
          <pc:docMk/>
          <pc:sldMk cId="69656550" sldId="4251"/>
        </pc:sldMkLst>
        <pc:spChg chg="mod">
          <ac:chgData name="Constance Wroe" userId="S::constance.wroe@royalgreenwich.gov.uk::a976c3c3-3bbc-45fb-bf23-c4f8c68aa101" providerId="AD" clId="Web-{E41BFDDD-C716-1599-74AC-D3A43FD2B217}" dt="2022-01-18T15:04:53.880" v="94" actId="20577"/>
          <ac:spMkLst>
            <pc:docMk/>
            <pc:sldMk cId="69656550" sldId="4251"/>
            <ac:spMk id="8" creationId="{6105F9B7-D2D6-496E-8830-6C34365CD8AE}"/>
          </ac:spMkLst>
        </pc:spChg>
      </pc:sldChg>
      <pc:sldChg chg="modSp">
        <pc:chgData name="Constance Wroe" userId="S::constance.wroe@royalgreenwich.gov.uk::a976c3c3-3bbc-45fb-bf23-c4f8c68aa101" providerId="AD" clId="Web-{E41BFDDD-C716-1599-74AC-D3A43FD2B217}" dt="2022-01-18T15:03:19.549" v="6" actId="20577"/>
        <pc:sldMkLst>
          <pc:docMk/>
          <pc:sldMk cId="2813163881" sldId="4252"/>
        </pc:sldMkLst>
        <pc:spChg chg="mod">
          <ac:chgData name="Constance Wroe" userId="S::constance.wroe@royalgreenwich.gov.uk::a976c3c3-3bbc-45fb-bf23-c4f8c68aa101" providerId="AD" clId="Web-{E41BFDDD-C716-1599-74AC-D3A43FD2B217}" dt="2022-01-18T15:03:19.549" v="6" actId="20577"/>
          <ac:spMkLst>
            <pc:docMk/>
            <pc:sldMk cId="2813163881" sldId="4252"/>
            <ac:spMk id="8" creationId="{6105F9B7-D2D6-496E-8830-6C34365CD8AE}"/>
          </ac:spMkLst>
        </pc:spChg>
      </pc:sldChg>
    </pc:docChg>
  </pc:docChgLst>
  <pc:docChgLst>
    <pc:chgData name="Alex Sturtivant" userId="S::alex.sturtivant@royalgreenwich.gov.uk::05ead3f8-a71e-41c6-9f9d-44406ed944f2" providerId="AD" clId="Web-{39959E79-92F2-9632-436B-B95FD48CA6E6}"/>
    <pc:docChg chg="modSld">
      <pc:chgData name="Alex Sturtivant" userId="S::alex.sturtivant@royalgreenwich.gov.uk::05ead3f8-a71e-41c6-9f9d-44406ed944f2" providerId="AD" clId="Web-{39959E79-92F2-9632-436B-B95FD48CA6E6}" dt="2022-01-21T16:48:52.847" v="2"/>
      <pc:docMkLst>
        <pc:docMk/>
      </pc:docMkLst>
      <pc:sldChg chg="modNotes">
        <pc:chgData name="Alex Sturtivant" userId="S::alex.sturtivant@royalgreenwich.gov.uk::05ead3f8-a71e-41c6-9f9d-44406ed944f2" providerId="AD" clId="Web-{39959E79-92F2-9632-436B-B95FD48CA6E6}" dt="2022-01-21T16:48:52.847" v="2"/>
        <pc:sldMkLst>
          <pc:docMk/>
          <pc:sldMk cId="2024129871" sldId="4261"/>
        </pc:sldMkLst>
      </pc:sldChg>
      <pc:sldChg chg="modNotes">
        <pc:chgData name="Alex Sturtivant" userId="S::alex.sturtivant@royalgreenwich.gov.uk::05ead3f8-a71e-41c6-9f9d-44406ed944f2" providerId="AD" clId="Web-{39959E79-92F2-9632-436B-B95FD48CA6E6}" dt="2022-01-21T16:48:40.378" v="0"/>
        <pc:sldMkLst>
          <pc:docMk/>
          <pc:sldMk cId="538807288" sldId="4272"/>
        </pc:sldMkLst>
      </pc:sldChg>
    </pc:docChg>
  </pc:docChgLst>
  <pc:docChgLst>
    <pc:chgData name="Alysia-Marie Annett" userId="S::alysia-marie.annett@royalgreenwich.gov.uk::e7bf688c-ccea-4248-8dab-8092b7e4c7ff" providerId="AD" clId="Web-{E43CB194-6134-7D8B-A490-BAAB2D61625D}"/>
    <pc:docChg chg="modSld">
      <pc:chgData name="Alysia-Marie Annett" userId="S::alysia-marie.annett@royalgreenwich.gov.uk::e7bf688c-ccea-4248-8dab-8092b7e4c7ff" providerId="AD" clId="Web-{E43CB194-6134-7D8B-A490-BAAB2D61625D}" dt="2022-01-19T10:48:24.306" v="1" actId="20577"/>
      <pc:docMkLst>
        <pc:docMk/>
      </pc:docMkLst>
      <pc:sldChg chg="modSp">
        <pc:chgData name="Alysia-Marie Annett" userId="S::alysia-marie.annett@royalgreenwich.gov.uk::e7bf688c-ccea-4248-8dab-8092b7e4c7ff" providerId="AD" clId="Web-{E43CB194-6134-7D8B-A490-BAAB2D61625D}" dt="2022-01-19T10:48:24.306" v="1" actId="20577"/>
        <pc:sldMkLst>
          <pc:docMk/>
          <pc:sldMk cId="3512958434" sldId="4250"/>
        </pc:sldMkLst>
        <pc:spChg chg="mod">
          <ac:chgData name="Alysia-Marie Annett" userId="S::alysia-marie.annett@royalgreenwich.gov.uk::e7bf688c-ccea-4248-8dab-8092b7e4c7ff" providerId="AD" clId="Web-{E43CB194-6134-7D8B-A490-BAAB2D61625D}" dt="2022-01-19T10:48:24.306" v="1" actId="20577"/>
          <ac:spMkLst>
            <pc:docMk/>
            <pc:sldMk cId="3512958434" sldId="4250"/>
            <ac:spMk id="8" creationId="{6105F9B7-D2D6-496E-8830-6C34365CD8AE}"/>
          </ac:spMkLst>
        </pc:spChg>
      </pc:sldChg>
    </pc:docChg>
  </pc:docChgLst>
  <pc:docChgLst>
    <pc:chgData name="Steve Ollier" userId="S::steve.ollier@royalgreenwich.gov.uk::1be9cb31-e9ce-41c3-9097-b2da242c8190" providerId="AD" clId="Web-{413CDC45-61D2-A247-8089-4FAD0CCB23BA}"/>
    <pc:docChg chg="addSld modSld modSection">
      <pc:chgData name="Steve Ollier" userId="S::steve.ollier@royalgreenwich.gov.uk::1be9cb31-e9ce-41c3-9097-b2da242c8190" providerId="AD" clId="Web-{413CDC45-61D2-A247-8089-4FAD0CCB23BA}" dt="2022-01-18T16:04:43.008" v="613" actId="14100"/>
      <pc:docMkLst>
        <pc:docMk/>
      </pc:docMkLst>
      <pc:sldChg chg="addSp modSp">
        <pc:chgData name="Steve Ollier" userId="S::steve.ollier@royalgreenwich.gov.uk::1be9cb31-e9ce-41c3-9097-b2da242c8190" providerId="AD" clId="Web-{413CDC45-61D2-A247-8089-4FAD0CCB23BA}" dt="2022-01-18T16:04:43.008" v="613" actId="14100"/>
        <pc:sldMkLst>
          <pc:docMk/>
          <pc:sldMk cId="691440332" sldId="4185"/>
        </pc:sldMkLst>
        <pc:picChg chg="add mod">
          <ac:chgData name="Steve Ollier" userId="S::steve.ollier@royalgreenwich.gov.uk::1be9cb31-e9ce-41c3-9097-b2da242c8190" providerId="AD" clId="Web-{413CDC45-61D2-A247-8089-4FAD0CCB23BA}" dt="2022-01-18T16:04:35.758" v="612" actId="1076"/>
          <ac:picMkLst>
            <pc:docMk/>
            <pc:sldMk cId="691440332" sldId="4185"/>
            <ac:picMk id="2" creationId="{3F61B680-E55D-41D9-A71B-3657E4B78C41}"/>
          </ac:picMkLst>
        </pc:picChg>
        <pc:picChg chg="mod">
          <ac:chgData name="Steve Ollier" userId="S::steve.ollier@royalgreenwich.gov.uk::1be9cb31-e9ce-41c3-9097-b2da242c8190" providerId="AD" clId="Web-{413CDC45-61D2-A247-8089-4FAD0CCB23BA}" dt="2022-01-18T16:04:43.008" v="613" actId="14100"/>
          <ac:picMkLst>
            <pc:docMk/>
            <pc:sldMk cId="691440332" sldId="4185"/>
            <ac:picMk id="26" creationId="{AFC3062B-554B-7746-8615-A659E4A9417F}"/>
          </ac:picMkLst>
        </pc:picChg>
      </pc:sldChg>
      <pc:sldChg chg="modSp add replId">
        <pc:chgData name="Steve Ollier" userId="S::steve.ollier@royalgreenwich.gov.uk::1be9cb31-e9ce-41c3-9097-b2da242c8190" providerId="AD" clId="Web-{413CDC45-61D2-A247-8089-4FAD0CCB23BA}" dt="2022-01-18T15:59:15.998" v="607" actId="20577"/>
        <pc:sldMkLst>
          <pc:docMk/>
          <pc:sldMk cId="519088720" sldId="4273"/>
        </pc:sldMkLst>
        <pc:spChg chg="mod">
          <ac:chgData name="Steve Ollier" userId="S::steve.ollier@royalgreenwich.gov.uk::1be9cb31-e9ce-41c3-9097-b2da242c8190" providerId="AD" clId="Web-{413CDC45-61D2-A247-8089-4FAD0CCB23BA}" dt="2022-01-18T15:50:00.342" v="488" actId="1076"/>
          <ac:spMkLst>
            <pc:docMk/>
            <pc:sldMk cId="519088720" sldId="4273"/>
            <ac:spMk id="2" creationId="{EF1F93C4-6495-4EF5-8BDB-A086A7D012FE}"/>
          </ac:spMkLst>
        </pc:spChg>
        <pc:spChg chg="mod">
          <ac:chgData name="Steve Ollier" userId="S::steve.ollier@royalgreenwich.gov.uk::1be9cb31-e9ce-41c3-9097-b2da242c8190" providerId="AD" clId="Web-{413CDC45-61D2-A247-8089-4FAD0CCB23BA}" dt="2022-01-18T15:59:15.998" v="607" actId="20577"/>
          <ac:spMkLst>
            <pc:docMk/>
            <pc:sldMk cId="519088720" sldId="4273"/>
            <ac:spMk id="3" creationId="{642BA285-9326-4A00-94F9-BD7BE94B937D}"/>
          </ac:spMkLst>
        </pc:spChg>
      </pc:sldChg>
    </pc:docChg>
  </pc:docChgLst>
  <pc:docChgLst>
    <pc:chgData name="Alysia-Marie Annett" userId="S::alysia-marie.annett@royalgreenwich.gov.uk::e7bf688c-ccea-4248-8dab-8092b7e4c7ff" providerId="AD" clId="Web-{77CC7E8C-E092-C076-54CF-F25BA032F474}"/>
    <pc:docChg chg="modSld">
      <pc:chgData name="Alysia-Marie Annett" userId="S::alysia-marie.annett@royalgreenwich.gov.uk::e7bf688c-ccea-4248-8dab-8092b7e4c7ff" providerId="AD" clId="Web-{77CC7E8C-E092-C076-54CF-F25BA032F474}" dt="2022-01-18T16:18:35.628" v="830" actId="20577"/>
      <pc:docMkLst>
        <pc:docMk/>
      </pc:docMkLst>
      <pc:sldChg chg="modSp">
        <pc:chgData name="Alysia-Marie Annett" userId="S::alysia-marie.annett@royalgreenwich.gov.uk::e7bf688c-ccea-4248-8dab-8092b7e4c7ff" providerId="AD" clId="Web-{77CC7E8C-E092-C076-54CF-F25BA032F474}" dt="2022-01-18T12:21:43.483" v="118" actId="20577"/>
        <pc:sldMkLst>
          <pc:docMk/>
          <pc:sldMk cId="997496055" sldId="4181"/>
        </pc:sldMkLst>
        <pc:spChg chg="mod">
          <ac:chgData name="Alysia-Marie Annett" userId="S::alysia-marie.annett@royalgreenwich.gov.uk::e7bf688c-ccea-4248-8dab-8092b7e4c7ff" providerId="AD" clId="Web-{77CC7E8C-E092-C076-54CF-F25BA032F474}" dt="2022-01-18T12:21:43.483" v="118" actId="20577"/>
          <ac:spMkLst>
            <pc:docMk/>
            <pc:sldMk cId="997496055" sldId="4181"/>
            <ac:spMk id="6" creationId="{5CADC8EC-DAE7-0845-AB85-A2A4CADB880A}"/>
          </ac:spMkLst>
        </pc:spChg>
      </pc:sldChg>
      <pc:sldChg chg="modSp">
        <pc:chgData name="Alysia-Marie Annett" userId="S::alysia-marie.annett@royalgreenwich.gov.uk::e7bf688c-ccea-4248-8dab-8092b7e4c7ff" providerId="AD" clId="Web-{77CC7E8C-E092-C076-54CF-F25BA032F474}" dt="2022-01-18T16:18:35.628" v="830" actId="20577"/>
        <pc:sldMkLst>
          <pc:docMk/>
          <pc:sldMk cId="2350927275" sldId="4238"/>
        </pc:sldMkLst>
        <pc:spChg chg="mod">
          <ac:chgData name="Alysia-Marie Annett" userId="S::alysia-marie.annett@royalgreenwich.gov.uk::e7bf688c-ccea-4248-8dab-8092b7e4c7ff" providerId="AD" clId="Web-{77CC7E8C-E092-C076-54CF-F25BA032F474}" dt="2022-01-18T16:18:35.628" v="830" actId="20577"/>
          <ac:spMkLst>
            <pc:docMk/>
            <pc:sldMk cId="2350927275" sldId="4238"/>
            <ac:spMk id="8" creationId="{6105F9B7-D2D6-496E-8830-6C34365CD8AE}"/>
          </ac:spMkLst>
        </pc:spChg>
      </pc:sldChg>
      <pc:sldChg chg="modSp">
        <pc:chgData name="Alysia-Marie Annett" userId="S::alysia-marie.annett@royalgreenwich.gov.uk::e7bf688c-ccea-4248-8dab-8092b7e4c7ff" providerId="AD" clId="Web-{77CC7E8C-E092-C076-54CF-F25BA032F474}" dt="2022-01-18T12:23:06.300" v="131" actId="20577"/>
        <pc:sldMkLst>
          <pc:docMk/>
          <pc:sldMk cId="3281607873" sldId="4239"/>
        </pc:sldMkLst>
        <pc:spChg chg="mod">
          <ac:chgData name="Alysia-Marie Annett" userId="S::alysia-marie.annett@royalgreenwich.gov.uk::e7bf688c-ccea-4248-8dab-8092b7e4c7ff" providerId="AD" clId="Web-{77CC7E8C-E092-C076-54CF-F25BA032F474}" dt="2022-01-18T12:23:06.300" v="131" actId="20577"/>
          <ac:spMkLst>
            <pc:docMk/>
            <pc:sldMk cId="3281607873" sldId="4239"/>
            <ac:spMk id="8" creationId="{6105F9B7-D2D6-496E-8830-6C34365CD8AE}"/>
          </ac:spMkLst>
        </pc:spChg>
      </pc:sldChg>
      <pc:sldChg chg="addSp delSp modSp addCm modCm">
        <pc:chgData name="Alysia-Marie Annett" userId="S::alysia-marie.annett@royalgreenwich.gov.uk::e7bf688c-ccea-4248-8dab-8092b7e4c7ff" providerId="AD" clId="Web-{77CC7E8C-E092-C076-54CF-F25BA032F474}" dt="2022-01-18T12:41:08.052" v="226" actId="1076"/>
        <pc:sldMkLst>
          <pc:docMk/>
          <pc:sldMk cId="858739211" sldId="4249"/>
        </pc:sldMkLst>
        <pc:spChg chg="mod">
          <ac:chgData name="Alysia-Marie Annett" userId="S::alysia-marie.annett@royalgreenwich.gov.uk::e7bf688c-ccea-4248-8dab-8092b7e4c7ff" providerId="AD" clId="Web-{77CC7E8C-E092-C076-54CF-F25BA032F474}" dt="2022-01-18T12:29:10.618" v="193" actId="14100"/>
          <ac:spMkLst>
            <pc:docMk/>
            <pc:sldMk cId="858739211" sldId="4249"/>
            <ac:spMk id="8" creationId="{6105F9B7-D2D6-496E-8830-6C34365CD8AE}"/>
          </ac:spMkLst>
        </pc:spChg>
        <pc:picChg chg="add del mod modCrop">
          <ac:chgData name="Alysia-Marie Annett" userId="S::alysia-marie.annett@royalgreenwich.gov.uk::e7bf688c-ccea-4248-8dab-8092b7e4c7ff" providerId="AD" clId="Web-{77CC7E8C-E092-C076-54CF-F25BA032F474}" dt="2022-01-18T12:27:58.833" v="152"/>
          <ac:picMkLst>
            <pc:docMk/>
            <pc:sldMk cId="858739211" sldId="4249"/>
            <ac:picMk id="3" creationId="{F5324CE6-161B-44E8-94D8-E0327A35143D}"/>
          </ac:picMkLst>
        </pc:picChg>
        <pc:picChg chg="add del mod">
          <ac:chgData name="Alysia-Marie Annett" userId="S::alysia-marie.annett@royalgreenwich.gov.uk::e7bf688c-ccea-4248-8dab-8092b7e4c7ff" providerId="AD" clId="Web-{77CC7E8C-E092-C076-54CF-F25BA032F474}" dt="2022-01-18T12:30:52.062" v="196"/>
          <ac:picMkLst>
            <pc:docMk/>
            <pc:sldMk cId="858739211" sldId="4249"/>
            <ac:picMk id="6" creationId="{7B648015-CF2A-4327-907D-328E96ADD7EF}"/>
          </ac:picMkLst>
        </pc:picChg>
        <pc:picChg chg="add mod modCrop">
          <ac:chgData name="Alysia-Marie Annett" userId="S::alysia-marie.annett@royalgreenwich.gov.uk::e7bf688c-ccea-4248-8dab-8092b7e4c7ff" providerId="AD" clId="Web-{77CC7E8C-E092-C076-54CF-F25BA032F474}" dt="2022-01-18T12:41:08.052" v="226" actId="1076"/>
          <ac:picMkLst>
            <pc:docMk/>
            <pc:sldMk cId="858739211" sldId="4249"/>
            <ac:picMk id="7" creationId="{8366D7FE-6408-48C4-AC0A-9BD7916E0417}"/>
          </ac:picMkLst>
        </pc:picChg>
        <pc:picChg chg="add mod modCrop">
          <ac:chgData name="Alysia-Marie Annett" userId="S::alysia-marie.annett@royalgreenwich.gov.uk::e7bf688c-ccea-4248-8dab-8092b7e4c7ff" providerId="AD" clId="Web-{77CC7E8C-E092-C076-54CF-F25BA032F474}" dt="2022-01-18T12:41:06.567" v="225" actId="1076"/>
          <ac:picMkLst>
            <pc:docMk/>
            <pc:sldMk cId="858739211" sldId="4249"/>
            <ac:picMk id="9" creationId="{3F8FB3C3-9052-4E5D-8304-12EF6E36BB9F}"/>
          </ac:picMkLst>
        </pc:picChg>
      </pc:sldChg>
      <pc:sldChg chg="modSp">
        <pc:chgData name="Alysia-Marie Annett" userId="S::alysia-marie.annett@royalgreenwich.gov.uk::e7bf688c-ccea-4248-8dab-8092b7e4c7ff" providerId="AD" clId="Web-{77CC7E8C-E092-C076-54CF-F25BA032F474}" dt="2022-01-18T12:22:36.017" v="121" actId="20577"/>
        <pc:sldMkLst>
          <pc:docMk/>
          <pc:sldMk cId="2813163881" sldId="4252"/>
        </pc:sldMkLst>
        <pc:spChg chg="mod">
          <ac:chgData name="Alysia-Marie Annett" userId="S::alysia-marie.annett@royalgreenwich.gov.uk::e7bf688c-ccea-4248-8dab-8092b7e4c7ff" providerId="AD" clId="Web-{77CC7E8C-E092-C076-54CF-F25BA032F474}" dt="2022-01-18T12:22:36.017" v="121" actId="20577"/>
          <ac:spMkLst>
            <pc:docMk/>
            <pc:sldMk cId="2813163881" sldId="4252"/>
            <ac:spMk id="8" creationId="{6105F9B7-D2D6-496E-8830-6C34365CD8AE}"/>
          </ac:spMkLst>
        </pc:spChg>
      </pc:sldChg>
    </pc:docChg>
  </pc:docChgLst>
  <pc:docChgLst>
    <pc:chgData name="Alysia-Marie Annett" userId="S::alysia-marie.annett@royalgreenwich.gov.uk::e7bf688c-ccea-4248-8dab-8092b7e4c7ff" providerId="AD" clId="Web-{BF882DCE-B775-534B-5FA0-9BB0E3B70919}"/>
    <pc:docChg chg="modSld">
      <pc:chgData name="Alysia-Marie Annett" userId="S::alysia-marie.annett@royalgreenwich.gov.uk::e7bf688c-ccea-4248-8dab-8092b7e4c7ff" providerId="AD" clId="Web-{BF882DCE-B775-534B-5FA0-9BB0E3B70919}" dt="2022-01-25T14:10:52.165" v="18" actId="20577"/>
      <pc:docMkLst>
        <pc:docMk/>
      </pc:docMkLst>
      <pc:sldChg chg="modSp">
        <pc:chgData name="Alysia-Marie Annett" userId="S::alysia-marie.annett@royalgreenwich.gov.uk::e7bf688c-ccea-4248-8dab-8092b7e4c7ff" providerId="AD" clId="Web-{BF882DCE-B775-534B-5FA0-9BB0E3B70919}" dt="2022-01-25T14:10:52.165" v="18" actId="20577"/>
        <pc:sldMkLst>
          <pc:docMk/>
          <pc:sldMk cId="858739211" sldId="4249"/>
        </pc:sldMkLst>
        <pc:spChg chg="mod">
          <ac:chgData name="Alysia-Marie Annett" userId="S::alysia-marie.annett@royalgreenwich.gov.uk::e7bf688c-ccea-4248-8dab-8092b7e4c7ff" providerId="AD" clId="Web-{BF882DCE-B775-534B-5FA0-9BB0E3B70919}" dt="2022-01-25T14:10:52.165" v="18" actId="20577"/>
          <ac:spMkLst>
            <pc:docMk/>
            <pc:sldMk cId="858739211" sldId="4249"/>
            <ac:spMk id="8" creationId="{6105F9B7-D2D6-496E-8830-6C34365CD8AE}"/>
          </ac:spMkLst>
        </pc:spChg>
      </pc:sldChg>
    </pc:docChg>
  </pc:docChgLst>
  <pc:docChgLst>
    <pc:chgData name="Alysia-Marie Annett" userId="S::alysia-marie.annett@royalgreenwich.gov.uk::e7bf688c-ccea-4248-8dab-8092b7e4c7ff" providerId="AD" clId="Web-{54A05B81-8EA5-6F1D-F34F-81667433C866}"/>
    <pc:docChg chg="modSld">
      <pc:chgData name="Alysia-Marie Annett" userId="S::alysia-marie.annett@royalgreenwich.gov.uk::e7bf688c-ccea-4248-8dab-8092b7e4c7ff" providerId="AD" clId="Web-{54A05B81-8EA5-6F1D-F34F-81667433C866}" dt="2022-01-17T16:14:09.733" v="12"/>
      <pc:docMkLst>
        <pc:docMk/>
      </pc:docMkLst>
      <pc:sldChg chg="modNotes">
        <pc:chgData name="Alysia-Marie Annett" userId="S::alysia-marie.annett@royalgreenwich.gov.uk::e7bf688c-ccea-4248-8dab-8092b7e4c7ff" providerId="AD" clId="Web-{54A05B81-8EA5-6F1D-F34F-81667433C866}" dt="2022-01-17T16:13:48.435" v="6"/>
        <pc:sldMkLst>
          <pc:docMk/>
          <pc:sldMk cId="3281607873" sldId="4239"/>
        </pc:sldMkLst>
      </pc:sldChg>
      <pc:sldChg chg="modNotes">
        <pc:chgData name="Alysia-Marie Annett" userId="S::alysia-marie.annett@royalgreenwich.gov.uk::e7bf688c-ccea-4248-8dab-8092b7e4c7ff" providerId="AD" clId="Web-{54A05B81-8EA5-6F1D-F34F-81667433C866}" dt="2022-01-17T16:14:09.733" v="12"/>
        <pc:sldMkLst>
          <pc:docMk/>
          <pc:sldMk cId="858739211" sldId="4249"/>
        </pc:sldMkLst>
      </pc:sldChg>
    </pc:docChg>
  </pc:docChgLst>
  <pc:docChgLst>
    <pc:chgData name="Constance Wroe" userId="S::constance.wroe@royalgreenwich.gov.uk::a976c3c3-3bbc-45fb-bf23-c4f8c68aa101" providerId="AD" clId="Web-{2FC54E79-0753-EEDE-E045-42C25FDCC283}"/>
    <pc:docChg chg="modSld">
      <pc:chgData name="Constance Wroe" userId="S::constance.wroe@royalgreenwich.gov.uk::a976c3c3-3bbc-45fb-bf23-c4f8c68aa101" providerId="AD" clId="Web-{2FC54E79-0753-EEDE-E045-42C25FDCC283}" dt="2022-01-19T09:49:11.850" v="35" actId="20577"/>
      <pc:docMkLst>
        <pc:docMk/>
      </pc:docMkLst>
      <pc:sldChg chg="modSp">
        <pc:chgData name="Constance Wroe" userId="S::constance.wroe@royalgreenwich.gov.uk::a976c3c3-3bbc-45fb-bf23-c4f8c68aa101" providerId="AD" clId="Web-{2FC54E79-0753-EEDE-E045-42C25FDCC283}" dt="2022-01-19T09:49:11.850" v="35" actId="20577"/>
        <pc:sldMkLst>
          <pc:docMk/>
          <pc:sldMk cId="3281607873" sldId="4239"/>
        </pc:sldMkLst>
        <pc:spChg chg="mod">
          <ac:chgData name="Constance Wroe" userId="S::constance.wroe@royalgreenwich.gov.uk::a976c3c3-3bbc-45fb-bf23-c4f8c68aa101" providerId="AD" clId="Web-{2FC54E79-0753-EEDE-E045-42C25FDCC283}" dt="2022-01-19T09:49:11.850" v="35" actId="20577"/>
          <ac:spMkLst>
            <pc:docMk/>
            <pc:sldMk cId="3281607873" sldId="4239"/>
            <ac:spMk id="8" creationId="{6105F9B7-D2D6-496E-8830-6C34365CD8AE}"/>
          </ac:spMkLst>
        </pc:spChg>
      </pc:sldChg>
      <pc:sldChg chg="modSp">
        <pc:chgData name="Constance Wroe" userId="S::constance.wroe@royalgreenwich.gov.uk::a976c3c3-3bbc-45fb-bf23-c4f8c68aa101" providerId="AD" clId="Web-{2FC54E79-0753-EEDE-E045-42C25FDCC283}" dt="2022-01-19T09:49:05.006" v="32" actId="20577"/>
        <pc:sldMkLst>
          <pc:docMk/>
          <pc:sldMk cId="3512958434" sldId="4250"/>
        </pc:sldMkLst>
        <pc:spChg chg="mod">
          <ac:chgData name="Constance Wroe" userId="S::constance.wroe@royalgreenwich.gov.uk::a976c3c3-3bbc-45fb-bf23-c4f8c68aa101" providerId="AD" clId="Web-{2FC54E79-0753-EEDE-E045-42C25FDCC283}" dt="2022-01-19T09:49:05.006" v="32" actId="20577"/>
          <ac:spMkLst>
            <pc:docMk/>
            <pc:sldMk cId="3512958434" sldId="4250"/>
            <ac:spMk id="8" creationId="{6105F9B7-D2D6-496E-8830-6C34365CD8AE}"/>
          </ac:spMkLst>
        </pc:spChg>
      </pc:sldChg>
    </pc:docChg>
  </pc:docChgLst>
  <pc:docChgLst>
    <pc:chgData name="Alysia-Marie Annett" userId="S::alysia-marie.annett@royalgreenwich.gov.uk::e7bf688c-ccea-4248-8dab-8092b7e4c7ff" providerId="AD" clId="Web-{63A25BA6-29D6-2AF2-E391-FEC3D4FA6ACB}"/>
    <pc:docChg chg="modSld">
      <pc:chgData name="Alysia-Marie Annett" userId="S::alysia-marie.annett@royalgreenwich.gov.uk::e7bf688c-ccea-4248-8dab-8092b7e4c7ff" providerId="AD" clId="Web-{63A25BA6-29D6-2AF2-E391-FEC3D4FA6ACB}" dt="2022-01-18T11:11:23.366" v="128" actId="20577"/>
      <pc:docMkLst>
        <pc:docMk/>
      </pc:docMkLst>
      <pc:sldChg chg="modSp modNotes">
        <pc:chgData name="Alysia-Marie Annett" userId="S::alysia-marie.annett@royalgreenwich.gov.uk::e7bf688c-ccea-4248-8dab-8092b7e4c7ff" providerId="AD" clId="Web-{63A25BA6-29D6-2AF2-E391-FEC3D4FA6ACB}" dt="2022-01-18T11:11:23.366" v="128" actId="20577"/>
        <pc:sldMkLst>
          <pc:docMk/>
          <pc:sldMk cId="3281607873" sldId="4239"/>
        </pc:sldMkLst>
        <pc:spChg chg="mod">
          <ac:chgData name="Alysia-Marie Annett" userId="S::alysia-marie.annett@royalgreenwich.gov.uk::e7bf688c-ccea-4248-8dab-8092b7e4c7ff" providerId="AD" clId="Web-{63A25BA6-29D6-2AF2-E391-FEC3D4FA6ACB}" dt="2022-01-18T11:11:23.366" v="128" actId="20577"/>
          <ac:spMkLst>
            <pc:docMk/>
            <pc:sldMk cId="3281607873" sldId="4239"/>
            <ac:spMk id="8" creationId="{6105F9B7-D2D6-496E-8830-6C34365CD8AE}"/>
          </ac:spMkLst>
        </pc:spChg>
      </pc:sldChg>
    </pc:docChg>
  </pc:docChgLst>
  <pc:docChgLst>
    <pc:chgData name="Steve Ollier" userId="S::steve.ollier@royalgreenwich.gov.uk::1be9cb31-e9ce-41c3-9097-b2da242c8190" providerId="AD" clId="Web-{F8F3B46E-FFB7-581B-D516-93AD0044A403}"/>
    <pc:docChg chg="modSld">
      <pc:chgData name="Steve Ollier" userId="S::steve.ollier@royalgreenwich.gov.uk::1be9cb31-e9ce-41c3-9097-b2da242c8190" providerId="AD" clId="Web-{F8F3B46E-FFB7-581B-D516-93AD0044A403}" dt="2022-01-17T15:19:24.648" v="29"/>
      <pc:docMkLst>
        <pc:docMk/>
      </pc:docMkLst>
      <pc:sldChg chg="modNotes">
        <pc:chgData name="Steve Ollier" userId="S::steve.ollier@royalgreenwich.gov.uk::1be9cb31-e9ce-41c3-9097-b2da242c8190" providerId="AD" clId="Web-{F8F3B46E-FFB7-581B-D516-93AD0044A403}" dt="2022-01-17T14:12:24.027" v="1"/>
        <pc:sldMkLst>
          <pc:docMk/>
          <pc:sldMk cId="1075852321" sldId="4154"/>
        </pc:sldMkLst>
      </pc:sldChg>
      <pc:sldChg chg="modNotes">
        <pc:chgData name="Steve Ollier" userId="S::steve.ollier@royalgreenwich.gov.uk::1be9cb31-e9ce-41c3-9097-b2da242c8190" providerId="AD" clId="Web-{F8F3B46E-FFB7-581B-D516-93AD0044A403}" dt="2022-01-17T15:19:24.648" v="29"/>
        <pc:sldMkLst>
          <pc:docMk/>
          <pc:sldMk cId="1042506268" sldId="4257"/>
        </pc:sldMkLst>
      </pc:sldChg>
      <pc:sldChg chg="modNotes">
        <pc:chgData name="Steve Ollier" userId="S::steve.ollier@royalgreenwich.gov.uk::1be9cb31-e9ce-41c3-9097-b2da242c8190" providerId="AD" clId="Web-{F8F3B46E-FFB7-581B-D516-93AD0044A403}" dt="2022-01-17T15:18:43.911" v="24"/>
        <pc:sldMkLst>
          <pc:docMk/>
          <pc:sldMk cId="1531932893" sldId="4260"/>
        </pc:sldMkLst>
      </pc:sldChg>
    </pc:docChg>
  </pc:docChgLst>
  <pc:docChgLst>
    <pc:chgData name="Constance Wroe" userId="S::constance.wroe@royalgreenwich.gov.uk::a976c3c3-3bbc-45fb-bf23-c4f8c68aa101" providerId="AD" clId="Web-{B33EA348-2CEC-96F9-27ED-615ACDDC0D82}"/>
    <pc:docChg chg="modSld">
      <pc:chgData name="Constance Wroe" userId="S::constance.wroe@royalgreenwich.gov.uk::a976c3c3-3bbc-45fb-bf23-c4f8c68aa101" providerId="AD" clId="Web-{B33EA348-2CEC-96F9-27ED-615ACDDC0D82}" dt="2022-01-19T15:05:09.267" v="1" actId="20577"/>
      <pc:docMkLst>
        <pc:docMk/>
      </pc:docMkLst>
      <pc:sldChg chg="modSp">
        <pc:chgData name="Constance Wroe" userId="S::constance.wroe@royalgreenwich.gov.uk::a976c3c3-3bbc-45fb-bf23-c4f8c68aa101" providerId="AD" clId="Web-{B33EA348-2CEC-96F9-27ED-615ACDDC0D82}" dt="2022-01-19T15:05:09.267" v="1" actId="20577"/>
        <pc:sldMkLst>
          <pc:docMk/>
          <pc:sldMk cId="69656550" sldId="4251"/>
        </pc:sldMkLst>
        <pc:spChg chg="mod">
          <ac:chgData name="Constance Wroe" userId="S::constance.wroe@royalgreenwich.gov.uk::a976c3c3-3bbc-45fb-bf23-c4f8c68aa101" providerId="AD" clId="Web-{B33EA348-2CEC-96F9-27ED-615ACDDC0D82}" dt="2022-01-19T15:05:09.267" v="1" actId="20577"/>
          <ac:spMkLst>
            <pc:docMk/>
            <pc:sldMk cId="69656550" sldId="4251"/>
            <ac:spMk id="8" creationId="{6105F9B7-D2D6-496E-8830-6C34365CD8AE}"/>
          </ac:spMkLst>
        </pc:spChg>
      </pc:sldChg>
    </pc:docChg>
  </pc:docChgLst>
  <pc:docChgLst>
    <pc:chgData name="Bethany Mindham" userId="335b0bfb-97a9-434b-9485-cdce9611e571" providerId="ADAL" clId="{24163893-5639-4E3F-A609-99CAC08D288E}"/>
    <pc:docChg chg="undo redo custSel addSld delSld modSld sldOrd modSection">
      <pc:chgData name="Bethany Mindham" userId="335b0bfb-97a9-434b-9485-cdce9611e571" providerId="ADAL" clId="{24163893-5639-4E3F-A609-99CAC08D288E}" dt="2022-01-19T14:05:06.137" v="5694" actId="20577"/>
      <pc:docMkLst>
        <pc:docMk/>
      </pc:docMkLst>
      <pc:sldChg chg="ord">
        <pc:chgData name="Bethany Mindham" userId="335b0bfb-97a9-434b-9485-cdce9611e571" providerId="ADAL" clId="{24163893-5639-4E3F-A609-99CAC08D288E}" dt="2022-01-14T12:38:27.162" v="302"/>
        <pc:sldMkLst>
          <pc:docMk/>
          <pc:sldMk cId="1075852321" sldId="4154"/>
        </pc:sldMkLst>
      </pc:sldChg>
      <pc:sldChg chg="ord addCm modCm">
        <pc:chgData name="Bethany Mindham" userId="335b0bfb-97a9-434b-9485-cdce9611e571" providerId="ADAL" clId="{24163893-5639-4E3F-A609-99CAC08D288E}" dt="2022-01-19T10:41:09.883" v="3874" actId="2056"/>
        <pc:sldMkLst>
          <pc:docMk/>
          <pc:sldMk cId="3852662844" sldId="4170"/>
        </pc:sldMkLst>
      </pc:sldChg>
      <pc:sldChg chg="modSp mod ord addCm delCm modCm">
        <pc:chgData name="Bethany Mindham" userId="335b0bfb-97a9-434b-9485-cdce9611e571" providerId="ADAL" clId="{24163893-5639-4E3F-A609-99CAC08D288E}" dt="2022-01-19T13:33:01.910" v="5312"/>
        <pc:sldMkLst>
          <pc:docMk/>
          <pc:sldMk cId="697085115" sldId="4171"/>
        </pc:sldMkLst>
        <pc:spChg chg="mod">
          <ac:chgData name="Bethany Mindham" userId="335b0bfb-97a9-434b-9485-cdce9611e571" providerId="ADAL" clId="{24163893-5639-4E3F-A609-99CAC08D288E}" dt="2022-01-12T20:48:53.913" v="27" actId="14100"/>
          <ac:spMkLst>
            <pc:docMk/>
            <pc:sldMk cId="697085115" sldId="4171"/>
            <ac:spMk id="5" creationId="{CF23C95D-2CE2-1449-AD39-FAD79E5570AC}"/>
          </ac:spMkLst>
        </pc:spChg>
        <pc:spChg chg="mod">
          <ac:chgData name="Bethany Mindham" userId="335b0bfb-97a9-434b-9485-cdce9611e571" providerId="ADAL" clId="{24163893-5639-4E3F-A609-99CAC08D288E}" dt="2022-01-19T13:32:23.416" v="5310" actId="20577"/>
          <ac:spMkLst>
            <pc:docMk/>
            <pc:sldMk cId="697085115" sldId="4171"/>
            <ac:spMk id="7" creationId="{F41E4ED3-0CC5-4E22-BD91-15D705A7A1E3}"/>
          </ac:spMkLst>
        </pc:spChg>
      </pc:sldChg>
      <pc:sldChg chg="ord">
        <pc:chgData name="Bethany Mindham" userId="335b0bfb-97a9-434b-9485-cdce9611e571" providerId="ADAL" clId="{24163893-5639-4E3F-A609-99CAC08D288E}" dt="2022-01-14T12:37:56.177" v="297"/>
        <pc:sldMkLst>
          <pc:docMk/>
          <pc:sldMk cId="1701081880" sldId="4172"/>
        </pc:sldMkLst>
      </pc:sldChg>
      <pc:sldChg chg="ord">
        <pc:chgData name="Bethany Mindham" userId="335b0bfb-97a9-434b-9485-cdce9611e571" providerId="ADAL" clId="{24163893-5639-4E3F-A609-99CAC08D288E}" dt="2022-01-14T12:37:24.050" v="290"/>
        <pc:sldMkLst>
          <pc:docMk/>
          <pc:sldMk cId="4063263370" sldId="4176"/>
        </pc:sldMkLst>
      </pc:sldChg>
      <pc:sldChg chg="ord">
        <pc:chgData name="Bethany Mindham" userId="335b0bfb-97a9-434b-9485-cdce9611e571" providerId="ADAL" clId="{24163893-5639-4E3F-A609-99CAC08D288E}" dt="2022-01-14T12:37:37.896" v="292"/>
        <pc:sldMkLst>
          <pc:docMk/>
          <pc:sldMk cId="1274041457" sldId="4178"/>
        </pc:sldMkLst>
      </pc:sldChg>
      <pc:sldChg chg="modSp mod">
        <pc:chgData name="Bethany Mindham" userId="335b0bfb-97a9-434b-9485-cdce9611e571" providerId="ADAL" clId="{24163893-5639-4E3F-A609-99CAC08D288E}" dt="2022-01-19T09:35:16.569" v="3152" actId="20577"/>
        <pc:sldMkLst>
          <pc:docMk/>
          <pc:sldMk cId="997496055" sldId="4181"/>
        </pc:sldMkLst>
        <pc:spChg chg="mod">
          <ac:chgData name="Bethany Mindham" userId="335b0bfb-97a9-434b-9485-cdce9611e571" providerId="ADAL" clId="{24163893-5639-4E3F-A609-99CAC08D288E}" dt="2022-01-19T09:35:16.569" v="3152" actId="20577"/>
          <ac:spMkLst>
            <pc:docMk/>
            <pc:sldMk cId="997496055" sldId="4181"/>
            <ac:spMk id="6" creationId="{5CADC8EC-DAE7-0845-AB85-A2A4CADB880A}"/>
          </ac:spMkLst>
        </pc:spChg>
      </pc:sldChg>
      <pc:sldChg chg="ord">
        <pc:chgData name="Bethany Mindham" userId="335b0bfb-97a9-434b-9485-cdce9611e571" providerId="ADAL" clId="{24163893-5639-4E3F-A609-99CAC08D288E}" dt="2022-01-14T12:38:57.912" v="308"/>
        <pc:sldMkLst>
          <pc:docMk/>
          <pc:sldMk cId="691440332" sldId="4185"/>
        </pc:sldMkLst>
      </pc:sldChg>
      <pc:sldChg chg="ord">
        <pc:chgData name="Bethany Mindham" userId="335b0bfb-97a9-434b-9485-cdce9611e571" providerId="ADAL" clId="{24163893-5639-4E3F-A609-99CAC08D288E}" dt="2022-01-14T12:38:36.211" v="304"/>
        <pc:sldMkLst>
          <pc:docMk/>
          <pc:sldMk cId="2176926453" sldId="4188"/>
        </pc:sldMkLst>
      </pc:sldChg>
      <pc:sldChg chg="ord">
        <pc:chgData name="Bethany Mindham" userId="335b0bfb-97a9-434b-9485-cdce9611e571" providerId="ADAL" clId="{24163893-5639-4E3F-A609-99CAC08D288E}" dt="2022-01-14T12:38:47.502" v="306"/>
        <pc:sldMkLst>
          <pc:docMk/>
          <pc:sldMk cId="832243374" sldId="4190"/>
        </pc:sldMkLst>
      </pc:sldChg>
      <pc:sldChg chg="modSp mod">
        <pc:chgData name="Bethany Mindham" userId="335b0bfb-97a9-434b-9485-cdce9611e571" providerId="ADAL" clId="{24163893-5639-4E3F-A609-99CAC08D288E}" dt="2022-01-12T20:49:24.832" v="36" actId="20577"/>
        <pc:sldMkLst>
          <pc:docMk/>
          <pc:sldMk cId="1556010070" sldId="4194"/>
        </pc:sldMkLst>
        <pc:spChg chg="mod">
          <ac:chgData name="Bethany Mindham" userId="335b0bfb-97a9-434b-9485-cdce9611e571" providerId="ADAL" clId="{24163893-5639-4E3F-A609-99CAC08D288E}" dt="2022-01-12T20:49:24.832" v="36" actId="20577"/>
          <ac:spMkLst>
            <pc:docMk/>
            <pc:sldMk cId="1556010070" sldId="4194"/>
            <ac:spMk id="6" creationId="{5CADC8EC-DAE7-0845-AB85-A2A4CADB880A}"/>
          </ac:spMkLst>
        </pc:spChg>
      </pc:sldChg>
      <pc:sldChg chg="modSp del mod">
        <pc:chgData name="Bethany Mindham" userId="335b0bfb-97a9-434b-9485-cdce9611e571" providerId="ADAL" clId="{24163893-5639-4E3F-A609-99CAC08D288E}" dt="2022-01-12T20:51:04.250" v="185" actId="47"/>
        <pc:sldMkLst>
          <pc:docMk/>
          <pc:sldMk cId="3059747760" sldId="4200"/>
        </pc:sldMkLst>
        <pc:spChg chg="mod">
          <ac:chgData name="Bethany Mindham" userId="335b0bfb-97a9-434b-9485-cdce9611e571" providerId="ADAL" clId="{24163893-5639-4E3F-A609-99CAC08D288E}" dt="2022-01-12T20:49:17.995" v="28"/>
          <ac:spMkLst>
            <pc:docMk/>
            <pc:sldMk cId="3059747760" sldId="4200"/>
            <ac:spMk id="4" creationId="{40204411-2DCD-4FCE-8A4F-F7B4E8BB8411}"/>
          </ac:spMkLst>
        </pc:spChg>
      </pc:sldChg>
      <pc:sldChg chg="del">
        <pc:chgData name="Bethany Mindham" userId="335b0bfb-97a9-434b-9485-cdce9611e571" providerId="ADAL" clId="{24163893-5639-4E3F-A609-99CAC08D288E}" dt="2022-01-19T10:36:11.831" v="3873" actId="47"/>
        <pc:sldMkLst>
          <pc:docMk/>
          <pc:sldMk cId="2776437927" sldId="4219"/>
        </pc:sldMkLst>
      </pc:sldChg>
      <pc:sldChg chg="modSp mod">
        <pc:chgData name="Bethany Mindham" userId="335b0bfb-97a9-434b-9485-cdce9611e571" providerId="ADAL" clId="{24163893-5639-4E3F-A609-99CAC08D288E}" dt="2022-01-19T11:24:17.583" v="5097" actId="255"/>
        <pc:sldMkLst>
          <pc:docMk/>
          <pc:sldMk cId="3405920941" sldId="4222"/>
        </pc:sldMkLst>
        <pc:spChg chg="mod">
          <ac:chgData name="Bethany Mindham" userId="335b0bfb-97a9-434b-9485-cdce9611e571" providerId="ADAL" clId="{24163893-5639-4E3F-A609-99CAC08D288E}" dt="2022-01-19T11:24:17.583" v="5097" actId="255"/>
          <ac:spMkLst>
            <pc:docMk/>
            <pc:sldMk cId="3405920941" sldId="4222"/>
            <ac:spMk id="3" creationId="{F2A9BD78-3768-4A4F-9883-D3E752CDCE57}"/>
          </ac:spMkLst>
        </pc:spChg>
        <pc:spChg chg="mod">
          <ac:chgData name="Bethany Mindham" userId="335b0bfb-97a9-434b-9485-cdce9611e571" providerId="ADAL" clId="{24163893-5639-4E3F-A609-99CAC08D288E}" dt="2022-01-19T11:23:53.005" v="5094" actId="255"/>
          <ac:spMkLst>
            <pc:docMk/>
            <pc:sldMk cId="3405920941" sldId="4222"/>
            <ac:spMk id="6" creationId="{5CADC8EC-DAE7-0845-AB85-A2A4CADB880A}"/>
          </ac:spMkLst>
        </pc:spChg>
      </pc:sldChg>
      <pc:sldChg chg="modSp add mod">
        <pc:chgData name="Bethany Mindham" userId="335b0bfb-97a9-434b-9485-cdce9611e571" providerId="ADAL" clId="{24163893-5639-4E3F-A609-99CAC08D288E}" dt="2022-01-12T20:49:42.139" v="53" actId="20577"/>
        <pc:sldMkLst>
          <pc:docMk/>
          <pc:sldMk cId="3029336094" sldId="4223"/>
        </pc:sldMkLst>
        <pc:spChg chg="mod">
          <ac:chgData name="Bethany Mindham" userId="335b0bfb-97a9-434b-9485-cdce9611e571" providerId="ADAL" clId="{24163893-5639-4E3F-A609-99CAC08D288E}" dt="2022-01-12T20:49:42.139" v="53" actId="20577"/>
          <ac:spMkLst>
            <pc:docMk/>
            <pc:sldMk cId="3029336094" sldId="4223"/>
            <ac:spMk id="6" creationId="{5CADC8EC-DAE7-0845-AB85-A2A4CADB880A}"/>
          </ac:spMkLst>
        </pc:spChg>
      </pc:sldChg>
      <pc:sldChg chg="new del">
        <pc:chgData name="Bethany Mindham" userId="335b0bfb-97a9-434b-9485-cdce9611e571" providerId="ADAL" clId="{24163893-5639-4E3F-A609-99CAC08D288E}" dt="2022-01-12T20:50:59.542" v="183" actId="47"/>
        <pc:sldMkLst>
          <pc:docMk/>
          <pc:sldMk cId="1806275798" sldId="4224"/>
        </pc:sldMkLst>
      </pc:sldChg>
      <pc:sldChg chg="new del">
        <pc:chgData name="Bethany Mindham" userId="335b0bfb-97a9-434b-9485-cdce9611e571" providerId="ADAL" clId="{24163893-5639-4E3F-A609-99CAC08D288E}" dt="2022-01-12T20:51:00.374" v="184" actId="47"/>
        <pc:sldMkLst>
          <pc:docMk/>
          <pc:sldMk cId="3879544282" sldId="4225"/>
        </pc:sldMkLst>
      </pc:sldChg>
      <pc:sldChg chg="addSp delSp modSp add mod delCm modCm">
        <pc:chgData name="Bethany Mindham" userId="335b0bfb-97a9-434b-9485-cdce9611e571" providerId="ADAL" clId="{24163893-5639-4E3F-A609-99CAC08D288E}" dt="2022-01-19T09:50:36.436" v="3838"/>
        <pc:sldMkLst>
          <pc:docMk/>
          <pc:sldMk cId="2183841835" sldId="4226"/>
        </pc:sldMkLst>
        <pc:spChg chg="mod">
          <ac:chgData name="Bethany Mindham" userId="335b0bfb-97a9-434b-9485-cdce9611e571" providerId="ADAL" clId="{24163893-5639-4E3F-A609-99CAC08D288E}" dt="2022-01-12T20:50:19.918" v="134" actId="20577"/>
          <ac:spMkLst>
            <pc:docMk/>
            <pc:sldMk cId="2183841835" sldId="4226"/>
            <ac:spMk id="6" creationId="{5CADC8EC-DAE7-0845-AB85-A2A4CADB880A}"/>
          </ac:spMkLst>
        </pc:spChg>
        <pc:spChg chg="add del mod">
          <ac:chgData name="Bethany Mindham" userId="335b0bfb-97a9-434b-9485-cdce9611e571" providerId="ADAL" clId="{24163893-5639-4E3F-A609-99CAC08D288E}" dt="2022-01-12T20:50:27.897" v="136"/>
          <ac:spMkLst>
            <pc:docMk/>
            <pc:sldMk cId="2183841835" sldId="4226"/>
            <ac:spMk id="7" creationId="{2458BDC0-2637-446F-9A2D-05328EAA8893}"/>
          </ac:spMkLst>
        </pc:spChg>
      </pc:sldChg>
      <pc:sldChg chg="modSp add mod addCm">
        <pc:chgData name="Bethany Mindham" userId="335b0bfb-97a9-434b-9485-cdce9611e571" providerId="ADAL" clId="{24163893-5639-4E3F-A609-99CAC08D288E}" dt="2022-01-19T10:30:36.196" v="3843"/>
        <pc:sldMkLst>
          <pc:docMk/>
          <pc:sldMk cId="2526555756" sldId="4227"/>
        </pc:sldMkLst>
        <pc:spChg chg="mod">
          <ac:chgData name="Bethany Mindham" userId="335b0bfb-97a9-434b-9485-cdce9611e571" providerId="ADAL" clId="{24163893-5639-4E3F-A609-99CAC08D288E}" dt="2022-01-12T20:50:34.781" v="149" actId="20577"/>
          <ac:spMkLst>
            <pc:docMk/>
            <pc:sldMk cId="2526555756" sldId="4227"/>
            <ac:spMk id="6" creationId="{5CADC8EC-DAE7-0845-AB85-A2A4CADB880A}"/>
          </ac:spMkLst>
        </pc:spChg>
      </pc:sldChg>
      <pc:sldChg chg="modSp add mod modCm">
        <pc:chgData name="Bethany Mindham" userId="335b0bfb-97a9-434b-9485-cdce9611e571" providerId="ADAL" clId="{24163893-5639-4E3F-A609-99CAC08D288E}" dt="2022-01-19T10:26:54.184" v="3841"/>
        <pc:sldMkLst>
          <pc:docMk/>
          <pc:sldMk cId="710022236" sldId="4228"/>
        </pc:sldMkLst>
        <pc:spChg chg="mod">
          <ac:chgData name="Bethany Mindham" userId="335b0bfb-97a9-434b-9485-cdce9611e571" providerId="ADAL" clId="{24163893-5639-4E3F-A609-99CAC08D288E}" dt="2022-01-12T20:50:56.190" v="182" actId="20577"/>
          <ac:spMkLst>
            <pc:docMk/>
            <pc:sldMk cId="710022236" sldId="4228"/>
            <ac:spMk id="6" creationId="{5CADC8EC-DAE7-0845-AB85-A2A4CADB880A}"/>
          </ac:spMkLst>
        </pc:spChg>
      </pc:sldChg>
      <pc:sldChg chg="modSp mod">
        <pc:chgData name="Bethany Mindham" userId="335b0bfb-97a9-434b-9485-cdce9611e571" providerId="ADAL" clId="{24163893-5639-4E3F-A609-99CAC08D288E}" dt="2022-01-14T12:36:49.543" v="255" actId="20577"/>
        <pc:sldMkLst>
          <pc:docMk/>
          <pc:sldMk cId="4267789212" sldId="4230"/>
        </pc:sldMkLst>
        <pc:spChg chg="mod">
          <ac:chgData name="Bethany Mindham" userId="335b0bfb-97a9-434b-9485-cdce9611e571" providerId="ADAL" clId="{24163893-5639-4E3F-A609-99CAC08D288E}" dt="2022-01-14T12:36:49.543" v="255" actId="20577"/>
          <ac:spMkLst>
            <pc:docMk/>
            <pc:sldMk cId="4267789212" sldId="4230"/>
            <ac:spMk id="2" creationId="{0B0B21F8-440E-4EC9-9572-4BE112DB4BDE}"/>
          </ac:spMkLst>
        </pc:spChg>
      </pc:sldChg>
      <pc:sldChg chg="modSp mod modCm">
        <pc:chgData name="Bethany Mindham" userId="335b0bfb-97a9-434b-9485-cdce9611e571" providerId="ADAL" clId="{24163893-5639-4E3F-A609-99CAC08D288E}" dt="2022-01-19T09:04:38.337" v="3145" actId="2056"/>
        <pc:sldMkLst>
          <pc:docMk/>
          <pc:sldMk cId="624928513" sldId="4235"/>
        </pc:sldMkLst>
        <pc:spChg chg="mod">
          <ac:chgData name="Bethany Mindham" userId="335b0bfb-97a9-434b-9485-cdce9611e571" providerId="ADAL" clId="{24163893-5639-4E3F-A609-99CAC08D288E}" dt="2022-01-14T12:37:14.191" v="288" actId="20577"/>
          <ac:spMkLst>
            <pc:docMk/>
            <pc:sldMk cId="624928513" sldId="4235"/>
            <ac:spMk id="5" creationId="{6567ED05-ABB2-A34F-ADC3-46FCA06CD31A}"/>
          </ac:spMkLst>
        </pc:spChg>
      </pc:sldChg>
      <pc:sldChg chg="del">
        <pc:chgData name="Bethany Mindham" userId="335b0bfb-97a9-434b-9485-cdce9611e571" providerId="ADAL" clId="{24163893-5639-4E3F-A609-99CAC08D288E}" dt="2022-01-14T12:37:39.665" v="293" actId="47"/>
        <pc:sldMkLst>
          <pc:docMk/>
          <pc:sldMk cId="141998014" sldId="4236"/>
        </pc:sldMkLst>
      </pc:sldChg>
      <pc:sldChg chg="modSp mod">
        <pc:chgData name="Bethany Mindham" userId="335b0bfb-97a9-434b-9485-cdce9611e571" providerId="ADAL" clId="{24163893-5639-4E3F-A609-99CAC08D288E}" dt="2022-01-14T12:38:13.163" v="300" actId="1076"/>
        <pc:sldMkLst>
          <pc:docMk/>
          <pc:sldMk cId="962207793" sldId="4237"/>
        </pc:sldMkLst>
        <pc:spChg chg="mod">
          <ac:chgData name="Bethany Mindham" userId="335b0bfb-97a9-434b-9485-cdce9611e571" providerId="ADAL" clId="{24163893-5639-4E3F-A609-99CAC08D288E}" dt="2022-01-14T12:38:13.163" v="300" actId="1076"/>
          <ac:spMkLst>
            <pc:docMk/>
            <pc:sldMk cId="962207793" sldId="4237"/>
            <ac:spMk id="2" creationId="{71448F5E-5B17-4BD2-9F5B-AC8A9FAEA105}"/>
          </ac:spMkLst>
        </pc:spChg>
      </pc:sldChg>
      <pc:sldChg chg="addSp modSp new mod modNotesTx">
        <pc:chgData name="Bethany Mindham" userId="335b0bfb-97a9-434b-9485-cdce9611e571" providerId="ADAL" clId="{24163893-5639-4E3F-A609-99CAC08D288E}" dt="2022-01-19T09:50:06.881" v="3803" actId="20577"/>
        <pc:sldMkLst>
          <pc:docMk/>
          <pc:sldMk cId="1527568250" sldId="4241"/>
        </pc:sldMkLst>
        <pc:spChg chg="mod">
          <ac:chgData name="Bethany Mindham" userId="335b0bfb-97a9-434b-9485-cdce9611e571" providerId="ADAL" clId="{24163893-5639-4E3F-A609-99CAC08D288E}" dt="2022-01-19T09:50:06.881" v="3803" actId="20577"/>
          <ac:spMkLst>
            <pc:docMk/>
            <pc:sldMk cId="1527568250" sldId="4241"/>
            <ac:spMk id="2" creationId="{EF1F93C4-6495-4EF5-8BDB-A086A7D012FE}"/>
          </ac:spMkLst>
        </pc:spChg>
        <pc:spChg chg="mod">
          <ac:chgData name="Bethany Mindham" userId="335b0bfb-97a9-434b-9485-cdce9611e571" providerId="ADAL" clId="{24163893-5639-4E3F-A609-99CAC08D288E}" dt="2022-01-19T09:41:00.757" v="3177" actId="13926"/>
          <ac:spMkLst>
            <pc:docMk/>
            <pc:sldMk cId="1527568250" sldId="4241"/>
            <ac:spMk id="3" creationId="{642BA285-9326-4A00-94F9-BD7BE94B937D}"/>
          </ac:spMkLst>
        </pc:spChg>
        <pc:spChg chg="add mod">
          <ac:chgData name="Bethany Mindham" userId="335b0bfb-97a9-434b-9485-cdce9611e571" providerId="ADAL" clId="{24163893-5639-4E3F-A609-99CAC08D288E}" dt="2022-01-14T13:11:25.899" v="2663"/>
          <ac:spMkLst>
            <pc:docMk/>
            <pc:sldMk cId="1527568250" sldId="4241"/>
            <ac:spMk id="4" creationId="{78B16363-929C-4CC4-BD93-1E806C621DB0}"/>
          </ac:spMkLst>
        </pc:spChg>
        <pc:picChg chg="add mod">
          <ac:chgData name="Bethany Mindham" userId="335b0bfb-97a9-434b-9485-cdce9611e571" providerId="ADAL" clId="{24163893-5639-4E3F-A609-99CAC08D288E}" dt="2022-01-14T13:11:34.567" v="2664"/>
          <ac:picMkLst>
            <pc:docMk/>
            <pc:sldMk cId="1527568250" sldId="4241"/>
            <ac:picMk id="5" creationId="{6EECF77C-2013-4789-A3A8-6FDA333BB0FD}"/>
          </ac:picMkLst>
        </pc:picChg>
      </pc:sldChg>
      <pc:sldChg chg="new del">
        <pc:chgData name="Bethany Mindham" userId="335b0bfb-97a9-434b-9485-cdce9611e571" providerId="ADAL" clId="{24163893-5639-4E3F-A609-99CAC08D288E}" dt="2022-01-14T12:36:38.861" v="225" actId="47"/>
        <pc:sldMkLst>
          <pc:docMk/>
          <pc:sldMk cId="2251567990" sldId="4242"/>
        </pc:sldMkLst>
      </pc:sldChg>
      <pc:sldChg chg="new del">
        <pc:chgData name="Bethany Mindham" userId="335b0bfb-97a9-434b-9485-cdce9611e571" providerId="ADAL" clId="{24163893-5639-4E3F-A609-99CAC08D288E}" dt="2022-01-14T12:36:39.760" v="226" actId="47"/>
        <pc:sldMkLst>
          <pc:docMk/>
          <pc:sldMk cId="2482975447" sldId="4243"/>
        </pc:sldMkLst>
      </pc:sldChg>
      <pc:sldChg chg="modSp mod">
        <pc:chgData name="Bethany Mindham" userId="335b0bfb-97a9-434b-9485-cdce9611e571" providerId="ADAL" clId="{24163893-5639-4E3F-A609-99CAC08D288E}" dt="2022-01-14T12:36:45.616" v="254" actId="20577"/>
        <pc:sldMkLst>
          <pc:docMk/>
          <pc:sldMk cId="3993753301" sldId="4244"/>
        </pc:sldMkLst>
        <pc:spChg chg="mod">
          <ac:chgData name="Bethany Mindham" userId="335b0bfb-97a9-434b-9485-cdce9611e571" providerId="ADAL" clId="{24163893-5639-4E3F-A609-99CAC08D288E}" dt="2022-01-14T12:36:45.616" v="254" actId="20577"/>
          <ac:spMkLst>
            <pc:docMk/>
            <pc:sldMk cId="3993753301" sldId="4244"/>
            <ac:spMk id="6" creationId="{5CADC8EC-DAE7-0845-AB85-A2A4CADB880A}"/>
          </ac:spMkLst>
        </pc:spChg>
      </pc:sldChg>
      <pc:sldChg chg="modSp mod modCm">
        <pc:chgData name="Bethany Mindham" userId="335b0bfb-97a9-434b-9485-cdce9611e571" providerId="ADAL" clId="{24163893-5639-4E3F-A609-99CAC08D288E}" dt="2022-01-19T11:01:11.520" v="5088"/>
        <pc:sldMkLst>
          <pc:docMk/>
          <pc:sldMk cId="784370962" sldId="4245"/>
        </pc:sldMkLst>
        <pc:spChg chg="mod">
          <ac:chgData name="Bethany Mindham" userId="335b0bfb-97a9-434b-9485-cdce9611e571" providerId="ADAL" clId="{24163893-5639-4E3F-A609-99CAC08D288E}" dt="2022-01-14T12:37:09.512" v="287" actId="1076"/>
          <ac:spMkLst>
            <pc:docMk/>
            <pc:sldMk cId="784370962" sldId="4245"/>
            <ac:spMk id="6" creationId="{5CADC8EC-DAE7-0845-AB85-A2A4CADB880A}"/>
          </ac:spMkLst>
        </pc:spChg>
      </pc:sldChg>
      <pc:sldChg chg="addSp delSp modSp new mod modNotesTx">
        <pc:chgData name="Bethany Mindham" userId="335b0bfb-97a9-434b-9485-cdce9611e571" providerId="ADAL" clId="{24163893-5639-4E3F-A609-99CAC08D288E}" dt="2022-01-14T13:31:16.922" v="3144" actId="20577"/>
        <pc:sldMkLst>
          <pc:docMk/>
          <pc:sldMk cId="2103634886" sldId="4246"/>
        </pc:sldMkLst>
        <pc:spChg chg="del mod">
          <ac:chgData name="Bethany Mindham" userId="335b0bfb-97a9-434b-9485-cdce9611e571" providerId="ADAL" clId="{24163893-5639-4E3F-A609-99CAC08D288E}" dt="2022-01-14T12:45:19.934" v="396" actId="21"/>
          <ac:spMkLst>
            <pc:docMk/>
            <pc:sldMk cId="2103634886" sldId="4246"/>
            <ac:spMk id="2" creationId="{FB4AAC70-8425-482C-A627-8B0D58F9D899}"/>
          </ac:spMkLst>
        </pc:spChg>
        <pc:spChg chg="del">
          <ac:chgData name="Bethany Mindham" userId="335b0bfb-97a9-434b-9485-cdce9611e571" providerId="ADAL" clId="{24163893-5639-4E3F-A609-99CAC08D288E}" dt="2022-01-14T12:39:34.677" v="310"/>
          <ac:spMkLst>
            <pc:docMk/>
            <pc:sldMk cId="2103634886" sldId="4246"/>
            <ac:spMk id="3" creationId="{AA4DA087-83C7-47ED-91BF-1831F88ED356}"/>
          </ac:spMkLst>
        </pc:spChg>
        <pc:spChg chg="add del mod">
          <ac:chgData name="Bethany Mindham" userId="335b0bfb-97a9-434b-9485-cdce9611e571" providerId="ADAL" clId="{24163893-5639-4E3F-A609-99CAC08D288E}" dt="2022-01-14T13:26:16.276" v="2957" actId="1076"/>
          <ac:spMkLst>
            <pc:docMk/>
            <pc:sldMk cId="2103634886" sldId="4246"/>
            <ac:spMk id="4" creationId="{1DDC0694-72BE-40DD-97E1-2334FB855949}"/>
          </ac:spMkLst>
        </pc:spChg>
        <pc:spChg chg="add del mod">
          <ac:chgData name="Bethany Mindham" userId="335b0bfb-97a9-434b-9485-cdce9611e571" providerId="ADAL" clId="{24163893-5639-4E3F-A609-99CAC08D288E}" dt="2022-01-14T12:53:19.346" v="491" actId="478"/>
          <ac:spMkLst>
            <pc:docMk/>
            <pc:sldMk cId="2103634886" sldId="4246"/>
            <ac:spMk id="13" creationId="{B209C8A4-B1CC-4E1C-AF9C-C8DE41BFACB6}"/>
          </ac:spMkLst>
        </pc:spChg>
        <pc:spChg chg="add mod">
          <ac:chgData name="Bethany Mindham" userId="335b0bfb-97a9-434b-9485-cdce9611e571" providerId="ADAL" clId="{24163893-5639-4E3F-A609-99CAC08D288E}" dt="2022-01-14T13:11:39.974" v="2665"/>
          <ac:spMkLst>
            <pc:docMk/>
            <pc:sldMk cId="2103634886" sldId="4246"/>
            <ac:spMk id="26" creationId="{D2F9C321-BC02-470C-9251-0A4B558F0FEE}"/>
          </ac:spMkLst>
        </pc:spChg>
        <pc:picChg chg="add del mod modCrop">
          <ac:chgData name="Bethany Mindham" userId="335b0bfb-97a9-434b-9485-cdce9611e571" providerId="ADAL" clId="{24163893-5639-4E3F-A609-99CAC08D288E}" dt="2022-01-14T13:22:43.667" v="2916" actId="1076"/>
          <ac:picMkLst>
            <pc:docMk/>
            <pc:sldMk cId="2103634886" sldId="4246"/>
            <ac:picMk id="6" creationId="{D29A13F5-17BD-4734-853C-4968A5552785}"/>
          </ac:picMkLst>
        </pc:picChg>
        <pc:picChg chg="add del mod modCrop">
          <ac:chgData name="Bethany Mindham" userId="335b0bfb-97a9-434b-9485-cdce9611e571" providerId="ADAL" clId="{24163893-5639-4E3F-A609-99CAC08D288E}" dt="2022-01-14T13:22:54.783" v="2922" actId="14100"/>
          <ac:picMkLst>
            <pc:docMk/>
            <pc:sldMk cId="2103634886" sldId="4246"/>
            <ac:picMk id="8" creationId="{303F1635-BE6B-4AD3-BFC1-EB93CC5D99BD}"/>
          </ac:picMkLst>
        </pc:picChg>
        <pc:picChg chg="add mod modCrop">
          <ac:chgData name="Bethany Mindham" userId="335b0bfb-97a9-434b-9485-cdce9611e571" providerId="ADAL" clId="{24163893-5639-4E3F-A609-99CAC08D288E}" dt="2022-01-14T13:24:09.683" v="2942" actId="1076"/>
          <ac:picMkLst>
            <pc:docMk/>
            <pc:sldMk cId="2103634886" sldId="4246"/>
            <ac:picMk id="10" creationId="{0610B8F2-7CC2-4AE9-AD65-F6FDD1DEADE3}"/>
          </ac:picMkLst>
        </pc:picChg>
        <pc:picChg chg="add mod modCrop">
          <ac:chgData name="Bethany Mindham" userId="335b0bfb-97a9-434b-9485-cdce9611e571" providerId="ADAL" clId="{24163893-5639-4E3F-A609-99CAC08D288E}" dt="2022-01-14T13:25:48.734" v="2954" actId="1076"/>
          <ac:picMkLst>
            <pc:docMk/>
            <pc:sldMk cId="2103634886" sldId="4246"/>
            <ac:picMk id="12" creationId="{79A3C47A-573D-422E-BF21-083B292EA7CD}"/>
          </ac:picMkLst>
        </pc:picChg>
        <pc:picChg chg="add mod">
          <ac:chgData name="Bethany Mindham" userId="335b0bfb-97a9-434b-9485-cdce9611e571" providerId="ADAL" clId="{24163893-5639-4E3F-A609-99CAC08D288E}" dt="2022-01-14T13:25:47.553" v="2953" actId="1076"/>
          <ac:picMkLst>
            <pc:docMk/>
            <pc:sldMk cId="2103634886" sldId="4246"/>
            <ac:picMk id="14" creationId="{AD7E3020-74EC-4120-91CD-13AA82DE6437}"/>
          </ac:picMkLst>
        </pc:picChg>
        <pc:picChg chg="add del mod modCrop">
          <ac:chgData name="Bethany Mindham" userId="335b0bfb-97a9-434b-9485-cdce9611e571" providerId="ADAL" clId="{24163893-5639-4E3F-A609-99CAC08D288E}" dt="2022-01-14T13:25:26.728" v="2952" actId="478"/>
          <ac:picMkLst>
            <pc:docMk/>
            <pc:sldMk cId="2103634886" sldId="4246"/>
            <ac:picMk id="16" creationId="{65CF7E85-2F10-43D3-B6E1-4B7EA3CCEB15}"/>
          </ac:picMkLst>
        </pc:picChg>
        <pc:picChg chg="add mod">
          <ac:chgData name="Bethany Mindham" userId="335b0bfb-97a9-434b-9485-cdce9611e571" providerId="ADAL" clId="{24163893-5639-4E3F-A609-99CAC08D288E}" dt="2022-01-14T13:11:45.168" v="2666"/>
          <ac:picMkLst>
            <pc:docMk/>
            <pc:sldMk cId="2103634886" sldId="4246"/>
            <ac:picMk id="27" creationId="{34A39596-205D-40CD-8A49-FFE841C75192}"/>
          </ac:picMkLst>
        </pc:picChg>
        <pc:picChg chg="add del mod modCrop">
          <ac:chgData name="Bethany Mindham" userId="335b0bfb-97a9-434b-9485-cdce9611e571" providerId="ADAL" clId="{24163893-5639-4E3F-A609-99CAC08D288E}" dt="2022-01-14T13:24:03.618" v="2941" actId="1076"/>
          <ac:picMkLst>
            <pc:docMk/>
            <pc:sldMk cId="2103634886" sldId="4246"/>
            <ac:picMk id="28" creationId="{2181D432-861A-46DB-BBEB-812D7EF67916}"/>
          </ac:picMkLst>
        </pc:picChg>
        <pc:picChg chg="add mod">
          <ac:chgData name="Bethany Mindham" userId="335b0bfb-97a9-434b-9485-cdce9611e571" providerId="ADAL" clId="{24163893-5639-4E3F-A609-99CAC08D288E}" dt="2022-01-14T13:23:44.102" v="2934" actId="1076"/>
          <ac:picMkLst>
            <pc:docMk/>
            <pc:sldMk cId="2103634886" sldId="4246"/>
            <ac:picMk id="29" creationId="{A29DD031-F71A-43D0-AC0D-3806784404F7}"/>
          </ac:picMkLst>
        </pc:picChg>
        <pc:picChg chg="add mod">
          <ac:chgData name="Bethany Mindham" userId="335b0bfb-97a9-434b-9485-cdce9611e571" providerId="ADAL" clId="{24163893-5639-4E3F-A609-99CAC08D288E}" dt="2022-01-14T13:25:55.771" v="2955" actId="1076"/>
          <ac:picMkLst>
            <pc:docMk/>
            <pc:sldMk cId="2103634886" sldId="4246"/>
            <ac:picMk id="30" creationId="{70599817-250E-4364-AAF0-0D0191BF68A0}"/>
          </ac:picMkLst>
        </pc:picChg>
        <pc:picChg chg="add mod">
          <ac:chgData name="Bethany Mindham" userId="335b0bfb-97a9-434b-9485-cdce9611e571" providerId="ADAL" clId="{24163893-5639-4E3F-A609-99CAC08D288E}" dt="2022-01-14T13:11:47.557" v="2667" actId="1076"/>
          <ac:picMkLst>
            <pc:docMk/>
            <pc:sldMk cId="2103634886" sldId="4246"/>
            <ac:picMk id="1026" creationId="{5D0FE355-298A-4F5C-BECE-151D942B2B23}"/>
          </ac:picMkLst>
        </pc:picChg>
        <pc:picChg chg="add del mod">
          <ac:chgData name="Bethany Mindham" userId="335b0bfb-97a9-434b-9485-cdce9611e571" providerId="ADAL" clId="{24163893-5639-4E3F-A609-99CAC08D288E}" dt="2022-01-14T12:40:19.713" v="319" actId="478"/>
          <ac:picMkLst>
            <pc:docMk/>
            <pc:sldMk cId="2103634886" sldId="4246"/>
            <ac:picMk id="1028" creationId="{B083B604-1D25-4FD7-B247-09604BF51C4A}"/>
          </ac:picMkLst>
        </pc:picChg>
        <pc:picChg chg="add mod">
          <ac:chgData name="Bethany Mindham" userId="335b0bfb-97a9-434b-9485-cdce9611e571" providerId="ADAL" clId="{24163893-5639-4E3F-A609-99CAC08D288E}" dt="2022-01-14T13:23:48.247" v="2935" actId="1076"/>
          <ac:picMkLst>
            <pc:docMk/>
            <pc:sldMk cId="2103634886" sldId="4246"/>
            <ac:picMk id="1030" creationId="{877D4199-CDA0-45F2-97D5-1D29515CCE3A}"/>
          </ac:picMkLst>
        </pc:picChg>
        <pc:picChg chg="add del mod">
          <ac:chgData name="Bethany Mindham" userId="335b0bfb-97a9-434b-9485-cdce9611e571" providerId="ADAL" clId="{24163893-5639-4E3F-A609-99CAC08D288E}" dt="2022-01-14T12:41:55.135" v="334" actId="478"/>
          <ac:picMkLst>
            <pc:docMk/>
            <pc:sldMk cId="2103634886" sldId="4246"/>
            <ac:picMk id="1032" creationId="{F5862EDA-9C40-4E97-B772-C5CA37106CF5}"/>
          </ac:picMkLst>
        </pc:picChg>
        <pc:picChg chg="add mod">
          <ac:chgData name="Bethany Mindham" userId="335b0bfb-97a9-434b-9485-cdce9611e571" providerId="ADAL" clId="{24163893-5639-4E3F-A609-99CAC08D288E}" dt="2022-01-14T13:12:04.587" v="2683" actId="14100"/>
          <ac:picMkLst>
            <pc:docMk/>
            <pc:sldMk cId="2103634886" sldId="4246"/>
            <ac:picMk id="1034" creationId="{14C6FE2C-B283-4AE4-A7A8-9D2BC5A8B033}"/>
          </ac:picMkLst>
        </pc:picChg>
        <pc:picChg chg="add mod">
          <ac:chgData name="Bethany Mindham" userId="335b0bfb-97a9-434b-9485-cdce9611e571" providerId="ADAL" clId="{24163893-5639-4E3F-A609-99CAC08D288E}" dt="2022-01-14T13:23:50.192" v="2936" actId="1076"/>
          <ac:picMkLst>
            <pc:docMk/>
            <pc:sldMk cId="2103634886" sldId="4246"/>
            <ac:picMk id="1036" creationId="{8E5857F3-7EE6-427B-963F-B7F518B391C1}"/>
          </ac:picMkLst>
        </pc:picChg>
        <pc:picChg chg="add mod">
          <ac:chgData name="Bethany Mindham" userId="335b0bfb-97a9-434b-9485-cdce9611e571" providerId="ADAL" clId="{24163893-5639-4E3F-A609-99CAC08D288E}" dt="2022-01-14T13:23:59.471" v="2940" actId="1076"/>
          <ac:picMkLst>
            <pc:docMk/>
            <pc:sldMk cId="2103634886" sldId="4246"/>
            <ac:picMk id="1038" creationId="{0DEBBA08-4C0E-45D3-A4C6-ED0E7B5AD675}"/>
          </ac:picMkLst>
        </pc:picChg>
        <pc:picChg chg="add del mod">
          <ac:chgData name="Bethany Mindham" userId="335b0bfb-97a9-434b-9485-cdce9611e571" providerId="ADAL" clId="{24163893-5639-4E3F-A609-99CAC08D288E}" dt="2022-01-14T12:45:19.934" v="396" actId="21"/>
          <ac:picMkLst>
            <pc:docMk/>
            <pc:sldMk cId="2103634886" sldId="4246"/>
            <ac:picMk id="1040" creationId="{6CCEFE23-B9D3-4E9A-9DE8-F47CBD2B8CC4}"/>
          </ac:picMkLst>
        </pc:picChg>
        <pc:picChg chg="add del">
          <ac:chgData name="Bethany Mindham" userId="335b0bfb-97a9-434b-9485-cdce9611e571" providerId="ADAL" clId="{24163893-5639-4E3F-A609-99CAC08D288E}" dt="2022-01-14T12:46:23.215" v="417"/>
          <ac:picMkLst>
            <pc:docMk/>
            <pc:sldMk cId="2103634886" sldId="4246"/>
            <ac:picMk id="1042" creationId="{226E99A2-A86D-482B-B51B-8C5526820915}"/>
          </ac:picMkLst>
        </pc:picChg>
        <pc:picChg chg="add del">
          <ac:chgData name="Bethany Mindham" userId="335b0bfb-97a9-434b-9485-cdce9611e571" providerId="ADAL" clId="{24163893-5639-4E3F-A609-99CAC08D288E}" dt="2022-01-14T12:46:24.545" v="419" actId="478"/>
          <ac:picMkLst>
            <pc:docMk/>
            <pc:sldMk cId="2103634886" sldId="4246"/>
            <ac:picMk id="1044" creationId="{D3D45FF6-2DCC-4682-8737-84A3A337C037}"/>
          </ac:picMkLst>
        </pc:picChg>
        <pc:picChg chg="add mod">
          <ac:chgData name="Bethany Mindham" userId="335b0bfb-97a9-434b-9485-cdce9611e571" providerId="ADAL" clId="{24163893-5639-4E3F-A609-99CAC08D288E}" dt="2022-01-14T13:11:55.386" v="2675" actId="1076"/>
          <ac:picMkLst>
            <pc:docMk/>
            <pc:sldMk cId="2103634886" sldId="4246"/>
            <ac:picMk id="1046" creationId="{B3500F42-CBEB-426F-8B15-4168F8C07D95}"/>
          </ac:picMkLst>
        </pc:picChg>
      </pc:sldChg>
      <pc:sldChg chg="addSp delSp modSp new del mod">
        <pc:chgData name="Bethany Mindham" userId="335b0bfb-97a9-434b-9485-cdce9611e571" providerId="ADAL" clId="{24163893-5639-4E3F-A609-99CAC08D288E}" dt="2022-01-19T10:35:26.763" v="3872" actId="47"/>
        <pc:sldMkLst>
          <pc:docMk/>
          <pc:sldMk cId="3531902504" sldId="4247"/>
        </pc:sldMkLst>
        <pc:spChg chg="mod">
          <ac:chgData name="Bethany Mindham" userId="335b0bfb-97a9-434b-9485-cdce9611e571" providerId="ADAL" clId="{24163893-5639-4E3F-A609-99CAC08D288E}" dt="2022-01-14T13:30:08.690" v="3023" actId="1076"/>
          <ac:spMkLst>
            <pc:docMk/>
            <pc:sldMk cId="3531902504" sldId="4247"/>
            <ac:spMk id="2" creationId="{7211EBE9-48CC-43AD-8E82-E03A6881E7DD}"/>
          </ac:spMkLst>
        </pc:spChg>
        <pc:spChg chg="add del">
          <ac:chgData name="Bethany Mindham" userId="335b0bfb-97a9-434b-9485-cdce9611e571" providerId="ADAL" clId="{24163893-5639-4E3F-A609-99CAC08D288E}" dt="2022-01-14T13:29:24.940" v="3014" actId="478"/>
          <ac:spMkLst>
            <pc:docMk/>
            <pc:sldMk cId="3531902504" sldId="4247"/>
            <ac:spMk id="3" creationId="{C3EA77BC-3626-440C-9A25-43D7652FAA4E}"/>
          </ac:spMkLst>
        </pc:spChg>
        <pc:spChg chg="add del mod">
          <ac:chgData name="Bethany Mindham" userId="335b0bfb-97a9-434b-9485-cdce9611e571" providerId="ADAL" clId="{24163893-5639-4E3F-A609-99CAC08D288E}" dt="2022-01-14T13:29:22.761" v="3013"/>
          <ac:spMkLst>
            <pc:docMk/>
            <pc:sldMk cId="3531902504" sldId="4247"/>
            <ac:spMk id="4" creationId="{574F71B4-5CC2-49EC-89A3-ABADA911C56D}"/>
          </ac:spMkLst>
        </pc:spChg>
        <pc:spChg chg="add del mod">
          <ac:chgData name="Bethany Mindham" userId="335b0bfb-97a9-434b-9485-cdce9611e571" providerId="ADAL" clId="{24163893-5639-4E3F-A609-99CAC08D288E}" dt="2022-01-14T13:29:42.642" v="3018" actId="478"/>
          <ac:spMkLst>
            <pc:docMk/>
            <pc:sldMk cId="3531902504" sldId="4247"/>
            <ac:spMk id="5" creationId="{D429D8CD-3864-4BAA-BAE3-3A846A3B985F}"/>
          </ac:spMkLst>
        </pc:spChg>
        <pc:spChg chg="add mod">
          <ac:chgData name="Bethany Mindham" userId="335b0bfb-97a9-434b-9485-cdce9611e571" providerId="ADAL" clId="{24163893-5639-4E3F-A609-99CAC08D288E}" dt="2022-01-14T13:29:55.405" v="3019"/>
          <ac:spMkLst>
            <pc:docMk/>
            <pc:sldMk cId="3531902504" sldId="4247"/>
            <ac:spMk id="6" creationId="{D8DC1247-40A8-46CB-9F4A-1D742C71A1D5}"/>
          </ac:spMkLst>
        </pc:spChg>
        <pc:spChg chg="add mod">
          <ac:chgData name="Bethany Mindham" userId="335b0bfb-97a9-434b-9485-cdce9611e571" providerId="ADAL" clId="{24163893-5639-4E3F-A609-99CAC08D288E}" dt="2022-01-14T13:29:55.405" v="3019"/>
          <ac:spMkLst>
            <pc:docMk/>
            <pc:sldMk cId="3531902504" sldId="4247"/>
            <ac:spMk id="7" creationId="{B5EF37CA-CD69-4B46-B2A3-2F1EB6E6A506}"/>
          </ac:spMkLst>
        </pc:spChg>
        <pc:spChg chg="add mod">
          <ac:chgData name="Bethany Mindham" userId="335b0bfb-97a9-434b-9485-cdce9611e571" providerId="ADAL" clId="{24163893-5639-4E3F-A609-99CAC08D288E}" dt="2022-01-14T13:29:55.405" v="3019"/>
          <ac:spMkLst>
            <pc:docMk/>
            <pc:sldMk cId="3531902504" sldId="4247"/>
            <ac:spMk id="8" creationId="{3BB9FF58-B9D2-49B2-A953-22321552C852}"/>
          </ac:spMkLst>
        </pc:spChg>
        <pc:spChg chg="add del mod">
          <ac:chgData name="Bethany Mindham" userId="335b0bfb-97a9-434b-9485-cdce9611e571" providerId="ADAL" clId="{24163893-5639-4E3F-A609-99CAC08D288E}" dt="2022-01-14T13:30:11.947" v="3024" actId="478"/>
          <ac:spMkLst>
            <pc:docMk/>
            <pc:sldMk cId="3531902504" sldId="4247"/>
            <ac:spMk id="9" creationId="{91EE802F-03AA-47B0-9A78-A17D06701002}"/>
          </ac:spMkLst>
        </pc:spChg>
        <pc:spChg chg="add del mod">
          <ac:chgData name="Bethany Mindham" userId="335b0bfb-97a9-434b-9485-cdce9611e571" providerId="ADAL" clId="{24163893-5639-4E3F-A609-99CAC08D288E}" dt="2022-01-14T13:30:13.779" v="3026" actId="478"/>
          <ac:spMkLst>
            <pc:docMk/>
            <pc:sldMk cId="3531902504" sldId="4247"/>
            <ac:spMk id="10" creationId="{4A3E189A-CA1E-402A-8415-DACFE1CA4CA5}"/>
          </ac:spMkLst>
        </pc:spChg>
        <pc:spChg chg="add mod">
          <ac:chgData name="Bethany Mindham" userId="335b0bfb-97a9-434b-9485-cdce9611e571" providerId="ADAL" clId="{24163893-5639-4E3F-A609-99CAC08D288E}" dt="2022-01-14T13:30:36.308" v="3029" actId="1076"/>
          <ac:spMkLst>
            <pc:docMk/>
            <pc:sldMk cId="3531902504" sldId="4247"/>
            <ac:spMk id="11" creationId="{A46B61EB-45F0-4E85-9203-B5366B80A459}"/>
          </ac:spMkLst>
        </pc:spChg>
        <pc:spChg chg="add mod">
          <ac:chgData name="Bethany Mindham" userId="335b0bfb-97a9-434b-9485-cdce9611e571" providerId="ADAL" clId="{24163893-5639-4E3F-A609-99CAC08D288E}" dt="2022-01-14T13:30:25.457" v="3028" actId="1076"/>
          <ac:spMkLst>
            <pc:docMk/>
            <pc:sldMk cId="3531902504" sldId="4247"/>
            <ac:spMk id="12" creationId="{F12B4CFE-EA4B-464C-883B-6557616771FB}"/>
          </ac:spMkLst>
        </pc:spChg>
        <pc:spChg chg="add mod">
          <ac:chgData name="Bethany Mindham" userId="335b0bfb-97a9-434b-9485-cdce9611e571" providerId="ADAL" clId="{24163893-5639-4E3F-A609-99CAC08D288E}" dt="2022-01-14T13:29:55.405" v="3019"/>
          <ac:spMkLst>
            <pc:docMk/>
            <pc:sldMk cId="3531902504" sldId="4247"/>
            <ac:spMk id="13" creationId="{54F1501A-69D1-4968-B393-7E5D3BF471DB}"/>
          </ac:spMkLst>
        </pc:spChg>
        <pc:spChg chg="add mod">
          <ac:chgData name="Bethany Mindham" userId="335b0bfb-97a9-434b-9485-cdce9611e571" providerId="ADAL" clId="{24163893-5639-4E3F-A609-99CAC08D288E}" dt="2022-01-14T13:29:55.405" v="3019"/>
          <ac:spMkLst>
            <pc:docMk/>
            <pc:sldMk cId="3531902504" sldId="4247"/>
            <ac:spMk id="14" creationId="{D2825D9B-C675-4E5F-86D2-982132D0020B}"/>
          </ac:spMkLst>
        </pc:spChg>
        <pc:picChg chg="add mod">
          <ac:chgData name="Bethany Mindham" userId="335b0bfb-97a9-434b-9485-cdce9611e571" providerId="ADAL" clId="{24163893-5639-4E3F-A609-99CAC08D288E}" dt="2022-01-14T13:30:39.238" v="3030" actId="1076"/>
          <ac:picMkLst>
            <pc:docMk/>
            <pc:sldMk cId="3531902504" sldId="4247"/>
            <ac:picMk id="15" creationId="{E2959213-580C-4997-8936-7D7855EC7623}"/>
          </ac:picMkLst>
        </pc:picChg>
      </pc:sldChg>
      <pc:sldChg chg="del">
        <pc:chgData name="Bethany Mindham" userId="335b0bfb-97a9-434b-9485-cdce9611e571" providerId="ADAL" clId="{24163893-5639-4E3F-A609-99CAC08D288E}" dt="2022-01-14T13:30:02.933" v="3022" actId="47"/>
        <pc:sldMkLst>
          <pc:docMk/>
          <pc:sldMk cId="383860800" sldId="4248"/>
        </pc:sldMkLst>
      </pc:sldChg>
      <pc:sldChg chg="addSp delSp modSp new del mod">
        <pc:chgData name="Bethany Mindham" userId="335b0bfb-97a9-434b-9485-cdce9611e571" providerId="ADAL" clId="{24163893-5639-4E3F-A609-99CAC08D288E}" dt="2022-01-14T13:21:06.031" v="2894" actId="47"/>
        <pc:sldMkLst>
          <pc:docMk/>
          <pc:sldMk cId="4081152690" sldId="4248"/>
        </pc:sldMkLst>
        <pc:spChg chg="mod">
          <ac:chgData name="Bethany Mindham" userId="335b0bfb-97a9-434b-9485-cdce9611e571" providerId="ADAL" clId="{24163893-5639-4E3F-A609-99CAC08D288E}" dt="2022-01-14T13:13:21.624" v="2719" actId="20577"/>
          <ac:spMkLst>
            <pc:docMk/>
            <pc:sldMk cId="4081152690" sldId="4248"/>
            <ac:spMk id="2" creationId="{79C88F7D-F962-4465-A95D-734BA5A44A26}"/>
          </ac:spMkLst>
        </pc:spChg>
        <pc:spChg chg="mod">
          <ac:chgData name="Bethany Mindham" userId="335b0bfb-97a9-434b-9485-cdce9611e571" providerId="ADAL" clId="{24163893-5639-4E3F-A609-99CAC08D288E}" dt="2022-01-14T13:13:38.329" v="2801" actId="20577"/>
          <ac:spMkLst>
            <pc:docMk/>
            <pc:sldMk cId="4081152690" sldId="4248"/>
            <ac:spMk id="3" creationId="{862C58F7-37F8-4D8B-BC5C-E4648A1BA6D4}"/>
          </ac:spMkLst>
        </pc:spChg>
        <pc:picChg chg="add del mod modCrop">
          <ac:chgData name="Bethany Mindham" userId="335b0bfb-97a9-434b-9485-cdce9611e571" providerId="ADAL" clId="{24163893-5639-4E3F-A609-99CAC08D288E}" dt="2022-01-14T13:19:28.280" v="2864" actId="478"/>
          <ac:picMkLst>
            <pc:docMk/>
            <pc:sldMk cId="4081152690" sldId="4248"/>
            <ac:picMk id="5" creationId="{506A4317-EE75-4317-9A22-F4B1D318A169}"/>
          </ac:picMkLst>
        </pc:picChg>
        <pc:picChg chg="add del mod modCrop">
          <ac:chgData name="Bethany Mindham" userId="335b0bfb-97a9-434b-9485-cdce9611e571" providerId="ADAL" clId="{24163893-5639-4E3F-A609-99CAC08D288E}" dt="2022-01-14T13:21:04.777" v="2892" actId="478"/>
          <ac:picMkLst>
            <pc:docMk/>
            <pc:sldMk cId="4081152690" sldId="4248"/>
            <ac:picMk id="7" creationId="{91A9D9FC-5131-48DA-8A99-DAA5F7232DFF}"/>
          </ac:picMkLst>
        </pc:picChg>
        <pc:picChg chg="add del mod">
          <ac:chgData name="Bethany Mindham" userId="335b0bfb-97a9-434b-9485-cdce9611e571" providerId="ADAL" clId="{24163893-5639-4E3F-A609-99CAC08D288E}" dt="2022-01-14T13:21:05.243" v="2893" actId="478"/>
          <ac:picMkLst>
            <pc:docMk/>
            <pc:sldMk cId="4081152690" sldId="4248"/>
            <ac:picMk id="2050" creationId="{E19035A8-A81E-421C-BD5B-9295F353F161}"/>
          </ac:picMkLst>
        </pc:picChg>
      </pc:sldChg>
      <pc:sldChg chg="modSp mod">
        <pc:chgData name="Bethany Mindham" userId="335b0bfb-97a9-434b-9485-cdce9611e571" providerId="ADAL" clId="{24163893-5639-4E3F-A609-99CAC08D288E}" dt="2022-01-19T09:36:36.874" v="3154" actId="1076"/>
        <pc:sldMkLst>
          <pc:docMk/>
          <pc:sldMk cId="352657129" sldId="4255"/>
        </pc:sldMkLst>
        <pc:spChg chg="mod">
          <ac:chgData name="Bethany Mindham" userId="335b0bfb-97a9-434b-9485-cdce9611e571" providerId="ADAL" clId="{24163893-5639-4E3F-A609-99CAC08D288E}" dt="2022-01-19T09:36:36.874" v="3154" actId="1076"/>
          <ac:spMkLst>
            <pc:docMk/>
            <pc:sldMk cId="352657129" sldId="4255"/>
            <ac:spMk id="8" creationId="{D650AC12-BF58-4BB0-85D6-9968D9FFAF6F}"/>
          </ac:spMkLst>
        </pc:spChg>
      </pc:sldChg>
      <pc:sldChg chg="addCm modCm">
        <pc:chgData name="Bethany Mindham" userId="335b0bfb-97a9-434b-9485-cdce9611e571" providerId="ADAL" clId="{24163893-5639-4E3F-A609-99CAC08D288E}" dt="2022-01-19T09:39:13.596" v="3156"/>
        <pc:sldMkLst>
          <pc:docMk/>
          <pc:sldMk cId="644265801" sldId="4262"/>
        </pc:sldMkLst>
      </pc:sldChg>
      <pc:sldChg chg="modSp mod ord">
        <pc:chgData name="Bethany Mindham" userId="335b0bfb-97a9-434b-9485-cdce9611e571" providerId="ADAL" clId="{24163893-5639-4E3F-A609-99CAC08D288E}" dt="2022-01-19T09:50:18.844" v="3836" actId="20577"/>
        <pc:sldMkLst>
          <pc:docMk/>
          <pc:sldMk cId="545349194" sldId="4270"/>
        </pc:sldMkLst>
        <pc:spChg chg="mod">
          <ac:chgData name="Bethany Mindham" userId="335b0bfb-97a9-434b-9485-cdce9611e571" providerId="ADAL" clId="{24163893-5639-4E3F-A609-99CAC08D288E}" dt="2022-01-19T09:50:18.844" v="3836" actId="20577"/>
          <ac:spMkLst>
            <pc:docMk/>
            <pc:sldMk cId="545349194" sldId="4270"/>
            <ac:spMk id="4" creationId="{1DDC0694-72BE-40DD-97E1-2334FB855949}"/>
          </ac:spMkLst>
        </pc:spChg>
      </pc:sldChg>
      <pc:sldChg chg="addCm">
        <pc:chgData name="Bethany Mindham" userId="335b0bfb-97a9-434b-9485-cdce9611e571" providerId="ADAL" clId="{24163893-5639-4E3F-A609-99CAC08D288E}" dt="2022-01-19T10:30:03.517" v="3842"/>
        <pc:sldMkLst>
          <pc:docMk/>
          <pc:sldMk cId="538807288" sldId="4272"/>
        </pc:sldMkLst>
      </pc:sldChg>
      <pc:sldChg chg="modSp mod addCm">
        <pc:chgData name="Bethany Mindham" userId="335b0bfb-97a9-434b-9485-cdce9611e571" providerId="ADAL" clId="{24163893-5639-4E3F-A609-99CAC08D288E}" dt="2022-01-19T10:57:51.584" v="5042"/>
        <pc:sldMkLst>
          <pc:docMk/>
          <pc:sldMk cId="519088720" sldId="4273"/>
        </pc:sldMkLst>
        <pc:spChg chg="mod">
          <ac:chgData name="Bethany Mindham" userId="335b0bfb-97a9-434b-9485-cdce9611e571" providerId="ADAL" clId="{24163893-5639-4E3F-A609-99CAC08D288E}" dt="2022-01-19T10:32:27.601" v="3867" actId="20577"/>
          <ac:spMkLst>
            <pc:docMk/>
            <pc:sldMk cId="519088720" sldId="4273"/>
            <ac:spMk id="3" creationId="{642BA285-9326-4A00-94F9-BD7BE94B937D}"/>
          </ac:spMkLst>
        </pc:spChg>
      </pc:sldChg>
      <pc:sldChg chg="modSp add mod delCm">
        <pc:chgData name="Bethany Mindham" userId="335b0bfb-97a9-434b-9485-cdce9611e571" providerId="ADAL" clId="{24163893-5639-4E3F-A609-99CAC08D288E}" dt="2022-01-19T14:05:06.137" v="5694" actId="20577"/>
        <pc:sldMkLst>
          <pc:docMk/>
          <pc:sldMk cId="219499301" sldId="4274"/>
        </pc:sldMkLst>
        <pc:spChg chg="mod">
          <ac:chgData name="Bethany Mindham" userId="335b0bfb-97a9-434b-9485-cdce9611e571" providerId="ADAL" clId="{24163893-5639-4E3F-A609-99CAC08D288E}" dt="2022-01-19T14:05:06.137" v="5694" actId="20577"/>
          <ac:spMkLst>
            <pc:docMk/>
            <pc:sldMk cId="219499301" sldId="4274"/>
            <ac:spMk id="8" creationId="{6105F9B7-D2D6-496E-8830-6C34365CD8AE}"/>
          </ac:spMkLst>
        </pc:spChg>
      </pc:sldChg>
      <pc:sldChg chg="modSp new del mod">
        <pc:chgData name="Bethany Mindham" userId="335b0bfb-97a9-434b-9485-cdce9611e571" providerId="ADAL" clId="{24163893-5639-4E3F-A609-99CAC08D288E}" dt="2022-01-19T09:45:21.308" v="3180" actId="47"/>
        <pc:sldMkLst>
          <pc:docMk/>
          <pc:sldMk cId="3925338799" sldId="4274"/>
        </pc:sldMkLst>
        <pc:spChg chg="mod">
          <ac:chgData name="Bethany Mindham" userId="335b0bfb-97a9-434b-9485-cdce9611e571" providerId="ADAL" clId="{24163893-5639-4E3F-A609-99CAC08D288E}" dt="2022-01-19T09:45:14.501" v="3179"/>
          <ac:spMkLst>
            <pc:docMk/>
            <pc:sldMk cId="3925338799" sldId="4274"/>
            <ac:spMk id="2" creationId="{DDCDDB47-5A38-4E23-8E99-165BC1C56239}"/>
          </ac:spMkLst>
        </pc:spChg>
      </pc:sldChg>
      <pc:sldChg chg="modSp new mod">
        <pc:chgData name="Bethany Mindham" userId="335b0bfb-97a9-434b-9485-cdce9611e571" providerId="ADAL" clId="{24163893-5639-4E3F-A609-99CAC08D288E}" dt="2022-01-19T10:31:57.489" v="3861" actId="20577"/>
        <pc:sldMkLst>
          <pc:docMk/>
          <pc:sldMk cId="2639310452" sldId="4275"/>
        </pc:sldMkLst>
        <pc:spChg chg="mod">
          <ac:chgData name="Bethany Mindham" userId="335b0bfb-97a9-434b-9485-cdce9611e571" providerId="ADAL" clId="{24163893-5639-4E3F-A609-99CAC08D288E}" dt="2022-01-19T10:31:57.489" v="3861" actId="20577"/>
          <ac:spMkLst>
            <pc:docMk/>
            <pc:sldMk cId="2639310452" sldId="4275"/>
            <ac:spMk id="2" creationId="{045C080A-0890-47BA-9D86-9700003C4D7E}"/>
          </ac:spMkLst>
        </pc:spChg>
      </pc:sldChg>
      <pc:sldChg chg="modSp mod modNotesTx">
        <pc:chgData name="Bethany Mindham" userId="335b0bfb-97a9-434b-9485-cdce9611e571" providerId="ADAL" clId="{24163893-5639-4E3F-A609-99CAC08D288E}" dt="2022-01-19T10:58:07.791" v="5055" actId="20577"/>
        <pc:sldMkLst>
          <pc:docMk/>
          <pc:sldMk cId="4034423319" sldId="4276"/>
        </pc:sldMkLst>
        <pc:spChg chg="mod">
          <ac:chgData name="Bethany Mindham" userId="335b0bfb-97a9-434b-9485-cdce9611e571" providerId="ADAL" clId="{24163893-5639-4E3F-A609-99CAC08D288E}" dt="2022-01-19T10:58:07.791" v="5055" actId="20577"/>
          <ac:spMkLst>
            <pc:docMk/>
            <pc:sldMk cId="4034423319" sldId="4276"/>
            <ac:spMk id="3" creationId="{3BB5311D-68A7-42D4-BE24-B9CD0F6F72C3}"/>
          </ac:spMkLst>
        </pc:spChg>
      </pc:sldChg>
      <pc:sldChg chg="modSp new del mod">
        <pc:chgData name="Bethany Mindham" userId="335b0bfb-97a9-434b-9485-cdce9611e571" providerId="ADAL" clId="{24163893-5639-4E3F-A609-99CAC08D288E}" dt="2022-01-19T10:57:08.435" v="5041" actId="47"/>
        <pc:sldMkLst>
          <pc:docMk/>
          <pc:sldMk cId="3194471825" sldId="4277"/>
        </pc:sldMkLst>
        <pc:spChg chg="mod">
          <ac:chgData name="Bethany Mindham" userId="335b0bfb-97a9-434b-9485-cdce9611e571" providerId="ADAL" clId="{24163893-5639-4E3F-A609-99CAC08D288E}" dt="2022-01-19T10:56:41.510" v="5040" actId="255"/>
          <ac:spMkLst>
            <pc:docMk/>
            <pc:sldMk cId="3194471825" sldId="4277"/>
            <ac:spMk id="2" creationId="{03CDC399-FC10-4BC8-A5C2-91E2496741CF}"/>
          </ac:spMkLst>
        </pc:spChg>
        <pc:spChg chg="mod">
          <ac:chgData name="Bethany Mindham" userId="335b0bfb-97a9-434b-9485-cdce9611e571" providerId="ADAL" clId="{24163893-5639-4E3F-A609-99CAC08D288E}" dt="2022-01-19T10:56:18.788" v="5039" actId="255"/>
          <ac:spMkLst>
            <pc:docMk/>
            <pc:sldMk cId="3194471825" sldId="4277"/>
            <ac:spMk id="3" creationId="{1C35587D-D87E-4DFA-A10D-B94E150C4982}"/>
          </ac:spMkLst>
        </pc:spChg>
      </pc:sldChg>
    </pc:docChg>
  </pc:docChgLst>
  <pc:docChgLst>
    <pc:chgData name="Alysia-Marie Annett" userId="S::alysia-marie.annett@royalgreenwich.gov.uk::e7bf688c-ccea-4248-8dab-8092b7e4c7ff" providerId="AD" clId="Web-{F1C07FA5-53D1-E11D-6548-9AF69FBD84EB}"/>
    <pc:docChg chg="modSld">
      <pc:chgData name="Alysia-Marie Annett" userId="S::alysia-marie.annett@royalgreenwich.gov.uk::e7bf688c-ccea-4248-8dab-8092b7e4c7ff" providerId="AD" clId="Web-{F1C07FA5-53D1-E11D-6548-9AF69FBD84EB}" dt="2022-01-19T10:20:44.567" v="3"/>
      <pc:docMkLst>
        <pc:docMk/>
      </pc:docMkLst>
      <pc:sldChg chg="modNotes">
        <pc:chgData name="Alysia-Marie Annett" userId="S::alysia-marie.annett@royalgreenwich.gov.uk::e7bf688c-ccea-4248-8dab-8092b7e4c7ff" providerId="AD" clId="Web-{F1C07FA5-53D1-E11D-6548-9AF69FBD84EB}" dt="2022-01-19T10:20:44.567" v="3"/>
        <pc:sldMkLst>
          <pc:docMk/>
          <pc:sldMk cId="3281607873" sldId="4239"/>
        </pc:sldMkLst>
      </pc:sldChg>
      <pc:sldChg chg="modSp">
        <pc:chgData name="Alysia-Marie Annett" userId="S::alysia-marie.annett@royalgreenwich.gov.uk::e7bf688c-ccea-4248-8dab-8092b7e4c7ff" providerId="AD" clId="Web-{F1C07FA5-53D1-E11D-6548-9AF69FBD84EB}" dt="2022-01-19T09:13:07.201" v="0" actId="20577"/>
        <pc:sldMkLst>
          <pc:docMk/>
          <pc:sldMk cId="858739211" sldId="4249"/>
        </pc:sldMkLst>
        <pc:spChg chg="mod">
          <ac:chgData name="Alysia-Marie Annett" userId="S::alysia-marie.annett@royalgreenwich.gov.uk::e7bf688c-ccea-4248-8dab-8092b7e4c7ff" providerId="AD" clId="Web-{F1C07FA5-53D1-E11D-6548-9AF69FBD84EB}" dt="2022-01-19T09:13:07.201" v="0" actId="20577"/>
          <ac:spMkLst>
            <pc:docMk/>
            <pc:sldMk cId="858739211" sldId="4249"/>
            <ac:spMk id="8" creationId="{6105F9B7-D2D6-496E-8830-6C34365CD8AE}"/>
          </ac:spMkLst>
        </pc:spChg>
      </pc:sldChg>
    </pc:docChg>
  </pc:docChgLst>
  <pc:docChgLst>
    <pc:chgData name="Yu-Hsuan Ho" userId="S::yu-hsuan.ho@royalgreenwich.gov.uk::7280e5fb-ee59-4ff5-9a5c-6781f40a6885" providerId="AD" clId="Web-{6A3CFC33-7CF0-CA19-33EC-030A6AF91893}"/>
    <pc:docChg chg="modSld">
      <pc:chgData name="Yu-Hsuan Ho" userId="S::yu-hsuan.ho@royalgreenwich.gov.uk::7280e5fb-ee59-4ff5-9a5c-6781f40a6885" providerId="AD" clId="Web-{6A3CFC33-7CF0-CA19-33EC-030A6AF91893}" dt="2022-01-17T08:45:46.324" v="5" actId="20577"/>
      <pc:docMkLst>
        <pc:docMk/>
      </pc:docMkLst>
      <pc:sldChg chg="modSp addCm modCm">
        <pc:chgData name="Yu-Hsuan Ho" userId="S::yu-hsuan.ho@royalgreenwich.gov.uk::7280e5fb-ee59-4ff5-9a5c-6781f40a6885" providerId="AD" clId="Web-{6A3CFC33-7CF0-CA19-33EC-030A6AF91893}" dt="2022-01-17T08:45:46.324" v="5" actId="20577"/>
        <pc:sldMkLst>
          <pc:docMk/>
          <pc:sldMk cId="858739211" sldId="4249"/>
        </pc:sldMkLst>
        <pc:spChg chg="mod">
          <ac:chgData name="Yu-Hsuan Ho" userId="S::yu-hsuan.ho@royalgreenwich.gov.uk::7280e5fb-ee59-4ff5-9a5c-6781f40a6885" providerId="AD" clId="Web-{6A3CFC33-7CF0-CA19-33EC-030A6AF91893}" dt="2022-01-17T08:45:46.324" v="5" actId="20577"/>
          <ac:spMkLst>
            <pc:docMk/>
            <pc:sldMk cId="858739211" sldId="4249"/>
            <ac:spMk id="8" creationId="{6105F9B7-D2D6-496E-8830-6C34365CD8AE}"/>
          </ac:spMkLst>
        </pc:spChg>
      </pc:sldChg>
    </pc:docChg>
  </pc:docChgLst>
  <pc:docChgLst>
    <pc:chgData name="Bethany Mindham" userId="S::bethany.mindham@royalgreenwich.gov.uk::335b0bfb-97a9-434b-9485-cdce9611e571" providerId="AD" clId="Web-{15671194-2544-6362-4392-E63FCD6CBC41}"/>
    <pc:docChg chg="delSld modSld sldOrd modSection">
      <pc:chgData name="Bethany Mindham" userId="S::bethany.mindham@royalgreenwich.gov.uk::335b0bfb-97a9-434b-9485-cdce9611e571" providerId="AD" clId="Web-{15671194-2544-6362-4392-E63FCD6CBC41}" dt="2022-01-19T11:22:43.705" v="484" actId="1076"/>
      <pc:docMkLst>
        <pc:docMk/>
      </pc:docMkLst>
      <pc:sldChg chg="del">
        <pc:chgData name="Bethany Mindham" userId="S::bethany.mindham@royalgreenwich.gov.uk::335b0bfb-97a9-434b-9485-cdce9611e571" providerId="AD" clId="Web-{15671194-2544-6362-4392-E63FCD6CBC41}" dt="2022-01-19T11:12:00.518" v="6"/>
        <pc:sldMkLst>
          <pc:docMk/>
          <pc:sldMk cId="1031788108" sldId="4183"/>
        </pc:sldMkLst>
      </pc:sldChg>
      <pc:sldChg chg="del">
        <pc:chgData name="Bethany Mindham" userId="S::bethany.mindham@royalgreenwich.gov.uk::335b0bfb-97a9-434b-9485-cdce9611e571" providerId="AD" clId="Web-{15671194-2544-6362-4392-E63FCD6CBC41}" dt="2022-01-19T11:12:01.408" v="7"/>
        <pc:sldMkLst>
          <pc:docMk/>
          <pc:sldMk cId="2102786432" sldId="4186"/>
        </pc:sldMkLst>
      </pc:sldChg>
      <pc:sldChg chg="del">
        <pc:chgData name="Bethany Mindham" userId="S::bethany.mindham@royalgreenwich.gov.uk::335b0bfb-97a9-434b-9485-cdce9611e571" providerId="AD" clId="Web-{15671194-2544-6362-4392-E63FCD6CBC41}" dt="2022-01-19T11:11:58.737" v="4"/>
        <pc:sldMkLst>
          <pc:docMk/>
          <pc:sldMk cId="1022673855" sldId="4192"/>
        </pc:sldMkLst>
      </pc:sldChg>
      <pc:sldChg chg="del">
        <pc:chgData name="Bethany Mindham" userId="S::bethany.mindham@royalgreenwich.gov.uk::335b0bfb-97a9-434b-9485-cdce9611e571" providerId="AD" clId="Web-{15671194-2544-6362-4392-E63FCD6CBC41}" dt="2022-01-19T11:11:54.971" v="1"/>
        <pc:sldMkLst>
          <pc:docMk/>
          <pc:sldMk cId="309383009" sldId="4193"/>
        </pc:sldMkLst>
      </pc:sldChg>
      <pc:sldChg chg="del">
        <pc:chgData name="Bethany Mindham" userId="S::bethany.mindham@royalgreenwich.gov.uk::335b0bfb-97a9-434b-9485-cdce9611e571" providerId="AD" clId="Web-{15671194-2544-6362-4392-E63FCD6CBC41}" dt="2022-01-19T11:11:56.502" v="2"/>
        <pc:sldMkLst>
          <pc:docMk/>
          <pc:sldMk cId="1873360466" sldId="4207"/>
        </pc:sldMkLst>
      </pc:sldChg>
      <pc:sldChg chg="del">
        <pc:chgData name="Bethany Mindham" userId="S::bethany.mindham@royalgreenwich.gov.uk::335b0bfb-97a9-434b-9485-cdce9611e571" providerId="AD" clId="Web-{15671194-2544-6362-4392-E63FCD6CBC41}" dt="2022-01-19T11:11:57.237" v="3"/>
        <pc:sldMkLst>
          <pc:docMk/>
          <pc:sldMk cId="1164865931" sldId="4208"/>
        </pc:sldMkLst>
      </pc:sldChg>
      <pc:sldChg chg="del">
        <pc:chgData name="Bethany Mindham" userId="S::bethany.mindham@royalgreenwich.gov.uk::335b0bfb-97a9-434b-9485-cdce9611e571" providerId="AD" clId="Web-{15671194-2544-6362-4392-E63FCD6CBC41}" dt="2022-01-19T11:11:59.924" v="5"/>
        <pc:sldMkLst>
          <pc:docMk/>
          <pc:sldMk cId="1325045919" sldId="4209"/>
        </pc:sldMkLst>
      </pc:sldChg>
      <pc:sldChg chg="del">
        <pc:chgData name="Bethany Mindham" userId="S::bethany.mindham@royalgreenwich.gov.uk::335b0bfb-97a9-434b-9485-cdce9611e571" providerId="AD" clId="Web-{15671194-2544-6362-4392-E63FCD6CBC41}" dt="2022-01-19T11:11:53.830" v="0"/>
        <pc:sldMkLst>
          <pc:docMk/>
          <pc:sldMk cId="2250954923" sldId="4212"/>
        </pc:sldMkLst>
      </pc:sldChg>
      <pc:sldChg chg="addSp delSp modSp ord">
        <pc:chgData name="Bethany Mindham" userId="S::bethany.mindham@royalgreenwich.gov.uk::335b0bfb-97a9-434b-9485-cdce9611e571" providerId="AD" clId="Web-{15671194-2544-6362-4392-E63FCD6CBC41}" dt="2022-01-19T11:22:43.705" v="484" actId="1076"/>
        <pc:sldMkLst>
          <pc:docMk/>
          <pc:sldMk cId="3405920941" sldId="4222"/>
        </pc:sldMkLst>
        <pc:spChg chg="add del">
          <ac:chgData name="Bethany Mindham" userId="S::bethany.mindham@royalgreenwich.gov.uk::335b0bfb-97a9-434b-9485-cdce9611e571" providerId="AD" clId="Web-{15671194-2544-6362-4392-E63FCD6CBC41}" dt="2022-01-19T11:18:45.902" v="411"/>
          <ac:spMkLst>
            <pc:docMk/>
            <pc:sldMk cId="3405920941" sldId="4222"/>
            <ac:spMk id="2" creationId="{8BE5F151-7725-4956-B13E-6F827270CE70}"/>
          </ac:spMkLst>
        </pc:spChg>
        <pc:spChg chg="add mod">
          <ac:chgData name="Bethany Mindham" userId="S::bethany.mindham@royalgreenwich.gov.uk::335b0bfb-97a9-434b-9485-cdce9611e571" providerId="AD" clId="Web-{15671194-2544-6362-4392-E63FCD6CBC41}" dt="2022-01-19T11:22:43.705" v="484" actId="1076"/>
          <ac:spMkLst>
            <pc:docMk/>
            <pc:sldMk cId="3405920941" sldId="4222"/>
            <ac:spMk id="3" creationId="{F2A9BD78-3768-4A4F-9883-D3E752CDCE57}"/>
          </ac:spMkLst>
        </pc:spChg>
        <pc:spChg chg="mod">
          <ac:chgData name="Bethany Mindham" userId="S::bethany.mindham@royalgreenwich.gov.uk::335b0bfb-97a9-434b-9485-cdce9611e571" providerId="AD" clId="Web-{15671194-2544-6362-4392-E63FCD6CBC41}" dt="2022-01-19T11:22:39.704" v="483" actId="1076"/>
          <ac:spMkLst>
            <pc:docMk/>
            <pc:sldMk cId="3405920941" sldId="4222"/>
            <ac:spMk id="6" creationId="{5CADC8EC-DAE7-0845-AB85-A2A4CADB880A}"/>
          </ac:spMkLst>
        </pc:spChg>
      </pc:sldChg>
      <pc:sldChg chg="del">
        <pc:chgData name="Bethany Mindham" userId="S::bethany.mindham@royalgreenwich.gov.uk::335b0bfb-97a9-434b-9485-cdce9611e571" providerId="AD" clId="Web-{15671194-2544-6362-4392-E63FCD6CBC41}" dt="2022-01-19T11:12:03.877" v="8"/>
        <pc:sldMkLst>
          <pc:docMk/>
          <pc:sldMk cId="2685997206" sldId="4240"/>
        </pc:sldMkLst>
      </pc:sldChg>
      <pc:sldChg chg="del">
        <pc:chgData name="Bethany Mindham" userId="S::bethany.mindham@royalgreenwich.gov.uk::335b0bfb-97a9-434b-9485-cdce9611e571" providerId="AD" clId="Web-{15671194-2544-6362-4392-E63FCD6CBC41}" dt="2022-01-19T11:12:05.471" v="9"/>
        <pc:sldMkLst>
          <pc:docMk/>
          <pc:sldMk cId="2103634886" sldId="4246"/>
        </pc:sldMkLst>
      </pc:sldChg>
    </pc:docChg>
  </pc:docChgLst>
  <pc:docChgLst>
    <pc:chgData name="Constance Wroe" userId="S::constance.wroe@royalgreenwich.gov.uk::a976c3c3-3bbc-45fb-bf23-c4f8c68aa101" providerId="AD" clId="Web-{130D926D-47DD-629C-FFA4-C28226B48020}"/>
    <pc:docChg chg="addSld modSld sldOrd modSection">
      <pc:chgData name="Constance Wroe" userId="S::constance.wroe@royalgreenwich.gov.uk::a976c3c3-3bbc-45fb-bf23-c4f8c68aa101" providerId="AD" clId="Web-{130D926D-47DD-629C-FFA4-C28226B48020}" dt="2022-01-14T13:10:14.017" v="2124" actId="20577"/>
      <pc:docMkLst>
        <pc:docMk/>
      </pc:docMkLst>
      <pc:sldChg chg="addSp delSp modSp addCm modCm">
        <pc:chgData name="Constance Wroe" userId="S::constance.wroe@royalgreenwich.gov.uk::a976c3c3-3bbc-45fb-bf23-c4f8c68aa101" providerId="AD" clId="Web-{130D926D-47DD-629C-FFA4-C28226B48020}" dt="2022-01-14T13:10:14.017" v="2124" actId="20577"/>
        <pc:sldMkLst>
          <pc:docMk/>
          <pc:sldMk cId="1402223038" sldId="4233"/>
        </pc:sldMkLst>
        <pc:spChg chg="del">
          <ac:chgData name="Constance Wroe" userId="S::constance.wroe@royalgreenwich.gov.uk::a976c3c3-3bbc-45fb-bf23-c4f8c68aa101" providerId="AD" clId="Web-{130D926D-47DD-629C-FFA4-C28226B48020}" dt="2022-01-14T11:49:03.386" v="1"/>
          <ac:spMkLst>
            <pc:docMk/>
            <pc:sldMk cId="1402223038" sldId="4233"/>
            <ac:spMk id="3" creationId="{FC669164-0EE4-43C4-912B-BD557181D81D}"/>
          </ac:spMkLst>
        </pc:spChg>
        <pc:spChg chg="add del mod">
          <ac:chgData name="Constance Wroe" userId="S::constance.wroe@royalgreenwich.gov.uk::a976c3c3-3bbc-45fb-bf23-c4f8c68aa101" providerId="AD" clId="Web-{130D926D-47DD-629C-FFA4-C28226B48020}" dt="2022-01-14T11:49:07.574" v="3"/>
          <ac:spMkLst>
            <pc:docMk/>
            <pc:sldMk cId="1402223038" sldId="4233"/>
            <ac:spMk id="4" creationId="{B7AC7311-030C-418C-8170-8A3DCA0DDBBD}"/>
          </ac:spMkLst>
        </pc:spChg>
        <pc:spChg chg="add mod">
          <ac:chgData name="Constance Wroe" userId="S::constance.wroe@royalgreenwich.gov.uk::a976c3c3-3bbc-45fb-bf23-c4f8c68aa101" providerId="AD" clId="Web-{130D926D-47DD-629C-FFA4-C28226B48020}" dt="2022-01-14T13:09:01.734" v="2044" actId="20577"/>
          <ac:spMkLst>
            <pc:docMk/>
            <pc:sldMk cId="1402223038" sldId="4233"/>
            <ac:spMk id="5" creationId="{AC833871-B9BC-47F4-89B7-0291A2100544}"/>
          </ac:spMkLst>
        </pc:spChg>
        <pc:spChg chg="mod">
          <ac:chgData name="Constance Wroe" userId="S::constance.wroe@royalgreenwich.gov.uk::a976c3c3-3bbc-45fb-bf23-c4f8c68aa101" providerId="AD" clId="Web-{130D926D-47DD-629C-FFA4-C28226B48020}" dt="2022-01-14T13:10:14.017" v="2124" actId="20577"/>
          <ac:spMkLst>
            <pc:docMk/>
            <pc:sldMk cId="1402223038" sldId="4233"/>
            <ac:spMk id="6" creationId="{08ED25E0-8290-4840-81B2-1769C41D98DF}"/>
          </ac:spMkLst>
        </pc:spChg>
        <pc:spChg chg="add mod">
          <ac:chgData name="Constance Wroe" userId="S::constance.wroe@royalgreenwich.gov.uk::a976c3c3-3bbc-45fb-bf23-c4f8c68aa101" providerId="AD" clId="Web-{130D926D-47DD-629C-FFA4-C28226B48020}" dt="2022-01-14T13:06:18.043" v="1915" actId="20577"/>
          <ac:spMkLst>
            <pc:docMk/>
            <pc:sldMk cId="1402223038" sldId="4233"/>
            <ac:spMk id="7" creationId="{8C958C79-561F-48E5-A7FB-9ECCA7746E6D}"/>
          </ac:spMkLst>
        </pc:spChg>
        <pc:spChg chg="add mod">
          <ac:chgData name="Constance Wroe" userId="S::constance.wroe@royalgreenwich.gov.uk::a976c3c3-3bbc-45fb-bf23-c4f8c68aa101" providerId="AD" clId="Web-{130D926D-47DD-629C-FFA4-C28226B48020}" dt="2022-01-14T13:09:15.063" v="2080" actId="20577"/>
          <ac:spMkLst>
            <pc:docMk/>
            <pc:sldMk cId="1402223038" sldId="4233"/>
            <ac:spMk id="8" creationId="{8303045E-9AB4-4722-AF7A-A843523714CD}"/>
          </ac:spMkLst>
        </pc:spChg>
      </pc:sldChg>
      <pc:sldChg chg="add ord replId">
        <pc:chgData name="Constance Wroe" userId="S::constance.wroe@royalgreenwich.gov.uk::a976c3c3-3bbc-45fb-bf23-c4f8c68aa101" providerId="AD" clId="Web-{130D926D-47DD-629C-FFA4-C28226B48020}" dt="2022-01-14T11:58:03.373" v="731"/>
        <pc:sldMkLst>
          <pc:docMk/>
          <pc:sldMk cId="2685997206" sldId="4240"/>
        </pc:sldMkLst>
      </pc:sldChg>
    </pc:docChg>
  </pc:docChgLst>
  <pc:docChgLst>
    <pc:chgData name="Alysia-Marie Annett" userId="S::alysia-marie.annett@royalgreenwich.gov.uk::e7bf688c-ccea-4248-8dab-8092b7e4c7ff" providerId="AD" clId="Web-{6DE3D659-B17E-FAF7-1260-CEA4A504F0B2}"/>
    <pc:docChg chg="modSld">
      <pc:chgData name="Alysia-Marie Annett" userId="S::alysia-marie.annett@royalgreenwich.gov.uk::e7bf688c-ccea-4248-8dab-8092b7e4c7ff" providerId="AD" clId="Web-{6DE3D659-B17E-FAF7-1260-CEA4A504F0B2}" dt="2022-01-14T16:03:36.308" v="107" actId="20577"/>
      <pc:docMkLst>
        <pc:docMk/>
      </pc:docMkLst>
      <pc:sldChg chg="modSp">
        <pc:chgData name="Alysia-Marie Annett" userId="S::alysia-marie.annett@royalgreenwich.gov.uk::e7bf688c-ccea-4248-8dab-8092b7e4c7ff" providerId="AD" clId="Web-{6DE3D659-B17E-FAF7-1260-CEA4A504F0B2}" dt="2022-01-14T16:03:36.308" v="107" actId="20577"/>
        <pc:sldMkLst>
          <pc:docMk/>
          <pc:sldMk cId="2350927275" sldId="4238"/>
        </pc:sldMkLst>
        <pc:spChg chg="mod">
          <ac:chgData name="Alysia-Marie Annett" userId="S::alysia-marie.annett@royalgreenwich.gov.uk::e7bf688c-ccea-4248-8dab-8092b7e4c7ff" providerId="AD" clId="Web-{6DE3D659-B17E-FAF7-1260-CEA4A504F0B2}" dt="2022-01-14T16:03:36.308" v="107" actId="20577"/>
          <ac:spMkLst>
            <pc:docMk/>
            <pc:sldMk cId="2350927275" sldId="4238"/>
            <ac:spMk id="8" creationId="{6105F9B7-D2D6-496E-8830-6C34365CD8AE}"/>
          </ac:spMkLst>
        </pc:spChg>
      </pc:sldChg>
      <pc:sldChg chg="modSp">
        <pc:chgData name="Alysia-Marie Annett" userId="S::alysia-marie.annett@royalgreenwich.gov.uk::e7bf688c-ccea-4248-8dab-8092b7e4c7ff" providerId="AD" clId="Web-{6DE3D659-B17E-FAF7-1260-CEA4A504F0B2}" dt="2022-01-14T15:55:59.441" v="21" actId="20577"/>
        <pc:sldMkLst>
          <pc:docMk/>
          <pc:sldMk cId="3281607873" sldId="4239"/>
        </pc:sldMkLst>
        <pc:spChg chg="mod">
          <ac:chgData name="Alysia-Marie Annett" userId="S::alysia-marie.annett@royalgreenwich.gov.uk::e7bf688c-ccea-4248-8dab-8092b7e4c7ff" providerId="AD" clId="Web-{6DE3D659-B17E-FAF7-1260-CEA4A504F0B2}" dt="2022-01-14T15:55:59.441" v="21" actId="20577"/>
          <ac:spMkLst>
            <pc:docMk/>
            <pc:sldMk cId="3281607873" sldId="4239"/>
            <ac:spMk id="8" creationId="{6105F9B7-D2D6-496E-8830-6C34365CD8AE}"/>
          </ac:spMkLst>
        </pc:spChg>
      </pc:sldChg>
      <pc:sldChg chg="modSp">
        <pc:chgData name="Alysia-Marie Annett" userId="S::alysia-marie.annett@royalgreenwich.gov.uk::e7bf688c-ccea-4248-8dab-8092b7e4c7ff" providerId="AD" clId="Web-{6DE3D659-B17E-FAF7-1260-CEA4A504F0B2}" dt="2022-01-14T15:56:30.192" v="23" actId="20577"/>
        <pc:sldMkLst>
          <pc:docMk/>
          <pc:sldMk cId="858739211" sldId="4249"/>
        </pc:sldMkLst>
        <pc:spChg chg="mod">
          <ac:chgData name="Alysia-Marie Annett" userId="S::alysia-marie.annett@royalgreenwich.gov.uk::e7bf688c-ccea-4248-8dab-8092b7e4c7ff" providerId="AD" clId="Web-{6DE3D659-B17E-FAF7-1260-CEA4A504F0B2}" dt="2022-01-14T15:56:30.192" v="23" actId="20577"/>
          <ac:spMkLst>
            <pc:docMk/>
            <pc:sldMk cId="858739211" sldId="4249"/>
            <ac:spMk id="2" creationId="{8F747869-C795-463B-9319-A55FF32BC361}"/>
          </ac:spMkLst>
        </pc:spChg>
      </pc:sldChg>
    </pc:docChg>
  </pc:docChgLst>
  <pc:docChgLst>
    <pc:chgData name="Constance Wroe" userId="S::constance.wroe@royalgreenwich.gov.uk::a976c3c3-3bbc-45fb-bf23-c4f8c68aa101" providerId="AD" clId="Web-{1B3F12A2-7578-7696-3FA9-1FDC408AD08E}"/>
    <pc:docChg chg="modSld">
      <pc:chgData name="Constance Wroe" userId="S::constance.wroe@royalgreenwich.gov.uk::a976c3c3-3bbc-45fb-bf23-c4f8c68aa101" providerId="AD" clId="Web-{1B3F12A2-7578-7696-3FA9-1FDC408AD08E}" dt="2022-01-14T14:29:29.080" v="33" actId="20577"/>
      <pc:docMkLst>
        <pc:docMk/>
      </pc:docMkLst>
      <pc:sldChg chg="modSp">
        <pc:chgData name="Constance Wroe" userId="S::constance.wroe@royalgreenwich.gov.uk::a976c3c3-3bbc-45fb-bf23-c4f8c68aa101" providerId="AD" clId="Web-{1B3F12A2-7578-7696-3FA9-1FDC408AD08E}" dt="2022-01-14T14:29:29.080" v="33" actId="20577"/>
        <pc:sldMkLst>
          <pc:docMk/>
          <pc:sldMk cId="1402223038" sldId="4233"/>
        </pc:sldMkLst>
        <pc:spChg chg="mod">
          <ac:chgData name="Constance Wroe" userId="S::constance.wroe@royalgreenwich.gov.uk::a976c3c3-3bbc-45fb-bf23-c4f8c68aa101" providerId="AD" clId="Web-{1B3F12A2-7578-7696-3FA9-1FDC408AD08E}" dt="2022-01-14T14:29:06.157" v="22" actId="20577"/>
          <ac:spMkLst>
            <pc:docMk/>
            <pc:sldMk cId="1402223038" sldId="4233"/>
            <ac:spMk id="5" creationId="{AC833871-B9BC-47F4-89B7-0291A2100544}"/>
          </ac:spMkLst>
        </pc:spChg>
        <pc:spChg chg="mod">
          <ac:chgData name="Constance Wroe" userId="S::constance.wroe@royalgreenwich.gov.uk::a976c3c3-3bbc-45fb-bf23-c4f8c68aa101" providerId="AD" clId="Web-{1B3F12A2-7578-7696-3FA9-1FDC408AD08E}" dt="2022-01-14T14:29:23.783" v="28" actId="20577"/>
          <ac:spMkLst>
            <pc:docMk/>
            <pc:sldMk cId="1402223038" sldId="4233"/>
            <ac:spMk id="7" creationId="{8C958C79-561F-48E5-A7FB-9ECCA7746E6D}"/>
          </ac:spMkLst>
        </pc:spChg>
        <pc:spChg chg="mod">
          <ac:chgData name="Constance Wroe" userId="S::constance.wroe@royalgreenwich.gov.uk::a976c3c3-3bbc-45fb-bf23-c4f8c68aa101" providerId="AD" clId="Web-{1B3F12A2-7578-7696-3FA9-1FDC408AD08E}" dt="2022-01-14T14:29:29.080" v="33" actId="20577"/>
          <ac:spMkLst>
            <pc:docMk/>
            <pc:sldMk cId="1402223038" sldId="4233"/>
            <ac:spMk id="8" creationId="{8303045E-9AB4-4722-AF7A-A843523714CD}"/>
          </ac:spMkLst>
        </pc:spChg>
      </pc:sldChg>
    </pc:docChg>
  </pc:docChgLst>
  <pc:docChgLst>
    <pc:chgData name="Constance Wroe" userId="S::constance.wroe@royalgreenwich.gov.uk::a976c3c3-3bbc-45fb-bf23-c4f8c68aa101" providerId="AD" clId="Web-{E540A16B-C4EC-E33D-6795-0B626E6995FA}"/>
    <pc:docChg chg="modSld">
      <pc:chgData name="Constance Wroe" userId="S::constance.wroe@royalgreenwich.gov.uk::a976c3c3-3bbc-45fb-bf23-c4f8c68aa101" providerId="AD" clId="Web-{E540A16B-C4EC-E33D-6795-0B626E6995FA}" dt="2022-01-17T13:59:19.203" v="104" actId="20577"/>
      <pc:docMkLst>
        <pc:docMk/>
      </pc:docMkLst>
      <pc:sldChg chg="addSp delSp modSp">
        <pc:chgData name="Constance Wroe" userId="S::constance.wroe@royalgreenwich.gov.uk::a976c3c3-3bbc-45fb-bf23-c4f8c68aa101" providerId="AD" clId="Web-{E540A16B-C4EC-E33D-6795-0B626E6995FA}" dt="2022-01-17T13:02:49.440" v="95"/>
        <pc:sldMkLst>
          <pc:docMk/>
          <pc:sldMk cId="3512958434" sldId="4250"/>
        </pc:sldMkLst>
        <pc:spChg chg="add del">
          <ac:chgData name="Constance Wroe" userId="S::constance.wroe@royalgreenwich.gov.uk::a976c3c3-3bbc-45fb-bf23-c4f8c68aa101" providerId="AD" clId="Web-{E540A16B-C4EC-E33D-6795-0B626E6995FA}" dt="2022-01-17T13:02:49.440" v="95"/>
          <ac:spMkLst>
            <pc:docMk/>
            <pc:sldMk cId="3512958434" sldId="4250"/>
            <ac:spMk id="3" creationId="{CFE189B0-2FEA-46E7-9BBC-D06B00099434}"/>
          </ac:spMkLst>
        </pc:spChg>
        <pc:spChg chg="mod">
          <ac:chgData name="Constance Wroe" userId="S::constance.wroe@royalgreenwich.gov.uk::a976c3c3-3bbc-45fb-bf23-c4f8c68aa101" providerId="AD" clId="Web-{E540A16B-C4EC-E33D-6795-0B626E6995FA}" dt="2022-01-17T13:02:46.658" v="94" actId="20577"/>
          <ac:spMkLst>
            <pc:docMk/>
            <pc:sldMk cId="3512958434" sldId="4250"/>
            <ac:spMk id="8" creationId="{6105F9B7-D2D6-496E-8830-6C34365CD8AE}"/>
          </ac:spMkLst>
        </pc:spChg>
      </pc:sldChg>
      <pc:sldChg chg="modSp">
        <pc:chgData name="Constance Wroe" userId="S::constance.wroe@royalgreenwich.gov.uk::a976c3c3-3bbc-45fb-bf23-c4f8c68aa101" providerId="AD" clId="Web-{E540A16B-C4EC-E33D-6795-0B626E6995FA}" dt="2022-01-17T13:02:09.408" v="92" actId="20577"/>
        <pc:sldMkLst>
          <pc:docMk/>
          <pc:sldMk cId="69656550" sldId="4251"/>
        </pc:sldMkLst>
        <pc:spChg chg="mod">
          <ac:chgData name="Constance Wroe" userId="S::constance.wroe@royalgreenwich.gov.uk::a976c3c3-3bbc-45fb-bf23-c4f8c68aa101" providerId="AD" clId="Web-{E540A16B-C4EC-E33D-6795-0B626E6995FA}" dt="2022-01-17T13:02:09.408" v="92" actId="20577"/>
          <ac:spMkLst>
            <pc:docMk/>
            <pc:sldMk cId="69656550" sldId="4251"/>
            <ac:spMk id="8" creationId="{6105F9B7-D2D6-496E-8830-6C34365CD8AE}"/>
          </ac:spMkLst>
        </pc:spChg>
      </pc:sldChg>
      <pc:sldChg chg="modSp delCm">
        <pc:chgData name="Constance Wroe" userId="S::constance.wroe@royalgreenwich.gov.uk::a976c3c3-3bbc-45fb-bf23-c4f8c68aa101" providerId="AD" clId="Web-{E540A16B-C4EC-E33D-6795-0B626E6995FA}" dt="2022-01-17T13:59:19.203" v="104" actId="20577"/>
        <pc:sldMkLst>
          <pc:docMk/>
          <pc:sldMk cId="2813163881" sldId="4252"/>
        </pc:sldMkLst>
        <pc:spChg chg="mod">
          <ac:chgData name="Constance Wroe" userId="S::constance.wroe@royalgreenwich.gov.uk::a976c3c3-3bbc-45fb-bf23-c4f8c68aa101" providerId="AD" clId="Web-{E540A16B-C4EC-E33D-6795-0B626E6995FA}" dt="2022-01-17T13:59:19.203" v="104" actId="20577"/>
          <ac:spMkLst>
            <pc:docMk/>
            <pc:sldMk cId="2813163881" sldId="4252"/>
            <ac:spMk id="8" creationId="{6105F9B7-D2D6-496E-8830-6C34365CD8AE}"/>
          </ac:spMkLst>
        </pc:spChg>
      </pc:sldChg>
    </pc:docChg>
  </pc:docChgLst>
  <pc:docChgLst>
    <pc:chgData name="Steve Ollier" userId="S::steve.ollier@royalgreenwich.gov.uk::1be9cb31-e9ce-41c3-9097-b2da242c8190" providerId="AD" clId="Web-{5E6ABA6D-3B8E-051F-4630-1A6BCFD2E5AB}"/>
    <pc:docChg chg="addSld delSld modSld modSection">
      <pc:chgData name="Steve Ollier" userId="S::steve.ollier@royalgreenwich.gov.uk::1be9cb31-e9ce-41c3-9097-b2da242c8190" providerId="AD" clId="Web-{5E6ABA6D-3B8E-051F-4630-1A6BCFD2E5AB}" dt="2022-01-17T11:08:19.750" v="261"/>
      <pc:docMkLst>
        <pc:docMk/>
      </pc:docMkLst>
      <pc:sldChg chg="modSp new del">
        <pc:chgData name="Steve Ollier" userId="S::steve.ollier@royalgreenwich.gov.uk::1be9cb31-e9ce-41c3-9097-b2da242c8190" providerId="AD" clId="Web-{5E6ABA6D-3B8E-051F-4630-1A6BCFD2E5AB}" dt="2022-01-17T11:03:01.210" v="4"/>
        <pc:sldMkLst>
          <pc:docMk/>
          <pc:sldMk cId="4042658939" sldId="4256"/>
        </pc:sldMkLst>
        <pc:spChg chg="mod">
          <ac:chgData name="Steve Ollier" userId="S::steve.ollier@royalgreenwich.gov.uk::1be9cb31-e9ce-41c3-9097-b2da242c8190" providerId="AD" clId="Web-{5E6ABA6D-3B8E-051F-4630-1A6BCFD2E5AB}" dt="2022-01-17T11:02:26.428" v="2" actId="20577"/>
          <ac:spMkLst>
            <pc:docMk/>
            <pc:sldMk cId="4042658939" sldId="4256"/>
            <ac:spMk id="2" creationId="{4EC980A4-8684-4016-A6CA-FEE92EE21915}"/>
          </ac:spMkLst>
        </pc:spChg>
      </pc:sldChg>
      <pc:sldChg chg="modSp add replId">
        <pc:chgData name="Steve Ollier" userId="S::steve.ollier@royalgreenwich.gov.uk::1be9cb31-e9ce-41c3-9097-b2da242c8190" providerId="AD" clId="Web-{5E6ABA6D-3B8E-051F-4630-1A6BCFD2E5AB}" dt="2022-01-17T11:08:19.750" v="261"/>
        <pc:sldMkLst>
          <pc:docMk/>
          <pc:sldMk cId="1042506268" sldId="4257"/>
        </pc:sldMkLst>
        <pc:spChg chg="mod">
          <ac:chgData name="Steve Ollier" userId="S::steve.ollier@royalgreenwich.gov.uk::1be9cb31-e9ce-41c3-9097-b2da242c8190" providerId="AD" clId="Web-{5E6ABA6D-3B8E-051F-4630-1A6BCFD2E5AB}" dt="2022-01-17T11:08:19.750" v="261"/>
          <ac:spMkLst>
            <pc:docMk/>
            <pc:sldMk cId="1042506268" sldId="4257"/>
            <ac:spMk id="8" creationId="{6105F9B7-D2D6-496E-8830-6C34365CD8AE}"/>
          </ac:spMkLst>
        </pc:spChg>
      </pc:sldChg>
    </pc:docChg>
  </pc:docChgLst>
  <pc:docChgLst>
    <pc:chgData name="Alysia-Marie Annett" userId="S::alysia-marie.annett@royalgreenwich.gov.uk::e7bf688c-ccea-4248-8dab-8092b7e4c7ff" providerId="AD" clId="Web-{2B410AC4-4788-76E4-BAB0-237C250CB6F3}"/>
    <pc:docChg chg="modSld">
      <pc:chgData name="Alysia-Marie Annett" userId="S::alysia-marie.annett@royalgreenwich.gov.uk::e7bf688c-ccea-4248-8dab-8092b7e4c7ff" providerId="AD" clId="Web-{2B410AC4-4788-76E4-BAB0-237C250CB6F3}" dt="2022-01-14T15:54:02.117" v="524" actId="20577"/>
      <pc:docMkLst>
        <pc:docMk/>
      </pc:docMkLst>
      <pc:sldChg chg="modSp">
        <pc:chgData name="Alysia-Marie Annett" userId="S::alysia-marie.annett@royalgreenwich.gov.uk::e7bf688c-ccea-4248-8dab-8092b7e4c7ff" providerId="AD" clId="Web-{2B410AC4-4788-76E4-BAB0-237C250CB6F3}" dt="2022-01-14T15:54:02.117" v="524" actId="20577"/>
        <pc:sldMkLst>
          <pc:docMk/>
          <pc:sldMk cId="2350927275" sldId="4238"/>
        </pc:sldMkLst>
        <pc:spChg chg="mod">
          <ac:chgData name="Alysia-Marie Annett" userId="S::alysia-marie.annett@royalgreenwich.gov.uk::e7bf688c-ccea-4248-8dab-8092b7e4c7ff" providerId="AD" clId="Web-{2B410AC4-4788-76E4-BAB0-237C250CB6F3}" dt="2022-01-14T15:49:25.782" v="151" actId="20577"/>
          <ac:spMkLst>
            <pc:docMk/>
            <pc:sldMk cId="2350927275" sldId="4238"/>
            <ac:spMk id="2" creationId="{8F747869-C795-463B-9319-A55FF32BC361}"/>
          </ac:spMkLst>
        </pc:spChg>
        <pc:spChg chg="mod">
          <ac:chgData name="Alysia-Marie Annett" userId="S::alysia-marie.annett@royalgreenwich.gov.uk::e7bf688c-ccea-4248-8dab-8092b7e4c7ff" providerId="AD" clId="Web-{2B410AC4-4788-76E4-BAB0-237C250CB6F3}" dt="2022-01-14T15:54:02.117" v="524" actId="20577"/>
          <ac:spMkLst>
            <pc:docMk/>
            <pc:sldMk cId="2350927275" sldId="4238"/>
            <ac:spMk id="8" creationId="{6105F9B7-D2D6-496E-8830-6C34365CD8AE}"/>
          </ac:spMkLst>
        </pc:spChg>
      </pc:sldChg>
      <pc:sldChg chg="modSp">
        <pc:chgData name="Alysia-Marie Annett" userId="S::alysia-marie.annett@royalgreenwich.gov.uk::e7bf688c-ccea-4248-8dab-8092b7e4c7ff" providerId="AD" clId="Web-{2B410AC4-4788-76E4-BAB0-237C250CB6F3}" dt="2022-01-14T15:41:56.144" v="65" actId="20577"/>
        <pc:sldMkLst>
          <pc:docMk/>
          <pc:sldMk cId="3281607873" sldId="4239"/>
        </pc:sldMkLst>
        <pc:spChg chg="mod">
          <ac:chgData name="Alysia-Marie Annett" userId="S::alysia-marie.annett@royalgreenwich.gov.uk::e7bf688c-ccea-4248-8dab-8092b7e4c7ff" providerId="AD" clId="Web-{2B410AC4-4788-76E4-BAB0-237C250CB6F3}" dt="2022-01-14T15:41:56.144" v="65" actId="20577"/>
          <ac:spMkLst>
            <pc:docMk/>
            <pc:sldMk cId="3281607873" sldId="4239"/>
            <ac:spMk id="8" creationId="{6105F9B7-D2D6-496E-8830-6C34365CD8AE}"/>
          </ac:spMkLst>
        </pc:spChg>
      </pc:sldChg>
      <pc:sldChg chg="modSp">
        <pc:chgData name="Alysia-Marie Annett" userId="S::alysia-marie.annett@royalgreenwich.gov.uk::e7bf688c-ccea-4248-8dab-8092b7e4c7ff" providerId="AD" clId="Web-{2B410AC4-4788-76E4-BAB0-237C250CB6F3}" dt="2022-01-14T15:49:09.172" v="129" actId="20577"/>
        <pc:sldMkLst>
          <pc:docMk/>
          <pc:sldMk cId="858739211" sldId="4249"/>
        </pc:sldMkLst>
        <pc:spChg chg="mod">
          <ac:chgData name="Alysia-Marie Annett" userId="S::alysia-marie.annett@royalgreenwich.gov.uk::e7bf688c-ccea-4248-8dab-8092b7e4c7ff" providerId="AD" clId="Web-{2B410AC4-4788-76E4-BAB0-237C250CB6F3}" dt="2022-01-14T15:49:09.172" v="129" actId="20577"/>
          <ac:spMkLst>
            <pc:docMk/>
            <pc:sldMk cId="858739211" sldId="4249"/>
            <ac:spMk id="2" creationId="{8F747869-C795-463B-9319-A55FF32BC361}"/>
          </ac:spMkLst>
        </pc:spChg>
        <pc:spChg chg="mod">
          <ac:chgData name="Alysia-Marie Annett" userId="S::alysia-marie.annett@royalgreenwich.gov.uk::e7bf688c-ccea-4248-8dab-8092b7e4c7ff" providerId="AD" clId="Web-{2B410AC4-4788-76E4-BAB0-237C250CB6F3}" dt="2022-01-14T15:49:01.843" v="128" actId="20577"/>
          <ac:spMkLst>
            <pc:docMk/>
            <pc:sldMk cId="858739211" sldId="4249"/>
            <ac:spMk id="8" creationId="{6105F9B7-D2D6-496E-8830-6C34365CD8AE}"/>
          </ac:spMkLst>
        </pc:spChg>
      </pc:sldChg>
    </pc:docChg>
  </pc:docChgLst>
  <pc:docChgLst>
    <pc:chgData name="Yu-Hsuan Ho" userId="7280e5fb-ee59-4ff5-9a5c-6781f40a6885" providerId="ADAL" clId="{8AFBC5F9-4EB3-1F49-B3F5-1EF5553E5F44}"/>
    <pc:docChg chg="custSel modSld">
      <pc:chgData name="Yu-Hsuan Ho" userId="7280e5fb-ee59-4ff5-9a5c-6781f40a6885" providerId="ADAL" clId="{8AFBC5F9-4EB3-1F49-B3F5-1EF5553E5F44}" dt="2022-01-13T16:07:04.777" v="21"/>
      <pc:docMkLst>
        <pc:docMk/>
      </pc:docMkLst>
      <pc:sldChg chg="addSp delSp modSp mod">
        <pc:chgData name="Yu-Hsuan Ho" userId="7280e5fb-ee59-4ff5-9a5c-6781f40a6885" providerId="ADAL" clId="{8AFBC5F9-4EB3-1F49-B3F5-1EF5553E5F44}" dt="2022-01-13T16:04:52.615" v="18" actId="20577"/>
        <pc:sldMkLst>
          <pc:docMk/>
          <pc:sldMk cId="1402223038" sldId="4233"/>
        </pc:sldMkLst>
        <pc:spChg chg="del">
          <ac:chgData name="Yu-Hsuan Ho" userId="7280e5fb-ee59-4ff5-9a5c-6781f40a6885" providerId="ADAL" clId="{8AFBC5F9-4EB3-1F49-B3F5-1EF5553E5F44}" dt="2022-01-13T16:04:47.225" v="0" actId="478"/>
          <ac:spMkLst>
            <pc:docMk/>
            <pc:sldMk cId="1402223038" sldId="4233"/>
            <ac:spMk id="2" creationId="{8333C18A-4A8B-434B-A9D3-C746B1742095}"/>
          </ac:spMkLst>
        </pc:spChg>
        <pc:spChg chg="add del mod">
          <ac:chgData name="Yu-Hsuan Ho" userId="7280e5fb-ee59-4ff5-9a5c-6781f40a6885" providerId="ADAL" clId="{8AFBC5F9-4EB3-1F49-B3F5-1EF5553E5F44}" dt="2022-01-13T16:04:49.292" v="2" actId="478"/>
          <ac:spMkLst>
            <pc:docMk/>
            <pc:sldMk cId="1402223038" sldId="4233"/>
            <ac:spMk id="5" creationId="{28FD19DF-75C3-7748-82F1-D12EC4FE332A}"/>
          </ac:spMkLst>
        </pc:spChg>
        <pc:spChg chg="add mod">
          <ac:chgData name="Yu-Hsuan Ho" userId="7280e5fb-ee59-4ff5-9a5c-6781f40a6885" providerId="ADAL" clId="{8AFBC5F9-4EB3-1F49-B3F5-1EF5553E5F44}" dt="2022-01-13T16:04:52.615" v="18" actId="20577"/>
          <ac:spMkLst>
            <pc:docMk/>
            <pc:sldMk cId="1402223038" sldId="4233"/>
            <ac:spMk id="6" creationId="{08ED25E0-8290-4840-81B2-1769C41D98DF}"/>
          </ac:spMkLst>
        </pc:spChg>
      </pc:sldChg>
      <pc:sldChg chg="addSp delSp modSp mod">
        <pc:chgData name="Yu-Hsuan Ho" userId="7280e5fb-ee59-4ff5-9a5c-6781f40a6885" providerId="ADAL" clId="{8AFBC5F9-4EB3-1F49-B3F5-1EF5553E5F44}" dt="2022-01-13T16:07:04.777" v="21"/>
        <pc:sldMkLst>
          <pc:docMk/>
          <pc:sldMk cId="624928513" sldId="4235"/>
        </pc:sldMkLst>
        <pc:spChg chg="del">
          <ac:chgData name="Yu-Hsuan Ho" userId="7280e5fb-ee59-4ff5-9a5c-6781f40a6885" providerId="ADAL" clId="{8AFBC5F9-4EB3-1F49-B3F5-1EF5553E5F44}" dt="2022-01-13T16:07:03.076" v="19" actId="478"/>
          <ac:spMkLst>
            <pc:docMk/>
            <pc:sldMk cId="624928513" sldId="4235"/>
            <ac:spMk id="2" creationId="{5BFE6D91-6A89-4105-9540-C6CD560BBC13}"/>
          </ac:spMkLst>
        </pc:spChg>
        <pc:spChg chg="add mod">
          <ac:chgData name="Yu-Hsuan Ho" userId="7280e5fb-ee59-4ff5-9a5c-6781f40a6885" providerId="ADAL" clId="{8AFBC5F9-4EB3-1F49-B3F5-1EF5553E5F44}" dt="2022-01-13T16:07:03.076" v="19" actId="478"/>
          <ac:spMkLst>
            <pc:docMk/>
            <pc:sldMk cId="624928513" sldId="4235"/>
            <ac:spMk id="5" creationId="{6567ED05-ABB2-A34F-ADC3-46FCA06CD31A}"/>
          </ac:spMkLst>
        </pc:spChg>
        <pc:spChg chg="add del mod">
          <ac:chgData name="Yu-Hsuan Ho" userId="7280e5fb-ee59-4ff5-9a5c-6781f40a6885" providerId="ADAL" clId="{8AFBC5F9-4EB3-1F49-B3F5-1EF5553E5F44}" dt="2022-01-13T16:07:04.777" v="21"/>
          <ac:spMkLst>
            <pc:docMk/>
            <pc:sldMk cId="624928513" sldId="4235"/>
            <ac:spMk id="6" creationId="{7E0CAED1-D393-044B-9ED8-4E15E00CFB49}"/>
          </ac:spMkLst>
        </pc:spChg>
      </pc:sldChg>
    </pc:docChg>
  </pc:docChgLst>
  <pc:docChgLst>
    <pc:chgData name="Constance Wroe" userId="S::constance.wroe@royalgreenwich.gov.uk::a976c3c3-3bbc-45fb-bf23-c4f8c68aa101" providerId="AD" clId="Web-{3AEC2264-C8D5-1BA4-1814-9A943FB49019}"/>
    <pc:docChg chg="modSld">
      <pc:chgData name="Constance Wroe" userId="S::constance.wroe@royalgreenwich.gov.uk::a976c3c3-3bbc-45fb-bf23-c4f8c68aa101" providerId="AD" clId="Web-{3AEC2264-C8D5-1BA4-1814-9A943FB49019}" dt="2022-01-19T11:34:01.957" v="3" actId="20577"/>
      <pc:docMkLst>
        <pc:docMk/>
      </pc:docMkLst>
      <pc:sldChg chg="modSp">
        <pc:chgData name="Constance Wroe" userId="S::constance.wroe@royalgreenwich.gov.uk::a976c3c3-3bbc-45fb-bf23-c4f8c68aa101" providerId="AD" clId="Web-{3AEC2264-C8D5-1BA4-1814-9A943FB49019}" dt="2022-01-19T11:34:01.957" v="3" actId="20577"/>
        <pc:sldMkLst>
          <pc:docMk/>
          <pc:sldMk cId="2813163881" sldId="4252"/>
        </pc:sldMkLst>
        <pc:spChg chg="mod">
          <ac:chgData name="Constance Wroe" userId="S::constance.wroe@royalgreenwich.gov.uk::a976c3c3-3bbc-45fb-bf23-c4f8c68aa101" providerId="AD" clId="Web-{3AEC2264-C8D5-1BA4-1814-9A943FB49019}" dt="2022-01-19T11:34:01.957" v="3" actId="20577"/>
          <ac:spMkLst>
            <pc:docMk/>
            <pc:sldMk cId="2813163881" sldId="4252"/>
            <ac:spMk id="8" creationId="{6105F9B7-D2D6-496E-8830-6C34365CD8AE}"/>
          </ac:spMkLst>
        </pc:spChg>
      </pc:sldChg>
    </pc:docChg>
  </pc:docChgLst>
  <pc:docChgLst>
    <pc:chgData name="Bethany Mindham" userId="S::bethany.mindham@royalgreenwich.gov.uk::335b0bfb-97a9-434b-9485-cdce9611e571" providerId="AD" clId="Web-{DD8681B9-A06E-DD23-8FDB-4ED34ECC6786}"/>
    <pc:docChg chg="">
      <pc:chgData name="Bethany Mindham" userId="S::bethany.mindham@royalgreenwich.gov.uk::335b0bfb-97a9-434b-9485-cdce9611e571" providerId="AD" clId="Web-{DD8681B9-A06E-DD23-8FDB-4ED34ECC6786}" dt="2022-01-21T16:50:55.870" v="7"/>
      <pc:docMkLst>
        <pc:docMk/>
      </pc:docMkLst>
      <pc:sldChg chg="delCm">
        <pc:chgData name="Bethany Mindham" userId="S::bethany.mindham@royalgreenwich.gov.uk::335b0bfb-97a9-434b-9485-cdce9611e571" providerId="AD" clId="Web-{DD8681B9-A06E-DD23-8FDB-4ED34ECC6786}" dt="2022-01-21T16:50:03.790" v="0"/>
        <pc:sldMkLst>
          <pc:docMk/>
          <pc:sldMk cId="2287855419" sldId="4090"/>
        </pc:sldMkLst>
      </pc:sldChg>
      <pc:sldChg chg="delCm">
        <pc:chgData name="Bethany Mindham" userId="S::bethany.mindham@royalgreenwich.gov.uk::335b0bfb-97a9-434b-9485-cdce9611e571" providerId="AD" clId="Web-{DD8681B9-A06E-DD23-8FDB-4ED34ECC6786}" dt="2022-01-21T16:50:16.290" v="1"/>
        <pc:sldMkLst>
          <pc:docMk/>
          <pc:sldMk cId="997496055" sldId="4181"/>
        </pc:sldMkLst>
      </pc:sldChg>
      <pc:sldChg chg="delCm">
        <pc:chgData name="Bethany Mindham" userId="S::bethany.mindham@royalgreenwich.gov.uk::335b0bfb-97a9-434b-9485-cdce9611e571" providerId="AD" clId="Web-{DD8681B9-A06E-DD23-8FDB-4ED34ECC6786}" dt="2022-01-21T16:50:41.635" v="5"/>
        <pc:sldMkLst>
          <pc:docMk/>
          <pc:sldMk cId="2526555756" sldId="4227"/>
        </pc:sldMkLst>
      </pc:sldChg>
      <pc:sldChg chg="delCm">
        <pc:chgData name="Bethany Mindham" userId="S::bethany.mindham@royalgreenwich.gov.uk::335b0bfb-97a9-434b-9485-cdce9611e571" providerId="AD" clId="Web-{DD8681B9-A06E-DD23-8FDB-4ED34ECC6786}" dt="2022-01-21T16:50:29.838" v="3"/>
        <pc:sldMkLst>
          <pc:docMk/>
          <pc:sldMk cId="710022236" sldId="4228"/>
        </pc:sldMkLst>
      </pc:sldChg>
      <pc:sldChg chg="delCm">
        <pc:chgData name="Bethany Mindham" userId="S::bethany.mindham@royalgreenwich.gov.uk::335b0bfb-97a9-434b-9485-cdce9611e571" providerId="AD" clId="Web-{DD8681B9-A06E-DD23-8FDB-4ED34ECC6786}" dt="2022-01-21T16:50:22.166" v="2"/>
        <pc:sldMkLst>
          <pc:docMk/>
          <pc:sldMk cId="347167741" sldId="4232"/>
        </pc:sldMkLst>
      </pc:sldChg>
      <pc:sldChg chg="delCm">
        <pc:chgData name="Bethany Mindham" userId="S::bethany.mindham@royalgreenwich.gov.uk::335b0bfb-97a9-434b-9485-cdce9611e571" providerId="AD" clId="Web-{DD8681B9-A06E-DD23-8FDB-4ED34ECC6786}" dt="2022-01-21T16:50:55.870" v="7"/>
        <pc:sldMkLst>
          <pc:docMk/>
          <pc:sldMk cId="624928513" sldId="4235"/>
        </pc:sldMkLst>
      </pc:sldChg>
      <pc:sldChg chg="delCm">
        <pc:chgData name="Bethany Mindham" userId="S::bethany.mindham@royalgreenwich.gov.uk::335b0bfb-97a9-434b-9485-cdce9611e571" providerId="AD" clId="Web-{DD8681B9-A06E-DD23-8FDB-4ED34ECC6786}" dt="2022-01-21T16:50:49.136" v="6"/>
        <pc:sldMkLst>
          <pc:docMk/>
          <pc:sldMk cId="784370962" sldId="4245"/>
        </pc:sldMkLst>
      </pc:sldChg>
    </pc:docChg>
  </pc:docChgLst>
  <pc:docChgLst>
    <pc:chgData name="Alex Sturtivant" userId="S::alex.sturtivant@royalgreenwich.gov.uk::05ead3f8-a71e-41c6-9f9d-44406ed944f2" providerId="AD" clId="Web-{0DC82416-F24C-FC70-A299-FEDA129BB88D}"/>
    <pc:docChg chg="modSld">
      <pc:chgData name="Alex Sturtivant" userId="S::alex.sturtivant@royalgreenwich.gov.uk::05ead3f8-a71e-41c6-9f9d-44406ed944f2" providerId="AD" clId="Web-{0DC82416-F24C-FC70-A299-FEDA129BB88D}" dt="2022-01-13T17:19:32.515" v="5" actId="20577"/>
      <pc:docMkLst>
        <pc:docMk/>
      </pc:docMkLst>
      <pc:sldChg chg="modSp">
        <pc:chgData name="Alex Sturtivant" userId="S::alex.sturtivant@royalgreenwich.gov.uk::05ead3f8-a71e-41c6-9f9d-44406ed944f2" providerId="AD" clId="Web-{0DC82416-F24C-FC70-A299-FEDA129BB88D}" dt="2022-01-13T17:19:32.515" v="5" actId="20577"/>
        <pc:sldMkLst>
          <pc:docMk/>
          <pc:sldMk cId="347167741" sldId="4232"/>
        </pc:sldMkLst>
        <pc:spChg chg="mod">
          <ac:chgData name="Alex Sturtivant" userId="S::alex.sturtivant@royalgreenwich.gov.uk::05ead3f8-a71e-41c6-9f9d-44406ed944f2" providerId="AD" clId="Web-{0DC82416-F24C-FC70-A299-FEDA129BB88D}" dt="2022-01-13T17:19:32.515" v="5" actId="20577"/>
          <ac:spMkLst>
            <pc:docMk/>
            <pc:sldMk cId="347167741" sldId="4232"/>
            <ac:spMk id="6" creationId="{5CADC8EC-DAE7-0845-AB85-A2A4CADB880A}"/>
          </ac:spMkLst>
        </pc:spChg>
      </pc:sldChg>
    </pc:docChg>
  </pc:docChgLst>
  <pc:docChgLst>
    <pc:chgData name="Constance Wroe" userId="S::constance.wroe@royalgreenwich.gov.uk::a976c3c3-3bbc-45fb-bf23-c4f8c68aa101" providerId="AD" clId="Web-{07D7617B-D750-56E0-0A26-F429FC70260D}"/>
    <pc:docChg chg="modSld">
      <pc:chgData name="Constance Wroe" userId="S::constance.wroe@royalgreenwich.gov.uk::a976c3c3-3bbc-45fb-bf23-c4f8c68aa101" providerId="AD" clId="Web-{07D7617B-D750-56E0-0A26-F429FC70260D}" dt="2022-01-14T15:00:57.363" v="313" actId="20577"/>
      <pc:docMkLst>
        <pc:docMk/>
      </pc:docMkLst>
      <pc:sldChg chg="modSp modCm">
        <pc:chgData name="Constance Wroe" userId="S::constance.wroe@royalgreenwich.gov.uk::a976c3c3-3bbc-45fb-bf23-c4f8c68aa101" providerId="AD" clId="Web-{07D7617B-D750-56E0-0A26-F429FC70260D}" dt="2022-01-14T15:00:57.363" v="313" actId="20577"/>
        <pc:sldMkLst>
          <pc:docMk/>
          <pc:sldMk cId="1402223038" sldId="4233"/>
        </pc:sldMkLst>
        <pc:spChg chg="mod">
          <ac:chgData name="Constance Wroe" userId="S::constance.wroe@royalgreenwich.gov.uk::a976c3c3-3bbc-45fb-bf23-c4f8c68aa101" providerId="AD" clId="Web-{07D7617B-D750-56E0-0A26-F429FC70260D}" dt="2022-01-14T14:53:28.045" v="3" actId="20577"/>
          <ac:spMkLst>
            <pc:docMk/>
            <pc:sldMk cId="1402223038" sldId="4233"/>
            <ac:spMk id="5" creationId="{AC833871-B9BC-47F4-89B7-0291A2100544}"/>
          </ac:spMkLst>
        </pc:spChg>
        <pc:spChg chg="mod">
          <ac:chgData name="Constance Wroe" userId="S::constance.wroe@royalgreenwich.gov.uk::a976c3c3-3bbc-45fb-bf23-c4f8c68aa101" providerId="AD" clId="Web-{07D7617B-D750-56E0-0A26-F429FC70260D}" dt="2022-01-14T15:00:57.363" v="313" actId="20577"/>
          <ac:spMkLst>
            <pc:docMk/>
            <pc:sldMk cId="1402223038" sldId="4233"/>
            <ac:spMk id="7" creationId="{8C958C79-561F-48E5-A7FB-9ECCA7746E6D}"/>
          </ac:spMkLst>
        </pc:spChg>
        <pc:spChg chg="mod">
          <ac:chgData name="Constance Wroe" userId="S::constance.wroe@royalgreenwich.gov.uk::a976c3c3-3bbc-45fb-bf23-c4f8c68aa101" providerId="AD" clId="Web-{07D7617B-D750-56E0-0A26-F429FC70260D}" dt="2022-01-14T14:55:40.942" v="203" actId="20577"/>
          <ac:spMkLst>
            <pc:docMk/>
            <pc:sldMk cId="1402223038" sldId="4233"/>
            <ac:spMk id="8" creationId="{8303045E-9AB4-4722-AF7A-A843523714CD}"/>
          </ac:spMkLst>
        </pc:spChg>
      </pc:sldChg>
    </pc:docChg>
  </pc:docChgLst>
  <pc:docChgLst>
    <pc:chgData name="Jenny Thai" userId="f6367c5b-f076-4a86-b04b-58dc94368136" providerId="ADAL" clId="{54B78D92-B070-BE49-AEB8-2889FF06D895}"/>
    <pc:docChg chg="undo custSel addSld modSld modSection">
      <pc:chgData name="Jenny Thai" userId="f6367c5b-f076-4a86-b04b-58dc94368136" providerId="ADAL" clId="{54B78D92-B070-BE49-AEB8-2889FF06D895}" dt="2022-01-19T14:47:11.238" v="2242" actId="20577"/>
      <pc:docMkLst>
        <pc:docMk/>
      </pc:docMkLst>
      <pc:sldChg chg="modCm">
        <pc:chgData name="Jenny Thai" userId="f6367c5b-f076-4a86-b04b-58dc94368136" providerId="ADAL" clId="{54B78D92-B070-BE49-AEB8-2889FF06D895}" dt="2022-01-19T10:41:49.682" v="2167" actId="2056"/>
        <pc:sldMkLst>
          <pc:docMk/>
          <pc:sldMk cId="3852662844" sldId="4170"/>
        </pc:sldMkLst>
      </pc:sldChg>
      <pc:sldChg chg="addCm delCm modNotesTx">
        <pc:chgData name="Jenny Thai" userId="f6367c5b-f076-4a86-b04b-58dc94368136" providerId="ADAL" clId="{54B78D92-B070-BE49-AEB8-2889FF06D895}" dt="2022-01-19T14:25:26.517" v="2207"/>
        <pc:sldMkLst>
          <pc:docMk/>
          <pc:sldMk cId="3029336094" sldId="4223"/>
        </pc:sldMkLst>
      </pc:sldChg>
      <pc:sldChg chg="modCm">
        <pc:chgData name="Jenny Thai" userId="f6367c5b-f076-4a86-b04b-58dc94368136" providerId="ADAL" clId="{54B78D92-B070-BE49-AEB8-2889FF06D895}" dt="2022-01-17T17:49:14.097" v="327" actId="2056"/>
        <pc:sldMkLst>
          <pc:docMk/>
          <pc:sldMk cId="624928513" sldId="4235"/>
        </pc:sldMkLst>
      </pc:sldChg>
      <pc:sldChg chg="modSp add mod addCm delCm modCm">
        <pc:chgData name="Jenny Thai" userId="f6367c5b-f076-4a86-b04b-58dc94368136" providerId="ADAL" clId="{54B78D92-B070-BE49-AEB8-2889FF06D895}" dt="2022-01-19T14:24:47.960" v="2205"/>
        <pc:sldMkLst>
          <pc:docMk/>
          <pc:sldMk cId="1277308327" sldId="4265"/>
        </pc:sldMkLst>
        <pc:spChg chg="mod">
          <ac:chgData name="Jenny Thai" userId="f6367c5b-f076-4a86-b04b-58dc94368136" providerId="ADAL" clId="{54B78D92-B070-BE49-AEB8-2889FF06D895}" dt="2022-01-18T11:20:30.758" v="2152" actId="20577"/>
          <ac:spMkLst>
            <pc:docMk/>
            <pc:sldMk cId="1277308327" sldId="4265"/>
            <ac:spMk id="8" creationId="{6105F9B7-D2D6-496E-8830-6C34365CD8AE}"/>
          </ac:spMkLst>
        </pc:spChg>
      </pc:sldChg>
      <pc:sldChg chg="addSp delSp modSp add mod">
        <pc:chgData name="Jenny Thai" userId="f6367c5b-f076-4a86-b04b-58dc94368136" providerId="ADAL" clId="{54B78D92-B070-BE49-AEB8-2889FF06D895}" dt="2022-01-18T10:21:13.549" v="1946" actId="20577"/>
        <pc:sldMkLst>
          <pc:docMk/>
          <pc:sldMk cId="886298092" sldId="4266"/>
        </pc:sldMkLst>
        <pc:spChg chg="mod">
          <ac:chgData name="Jenny Thai" userId="f6367c5b-f076-4a86-b04b-58dc94368136" providerId="ADAL" clId="{54B78D92-B070-BE49-AEB8-2889FF06D895}" dt="2022-01-17T18:08:04.270" v="892" actId="1076"/>
          <ac:spMkLst>
            <pc:docMk/>
            <pc:sldMk cId="886298092" sldId="4266"/>
            <ac:spMk id="2" creationId="{8F747869-C795-463B-9319-A55FF32BC361}"/>
          </ac:spMkLst>
        </pc:spChg>
        <pc:spChg chg="mod">
          <ac:chgData name="Jenny Thai" userId="f6367c5b-f076-4a86-b04b-58dc94368136" providerId="ADAL" clId="{54B78D92-B070-BE49-AEB8-2889FF06D895}" dt="2022-01-17T18:05:34.525" v="848" actId="1076"/>
          <ac:spMkLst>
            <pc:docMk/>
            <pc:sldMk cId="886298092" sldId="4266"/>
            <ac:spMk id="4" creationId="{40204411-2DCD-4FCE-8A4F-F7B4E8BB8411}"/>
          </ac:spMkLst>
        </pc:spChg>
        <pc:spChg chg="mod">
          <ac:chgData name="Jenny Thai" userId="f6367c5b-f076-4a86-b04b-58dc94368136" providerId="ADAL" clId="{54B78D92-B070-BE49-AEB8-2889FF06D895}" dt="2022-01-17T18:17:38.952" v="1358" actId="20577"/>
          <ac:spMkLst>
            <pc:docMk/>
            <pc:sldMk cId="886298092" sldId="4266"/>
            <ac:spMk id="8" creationId="{6105F9B7-D2D6-496E-8830-6C34365CD8AE}"/>
          </ac:spMkLst>
        </pc:spChg>
        <pc:spChg chg="add del mod">
          <ac:chgData name="Jenny Thai" userId="f6367c5b-f076-4a86-b04b-58dc94368136" providerId="ADAL" clId="{54B78D92-B070-BE49-AEB8-2889FF06D895}" dt="2022-01-17T17:51:22.426" v="343" actId="478"/>
          <ac:spMkLst>
            <pc:docMk/>
            <pc:sldMk cId="886298092" sldId="4266"/>
            <ac:spMk id="9" creationId="{3F6F910F-0FA5-C748-8324-93B534D5542C}"/>
          </ac:spMkLst>
        </pc:spChg>
        <pc:spChg chg="add del mod">
          <ac:chgData name="Jenny Thai" userId="f6367c5b-f076-4a86-b04b-58dc94368136" providerId="ADAL" clId="{54B78D92-B070-BE49-AEB8-2889FF06D895}" dt="2022-01-17T17:50:58.164" v="339"/>
          <ac:spMkLst>
            <pc:docMk/>
            <pc:sldMk cId="886298092" sldId="4266"/>
            <ac:spMk id="10" creationId="{53A9802C-5008-214F-AF08-8AE505A811EC}"/>
          </ac:spMkLst>
        </pc:spChg>
        <pc:spChg chg="add del mod">
          <ac:chgData name="Jenny Thai" userId="f6367c5b-f076-4a86-b04b-58dc94368136" providerId="ADAL" clId="{54B78D92-B070-BE49-AEB8-2889FF06D895}" dt="2022-01-17T17:51:16.805" v="342" actId="478"/>
          <ac:spMkLst>
            <pc:docMk/>
            <pc:sldMk cId="886298092" sldId="4266"/>
            <ac:spMk id="11" creationId="{C5F2E43C-F929-5845-A68D-7708699E0968}"/>
          </ac:spMkLst>
        </pc:spChg>
        <pc:spChg chg="add del mod">
          <ac:chgData name="Jenny Thai" userId="f6367c5b-f076-4a86-b04b-58dc94368136" providerId="ADAL" clId="{54B78D92-B070-BE49-AEB8-2889FF06D895}" dt="2022-01-17T17:51:26.686" v="345" actId="478"/>
          <ac:spMkLst>
            <pc:docMk/>
            <pc:sldMk cId="886298092" sldId="4266"/>
            <ac:spMk id="12" creationId="{4B4DC184-98BD-D247-8FBA-19967940986B}"/>
          </ac:spMkLst>
        </pc:spChg>
        <pc:spChg chg="add del mod">
          <ac:chgData name="Jenny Thai" userId="f6367c5b-f076-4a86-b04b-58dc94368136" providerId="ADAL" clId="{54B78D92-B070-BE49-AEB8-2889FF06D895}" dt="2022-01-17T17:52:09.051" v="347"/>
          <ac:spMkLst>
            <pc:docMk/>
            <pc:sldMk cId="886298092" sldId="4266"/>
            <ac:spMk id="13" creationId="{061F27DE-B7C0-EB40-A290-ED20D24201D7}"/>
          </ac:spMkLst>
        </pc:spChg>
        <pc:spChg chg="add mod">
          <ac:chgData name="Jenny Thai" userId="f6367c5b-f076-4a86-b04b-58dc94368136" providerId="ADAL" clId="{54B78D92-B070-BE49-AEB8-2889FF06D895}" dt="2022-01-18T10:20:45.341" v="1937" actId="20577"/>
          <ac:spMkLst>
            <pc:docMk/>
            <pc:sldMk cId="886298092" sldId="4266"/>
            <ac:spMk id="15" creationId="{A9710B85-0BDE-E144-9337-12A87EF3571C}"/>
          </ac:spMkLst>
        </pc:spChg>
        <pc:spChg chg="add mod">
          <ac:chgData name="Jenny Thai" userId="f6367c5b-f076-4a86-b04b-58dc94368136" providerId="ADAL" clId="{54B78D92-B070-BE49-AEB8-2889FF06D895}" dt="2022-01-18T10:21:13.549" v="1946" actId="20577"/>
          <ac:spMkLst>
            <pc:docMk/>
            <pc:sldMk cId="886298092" sldId="4266"/>
            <ac:spMk id="16" creationId="{E8984A72-63AB-B74A-8613-543D49C2B9C4}"/>
          </ac:spMkLst>
        </pc:spChg>
        <pc:spChg chg="add mod">
          <ac:chgData name="Jenny Thai" userId="f6367c5b-f076-4a86-b04b-58dc94368136" providerId="ADAL" clId="{54B78D92-B070-BE49-AEB8-2889FF06D895}" dt="2022-01-17T18:08:06.304" v="893" actId="1076"/>
          <ac:spMkLst>
            <pc:docMk/>
            <pc:sldMk cId="886298092" sldId="4266"/>
            <ac:spMk id="18" creationId="{A8BDEAFA-C9E5-A541-87E7-0B3232252BA0}"/>
          </ac:spMkLst>
        </pc:spChg>
        <pc:picChg chg="mod">
          <ac:chgData name="Jenny Thai" userId="f6367c5b-f076-4a86-b04b-58dc94368136" providerId="ADAL" clId="{54B78D92-B070-BE49-AEB8-2889FF06D895}" dt="2022-01-17T18:05:34.525" v="848" actId="1076"/>
          <ac:picMkLst>
            <pc:docMk/>
            <pc:sldMk cId="886298092" sldId="4266"/>
            <ac:picMk id="5" creationId="{84A82D51-A3AA-43D1-A9FF-C14C4864199F}"/>
          </ac:picMkLst>
        </pc:picChg>
        <pc:picChg chg="add mod">
          <ac:chgData name="Jenny Thai" userId="f6367c5b-f076-4a86-b04b-58dc94368136" providerId="ADAL" clId="{54B78D92-B070-BE49-AEB8-2889FF06D895}" dt="2022-01-17T18:08:24.749" v="902" actId="1076"/>
          <ac:picMkLst>
            <pc:docMk/>
            <pc:sldMk cId="886298092" sldId="4266"/>
            <ac:picMk id="6" creationId="{CA173182-588D-6B40-A79C-07B48EA7B94A}"/>
          </ac:picMkLst>
        </pc:picChg>
        <pc:picChg chg="add mod">
          <ac:chgData name="Jenny Thai" userId="f6367c5b-f076-4a86-b04b-58dc94368136" providerId="ADAL" clId="{54B78D92-B070-BE49-AEB8-2889FF06D895}" dt="2022-01-17T18:08:17.413" v="898" actId="1076"/>
          <ac:picMkLst>
            <pc:docMk/>
            <pc:sldMk cId="886298092" sldId="4266"/>
            <ac:picMk id="1026" creationId="{5A39F856-63EA-0642-80C1-574FBA6630AA}"/>
          </ac:picMkLst>
        </pc:picChg>
        <pc:picChg chg="add mod">
          <ac:chgData name="Jenny Thai" userId="f6367c5b-f076-4a86-b04b-58dc94368136" providerId="ADAL" clId="{54B78D92-B070-BE49-AEB8-2889FF06D895}" dt="2022-01-18T08:58:16.151" v="1932" actId="1035"/>
          <ac:picMkLst>
            <pc:docMk/>
            <pc:sldMk cId="886298092" sldId="4266"/>
            <ac:picMk id="1028" creationId="{E5B4A584-B0E0-724A-A46F-96AB7EA3D551}"/>
          </ac:picMkLst>
        </pc:picChg>
      </pc:sldChg>
      <pc:sldChg chg="addSp modSp add mod">
        <pc:chgData name="Jenny Thai" userId="f6367c5b-f076-4a86-b04b-58dc94368136" providerId="ADAL" clId="{54B78D92-B070-BE49-AEB8-2889FF06D895}" dt="2022-01-19T11:37:13.503" v="2204" actId="20577"/>
        <pc:sldMkLst>
          <pc:docMk/>
          <pc:sldMk cId="51795845" sldId="4267"/>
        </pc:sldMkLst>
        <pc:spChg chg="mod">
          <ac:chgData name="Jenny Thai" userId="f6367c5b-f076-4a86-b04b-58dc94368136" providerId="ADAL" clId="{54B78D92-B070-BE49-AEB8-2889FF06D895}" dt="2022-01-17T17:22:05.015" v="86" actId="20577"/>
          <ac:spMkLst>
            <pc:docMk/>
            <pc:sldMk cId="51795845" sldId="4267"/>
            <ac:spMk id="2" creationId="{8F747869-C795-463B-9319-A55FF32BC361}"/>
          </ac:spMkLst>
        </pc:spChg>
        <pc:spChg chg="mod">
          <ac:chgData name="Jenny Thai" userId="f6367c5b-f076-4a86-b04b-58dc94368136" providerId="ADAL" clId="{54B78D92-B070-BE49-AEB8-2889FF06D895}" dt="2022-01-19T11:37:13.503" v="2204" actId="20577"/>
          <ac:spMkLst>
            <pc:docMk/>
            <pc:sldMk cId="51795845" sldId="4267"/>
            <ac:spMk id="8" creationId="{6105F9B7-D2D6-496E-8830-6C34365CD8AE}"/>
          </ac:spMkLst>
        </pc:spChg>
        <pc:picChg chg="add mod modCrop">
          <ac:chgData name="Jenny Thai" userId="f6367c5b-f076-4a86-b04b-58dc94368136" providerId="ADAL" clId="{54B78D92-B070-BE49-AEB8-2889FF06D895}" dt="2022-01-18T08:57:44.616" v="1914" actId="1076"/>
          <ac:picMkLst>
            <pc:docMk/>
            <pc:sldMk cId="51795845" sldId="4267"/>
            <ac:picMk id="6" creationId="{F8A08C51-B697-834D-8D1D-1740660101F8}"/>
          </ac:picMkLst>
        </pc:picChg>
      </pc:sldChg>
      <pc:sldChg chg="addSp delSp modSp add mod">
        <pc:chgData name="Jenny Thai" userId="f6367c5b-f076-4a86-b04b-58dc94368136" providerId="ADAL" clId="{54B78D92-B070-BE49-AEB8-2889FF06D895}" dt="2022-01-19T14:47:11.238" v="2242" actId="20577"/>
        <pc:sldMkLst>
          <pc:docMk/>
          <pc:sldMk cId="776154218" sldId="4268"/>
        </pc:sldMkLst>
        <pc:spChg chg="mod">
          <ac:chgData name="Jenny Thai" userId="f6367c5b-f076-4a86-b04b-58dc94368136" providerId="ADAL" clId="{54B78D92-B070-BE49-AEB8-2889FF06D895}" dt="2022-01-17T17:26:51.859" v="112" actId="20577"/>
          <ac:spMkLst>
            <pc:docMk/>
            <pc:sldMk cId="776154218" sldId="4268"/>
            <ac:spMk id="2" creationId="{8F747869-C795-463B-9319-A55FF32BC361}"/>
          </ac:spMkLst>
        </pc:spChg>
        <pc:spChg chg="add del">
          <ac:chgData name="Jenny Thai" userId="f6367c5b-f076-4a86-b04b-58dc94368136" providerId="ADAL" clId="{54B78D92-B070-BE49-AEB8-2889FF06D895}" dt="2022-01-17T18:20:55.660" v="1775" actId="478"/>
          <ac:spMkLst>
            <pc:docMk/>
            <pc:sldMk cId="776154218" sldId="4268"/>
            <ac:spMk id="7" creationId="{62F346E0-C9F7-2C4D-A5E4-A53872064837}"/>
          </ac:spMkLst>
        </pc:spChg>
        <pc:spChg chg="mod">
          <ac:chgData name="Jenny Thai" userId="f6367c5b-f076-4a86-b04b-58dc94368136" providerId="ADAL" clId="{54B78D92-B070-BE49-AEB8-2889FF06D895}" dt="2022-01-19T14:47:11.238" v="2242" actId="20577"/>
          <ac:spMkLst>
            <pc:docMk/>
            <pc:sldMk cId="776154218" sldId="4268"/>
            <ac:spMk id="8" creationId="{6105F9B7-D2D6-496E-8830-6C34365CD8AE}"/>
          </ac:spMkLst>
        </pc:spChg>
      </pc:sldChg>
      <pc:sldChg chg="addSp delSp modSp add mod addCm modCm">
        <pc:chgData name="Jenny Thai" userId="f6367c5b-f076-4a86-b04b-58dc94368136" providerId="ADAL" clId="{54B78D92-B070-BE49-AEB8-2889FF06D895}" dt="2022-01-19T11:36:14.348" v="2168"/>
        <pc:sldMkLst>
          <pc:docMk/>
          <pc:sldMk cId="717351111" sldId="4271"/>
        </pc:sldMkLst>
        <pc:spChg chg="del">
          <ac:chgData name="Jenny Thai" userId="f6367c5b-f076-4a86-b04b-58dc94368136" providerId="ADAL" clId="{54B78D92-B070-BE49-AEB8-2889FF06D895}" dt="2022-01-17T18:12:24.557" v="1194" actId="478"/>
          <ac:spMkLst>
            <pc:docMk/>
            <pc:sldMk cId="717351111" sldId="4271"/>
            <ac:spMk id="2" creationId="{8F747869-C795-463B-9319-A55FF32BC361}"/>
          </ac:spMkLst>
        </pc:spChg>
        <pc:spChg chg="del">
          <ac:chgData name="Jenny Thai" userId="f6367c5b-f076-4a86-b04b-58dc94368136" providerId="ADAL" clId="{54B78D92-B070-BE49-AEB8-2889FF06D895}" dt="2022-01-17T18:11:18.079" v="1188" actId="478"/>
          <ac:spMkLst>
            <pc:docMk/>
            <pc:sldMk cId="717351111" sldId="4271"/>
            <ac:spMk id="8" creationId="{6105F9B7-D2D6-496E-8830-6C34365CD8AE}"/>
          </ac:spMkLst>
        </pc:spChg>
        <pc:spChg chg="add del">
          <ac:chgData name="Jenny Thai" userId="f6367c5b-f076-4a86-b04b-58dc94368136" providerId="ADAL" clId="{54B78D92-B070-BE49-AEB8-2889FF06D895}" dt="2022-01-17T18:11:54.886" v="1190" actId="478"/>
          <ac:spMkLst>
            <pc:docMk/>
            <pc:sldMk cId="717351111" sldId="4271"/>
            <ac:spMk id="14" creationId="{B0580A66-04E8-B04D-9CEF-F29616F02053}"/>
          </ac:spMkLst>
        </pc:spChg>
        <pc:spChg chg="mod">
          <ac:chgData name="Jenny Thai" userId="f6367c5b-f076-4a86-b04b-58dc94368136" providerId="ADAL" clId="{54B78D92-B070-BE49-AEB8-2889FF06D895}" dt="2022-01-18T08:55:42.539" v="1826" actId="20577"/>
          <ac:spMkLst>
            <pc:docMk/>
            <pc:sldMk cId="717351111" sldId="4271"/>
            <ac:spMk id="15" creationId="{A9710B85-0BDE-E144-9337-12A87EF3571C}"/>
          </ac:spMkLst>
        </pc:spChg>
        <pc:spChg chg="del">
          <ac:chgData name="Jenny Thai" userId="f6367c5b-f076-4a86-b04b-58dc94368136" providerId="ADAL" clId="{54B78D92-B070-BE49-AEB8-2889FF06D895}" dt="2022-01-17T18:11:18.079" v="1188" actId="478"/>
          <ac:spMkLst>
            <pc:docMk/>
            <pc:sldMk cId="717351111" sldId="4271"/>
            <ac:spMk id="16" creationId="{E8984A72-63AB-B74A-8613-543D49C2B9C4}"/>
          </ac:spMkLst>
        </pc:spChg>
        <pc:spChg chg="del">
          <ac:chgData name="Jenny Thai" userId="f6367c5b-f076-4a86-b04b-58dc94368136" providerId="ADAL" clId="{54B78D92-B070-BE49-AEB8-2889FF06D895}" dt="2022-01-17T18:12:30.201" v="1196" actId="478"/>
          <ac:spMkLst>
            <pc:docMk/>
            <pc:sldMk cId="717351111" sldId="4271"/>
            <ac:spMk id="18" creationId="{A8BDEAFA-C9E5-A541-87E7-0B3232252BA0}"/>
          </ac:spMkLst>
        </pc:spChg>
        <pc:picChg chg="del">
          <ac:chgData name="Jenny Thai" userId="f6367c5b-f076-4a86-b04b-58dc94368136" providerId="ADAL" clId="{54B78D92-B070-BE49-AEB8-2889FF06D895}" dt="2022-01-17T18:11:18.079" v="1188" actId="478"/>
          <ac:picMkLst>
            <pc:docMk/>
            <pc:sldMk cId="717351111" sldId="4271"/>
            <ac:picMk id="6" creationId="{CA173182-588D-6B40-A79C-07B48EA7B94A}"/>
          </ac:picMkLst>
        </pc:picChg>
        <pc:picChg chg="del">
          <ac:chgData name="Jenny Thai" userId="f6367c5b-f076-4a86-b04b-58dc94368136" providerId="ADAL" clId="{54B78D92-B070-BE49-AEB8-2889FF06D895}" dt="2022-01-17T18:11:18.079" v="1188" actId="478"/>
          <ac:picMkLst>
            <pc:docMk/>
            <pc:sldMk cId="717351111" sldId="4271"/>
            <ac:picMk id="1026" creationId="{5A39F856-63EA-0642-80C1-574FBA6630AA}"/>
          </ac:picMkLst>
        </pc:picChg>
        <pc:picChg chg="del">
          <ac:chgData name="Jenny Thai" userId="f6367c5b-f076-4a86-b04b-58dc94368136" providerId="ADAL" clId="{54B78D92-B070-BE49-AEB8-2889FF06D895}" dt="2022-01-17T18:12:24.557" v="1194" actId="478"/>
          <ac:picMkLst>
            <pc:docMk/>
            <pc:sldMk cId="717351111" sldId="4271"/>
            <ac:picMk id="1028" creationId="{E5B4A584-B0E0-724A-A46F-96AB7EA3D551}"/>
          </ac:picMkLst>
        </pc:picChg>
        <pc:picChg chg="add mod">
          <ac:chgData name="Jenny Thai" userId="f6367c5b-f076-4a86-b04b-58dc94368136" providerId="ADAL" clId="{54B78D92-B070-BE49-AEB8-2889FF06D895}" dt="2022-01-17T18:12:32.817" v="1197" actId="1076"/>
          <ac:picMkLst>
            <pc:docMk/>
            <pc:sldMk cId="717351111" sldId="4271"/>
            <ac:picMk id="3074" creationId="{85B65473-82B7-C243-A3D2-E1D57025B8BC}"/>
          </ac:picMkLst>
        </pc:picChg>
      </pc:sldChg>
    </pc:docChg>
  </pc:docChgLst>
  <pc:docChgLst>
    <pc:chgData name="Constance Wroe" userId="S::constance.wroe@royalgreenwich.gov.uk::a976c3c3-3bbc-45fb-bf23-c4f8c68aa101" providerId="AD" clId="Web-{A325595D-9521-ED1B-A2B5-86F7EE2AA442}"/>
    <pc:docChg chg="addSld delSld modSld modSection">
      <pc:chgData name="Constance Wroe" userId="S::constance.wroe@royalgreenwich.gov.uk::a976c3c3-3bbc-45fb-bf23-c4f8c68aa101" providerId="AD" clId="Web-{A325595D-9521-ED1B-A2B5-86F7EE2AA442}" dt="2022-01-17T08:59:10.841" v="769" actId="20577"/>
      <pc:docMkLst>
        <pc:docMk/>
      </pc:docMkLst>
      <pc:sldChg chg="del delCm">
        <pc:chgData name="Constance Wroe" userId="S::constance.wroe@royalgreenwich.gov.uk::a976c3c3-3bbc-45fb-bf23-c4f8c68aa101" providerId="AD" clId="Web-{A325595D-9521-ED1B-A2B5-86F7EE2AA442}" dt="2022-01-17T08:44:43.909" v="73"/>
        <pc:sldMkLst>
          <pc:docMk/>
          <pc:sldMk cId="1402223038" sldId="4233"/>
        </pc:sldMkLst>
      </pc:sldChg>
      <pc:sldChg chg="modSp add replId modNotes">
        <pc:chgData name="Constance Wroe" userId="S::constance.wroe@royalgreenwich.gov.uk::a976c3c3-3bbc-45fb-bf23-c4f8c68aa101" providerId="AD" clId="Web-{A325595D-9521-ED1B-A2B5-86F7EE2AA442}" dt="2022-01-17T08:59:10.841" v="769" actId="20577"/>
        <pc:sldMkLst>
          <pc:docMk/>
          <pc:sldMk cId="3512958434" sldId="4250"/>
        </pc:sldMkLst>
        <pc:spChg chg="mod">
          <ac:chgData name="Constance Wroe" userId="S::constance.wroe@royalgreenwich.gov.uk::a976c3c3-3bbc-45fb-bf23-c4f8c68aa101" providerId="AD" clId="Web-{A325595D-9521-ED1B-A2B5-86F7EE2AA442}" dt="2022-01-17T08:59:10.841" v="769" actId="20577"/>
          <ac:spMkLst>
            <pc:docMk/>
            <pc:sldMk cId="3512958434" sldId="4250"/>
            <ac:spMk id="8" creationId="{6105F9B7-D2D6-496E-8830-6C34365CD8AE}"/>
          </ac:spMkLst>
        </pc:spChg>
      </pc:sldChg>
      <pc:sldChg chg="modSp add replId">
        <pc:chgData name="Constance Wroe" userId="S::constance.wroe@royalgreenwich.gov.uk::a976c3c3-3bbc-45fb-bf23-c4f8c68aa101" providerId="AD" clId="Web-{A325595D-9521-ED1B-A2B5-86F7EE2AA442}" dt="2022-01-17T08:56:21.086" v="709" actId="20577"/>
        <pc:sldMkLst>
          <pc:docMk/>
          <pc:sldMk cId="69656550" sldId="4251"/>
        </pc:sldMkLst>
        <pc:spChg chg="mod">
          <ac:chgData name="Constance Wroe" userId="S::constance.wroe@royalgreenwich.gov.uk::a976c3c3-3bbc-45fb-bf23-c4f8c68aa101" providerId="AD" clId="Web-{A325595D-9521-ED1B-A2B5-86F7EE2AA442}" dt="2022-01-17T08:56:21.086" v="709" actId="20577"/>
          <ac:spMkLst>
            <pc:docMk/>
            <pc:sldMk cId="69656550" sldId="4251"/>
            <ac:spMk id="8" creationId="{6105F9B7-D2D6-496E-8830-6C34365CD8AE}"/>
          </ac:spMkLst>
        </pc:spChg>
      </pc:sldChg>
      <pc:sldChg chg="modSp add replId addCm modCm modNotes">
        <pc:chgData name="Constance Wroe" userId="S::constance.wroe@royalgreenwich.gov.uk::a976c3c3-3bbc-45fb-bf23-c4f8c68aa101" providerId="AD" clId="Web-{A325595D-9521-ED1B-A2B5-86F7EE2AA442}" dt="2022-01-17T08:58:16.449" v="710"/>
        <pc:sldMkLst>
          <pc:docMk/>
          <pc:sldMk cId="2813163881" sldId="4252"/>
        </pc:sldMkLst>
        <pc:spChg chg="mod">
          <ac:chgData name="Constance Wroe" userId="S::constance.wroe@royalgreenwich.gov.uk::a976c3c3-3bbc-45fb-bf23-c4f8c68aa101" providerId="AD" clId="Web-{A325595D-9521-ED1B-A2B5-86F7EE2AA442}" dt="2022-01-17T08:45:31.535" v="127" actId="1076"/>
          <ac:spMkLst>
            <pc:docMk/>
            <pc:sldMk cId="2813163881" sldId="4252"/>
            <ac:spMk id="8" creationId="{6105F9B7-D2D6-496E-8830-6C34365CD8AE}"/>
          </ac:spMkLst>
        </pc:spChg>
      </pc:sldChg>
    </pc:docChg>
  </pc:docChgLst>
  <pc:docChgLst>
    <pc:chgData name="Bethany Mindham" userId="S::bethany.mindham@royalgreenwich.gov.uk::335b0bfb-97a9-434b-9485-cdce9611e571" providerId="AD" clId="Web-{6C459F24-E437-84A4-15FD-9F6CC304B47A}"/>
    <pc:docChg chg="addSld delSld modSld sldOrd modSection">
      <pc:chgData name="Bethany Mindham" userId="S::bethany.mindham@royalgreenwich.gov.uk::335b0bfb-97a9-434b-9485-cdce9611e571" providerId="AD" clId="Web-{6C459F24-E437-84A4-15FD-9F6CC304B47A}" dt="2022-01-13T16:34:54.104" v="2215"/>
      <pc:docMkLst>
        <pc:docMk/>
      </pc:docMkLst>
      <pc:sldChg chg="addCm">
        <pc:chgData name="Bethany Mindham" userId="S::bethany.mindham@royalgreenwich.gov.uk::335b0bfb-97a9-434b-9485-cdce9611e571" providerId="AD" clId="Web-{6C459F24-E437-84A4-15FD-9F6CC304B47A}" dt="2022-01-13T16:12:10.367" v="1233"/>
        <pc:sldMkLst>
          <pc:docMk/>
          <pc:sldMk cId="2287855419" sldId="4090"/>
        </pc:sldMkLst>
      </pc:sldChg>
      <pc:sldChg chg="modSp addCm delCm">
        <pc:chgData name="Bethany Mindham" userId="S::bethany.mindham@royalgreenwich.gov.uk::335b0bfb-97a9-434b-9485-cdce9611e571" providerId="AD" clId="Web-{6C459F24-E437-84A4-15FD-9F6CC304B47A}" dt="2022-01-13T16:28:18.219" v="2192"/>
        <pc:sldMkLst>
          <pc:docMk/>
          <pc:sldMk cId="697085115" sldId="4171"/>
        </pc:sldMkLst>
        <pc:spChg chg="mod">
          <ac:chgData name="Bethany Mindham" userId="S::bethany.mindham@royalgreenwich.gov.uk::335b0bfb-97a9-434b-9485-cdce9611e571" providerId="AD" clId="Web-{6C459F24-E437-84A4-15FD-9F6CC304B47A}" dt="2022-01-13T16:28:13.500" v="2191" actId="20577"/>
          <ac:spMkLst>
            <pc:docMk/>
            <pc:sldMk cId="697085115" sldId="4171"/>
            <ac:spMk id="3" creationId="{A8914070-BD0A-47BE-AE7D-6ADAC9B9BAFA}"/>
          </ac:spMkLst>
        </pc:spChg>
      </pc:sldChg>
      <pc:sldChg chg="modSp ord addCm">
        <pc:chgData name="Bethany Mindham" userId="S::bethany.mindham@royalgreenwich.gov.uk::335b0bfb-97a9-434b-9485-cdce9611e571" providerId="AD" clId="Web-{6C459F24-E437-84A4-15FD-9F6CC304B47A}" dt="2022-01-13T16:12:23.243" v="1234"/>
        <pc:sldMkLst>
          <pc:docMk/>
          <pc:sldMk cId="997496055" sldId="4181"/>
        </pc:sldMkLst>
        <pc:spChg chg="mod">
          <ac:chgData name="Bethany Mindham" userId="S::bethany.mindham@royalgreenwich.gov.uk::335b0bfb-97a9-434b-9485-cdce9611e571" providerId="AD" clId="Web-{6C459F24-E437-84A4-15FD-9F6CC304B47A}" dt="2022-01-13T14:36:12.603" v="607" actId="20577"/>
          <ac:spMkLst>
            <pc:docMk/>
            <pc:sldMk cId="997496055" sldId="4181"/>
            <ac:spMk id="6" creationId="{5CADC8EC-DAE7-0845-AB85-A2A4CADB880A}"/>
          </ac:spMkLst>
        </pc:spChg>
      </pc:sldChg>
      <pc:sldChg chg="ord addCm">
        <pc:chgData name="Bethany Mindham" userId="S::bethany.mindham@royalgreenwich.gov.uk::335b0bfb-97a9-434b-9485-cdce9611e571" providerId="AD" clId="Web-{6C459F24-E437-84A4-15FD-9F6CC304B47A}" dt="2022-01-13T16:14:05.839" v="1239"/>
        <pc:sldMkLst>
          <pc:docMk/>
          <pc:sldMk cId="1556010070" sldId="4194"/>
        </pc:sldMkLst>
      </pc:sldChg>
      <pc:sldChg chg="ord">
        <pc:chgData name="Bethany Mindham" userId="S::bethany.mindham@royalgreenwich.gov.uk::335b0bfb-97a9-434b-9485-cdce9611e571" providerId="AD" clId="Web-{6C459F24-E437-84A4-15FD-9F6CC304B47A}" dt="2022-01-13T16:17:49.048" v="1246"/>
        <pc:sldMkLst>
          <pc:docMk/>
          <pc:sldMk cId="2997230042" sldId="4210"/>
        </pc:sldMkLst>
      </pc:sldChg>
      <pc:sldChg chg="ord addCm">
        <pc:chgData name="Bethany Mindham" userId="S::bethany.mindham@royalgreenwich.gov.uk::335b0bfb-97a9-434b-9485-cdce9611e571" providerId="AD" clId="Web-{6C459F24-E437-84A4-15FD-9F6CC304B47A}" dt="2022-01-13T16:14:37.543" v="1240"/>
        <pc:sldMkLst>
          <pc:docMk/>
          <pc:sldMk cId="3029336094" sldId="4223"/>
        </pc:sldMkLst>
      </pc:sldChg>
      <pc:sldChg chg="ord addCm">
        <pc:chgData name="Bethany Mindham" userId="S::bethany.mindham@royalgreenwich.gov.uk::335b0bfb-97a9-434b-9485-cdce9611e571" providerId="AD" clId="Web-{6C459F24-E437-84A4-15FD-9F6CC304B47A}" dt="2022-01-13T16:16:02.451" v="1243"/>
        <pc:sldMkLst>
          <pc:docMk/>
          <pc:sldMk cId="2183841835" sldId="4226"/>
        </pc:sldMkLst>
      </pc:sldChg>
      <pc:sldChg chg="ord addCm modCm">
        <pc:chgData name="Bethany Mindham" userId="S::bethany.mindham@royalgreenwich.gov.uk::335b0bfb-97a9-434b-9485-cdce9611e571" providerId="AD" clId="Web-{6C459F24-E437-84A4-15FD-9F6CC304B47A}" dt="2022-01-13T16:34:54.104" v="2215"/>
        <pc:sldMkLst>
          <pc:docMk/>
          <pc:sldMk cId="2526555756" sldId="4227"/>
        </pc:sldMkLst>
      </pc:sldChg>
      <pc:sldChg chg="ord addCm">
        <pc:chgData name="Bethany Mindham" userId="S::bethany.mindham@royalgreenwich.gov.uk::335b0bfb-97a9-434b-9485-cdce9611e571" providerId="AD" clId="Web-{6C459F24-E437-84A4-15FD-9F6CC304B47A}" dt="2022-01-13T16:15:43.294" v="1242"/>
        <pc:sldMkLst>
          <pc:docMk/>
          <pc:sldMk cId="710022236" sldId="4228"/>
        </pc:sldMkLst>
      </pc:sldChg>
      <pc:sldChg chg="modSp new del">
        <pc:chgData name="Bethany Mindham" userId="S::bethany.mindham@royalgreenwich.gov.uk::335b0bfb-97a9-434b-9485-cdce9611e571" providerId="AD" clId="Web-{6C459F24-E437-84A4-15FD-9F6CC304B47A}" dt="2022-01-13T16:24:17.588" v="1851"/>
        <pc:sldMkLst>
          <pc:docMk/>
          <pc:sldMk cId="738579419" sldId="4229"/>
        </pc:sldMkLst>
        <pc:spChg chg="mod">
          <ac:chgData name="Bethany Mindham" userId="S::bethany.mindham@royalgreenwich.gov.uk::335b0bfb-97a9-434b-9485-cdce9611e571" providerId="AD" clId="Web-{6C459F24-E437-84A4-15FD-9F6CC304B47A}" dt="2022-01-13T14:14:16.008" v="55" actId="20577"/>
          <ac:spMkLst>
            <pc:docMk/>
            <pc:sldMk cId="738579419" sldId="4229"/>
            <ac:spMk id="2" creationId="{C1368248-A3C5-4E5B-8267-37E261E2DAF8}"/>
          </ac:spMkLst>
        </pc:spChg>
        <pc:spChg chg="mod">
          <ac:chgData name="Bethany Mindham" userId="S::bethany.mindham@royalgreenwich.gov.uk::335b0bfb-97a9-434b-9485-cdce9611e571" providerId="AD" clId="Web-{6C459F24-E437-84A4-15FD-9F6CC304B47A}" dt="2022-01-13T14:35:31.118" v="594" actId="20577"/>
          <ac:spMkLst>
            <pc:docMk/>
            <pc:sldMk cId="738579419" sldId="4229"/>
            <ac:spMk id="3" creationId="{879F6E8F-CE16-43FD-84F4-2518E12E32D1}"/>
          </ac:spMkLst>
        </pc:spChg>
      </pc:sldChg>
      <pc:sldChg chg="modSp new addCm">
        <pc:chgData name="Bethany Mindham" userId="S::bethany.mindham@royalgreenwich.gov.uk::335b0bfb-97a9-434b-9485-cdce9611e571" providerId="AD" clId="Web-{6C459F24-E437-84A4-15FD-9F6CC304B47A}" dt="2022-01-13T16:17:11.968" v="1244"/>
        <pc:sldMkLst>
          <pc:docMk/>
          <pc:sldMk cId="4267789212" sldId="4230"/>
        </pc:sldMkLst>
        <pc:spChg chg="mod">
          <ac:chgData name="Bethany Mindham" userId="S::bethany.mindham@royalgreenwich.gov.uk::335b0bfb-97a9-434b-9485-cdce9611e571" providerId="AD" clId="Web-{6C459F24-E437-84A4-15FD-9F6CC304B47A}" dt="2022-01-13T14:54:43.786" v="1026" actId="20577"/>
          <ac:spMkLst>
            <pc:docMk/>
            <pc:sldMk cId="4267789212" sldId="4230"/>
            <ac:spMk id="2" creationId="{0B0B21F8-440E-4EC9-9572-4BE112DB4BDE}"/>
          </ac:spMkLst>
        </pc:spChg>
        <pc:spChg chg="mod">
          <ac:chgData name="Bethany Mindham" userId="S::bethany.mindham@royalgreenwich.gov.uk::335b0bfb-97a9-434b-9485-cdce9611e571" providerId="AD" clId="Web-{6C459F24-E437-84A4-15FD-9F6CC304B47A}" dt="2022-01-13T14:59:18.309" v="1226" actId="20577"/>
          <ac:spMkLst>
            <pc:docMk/>
            <pc:sldMk cId="4267789212" sldId="4230"/>
            <ac:spMk id="3" creationId="{C3BC251D-3B90-4377-AF49-2D7B9BAE3F9D}"/>
          </ac:spMkLst>
        </pc:spChg>
      </pc:sldChg>
      <pc:sldChg chg="modSp new ord addCm modCm">
        <pc:chgData name="Bethany Mindham" userId="S::bethany.mindham@royalgreenwich.gov.uk::335b0bfb-97a9-434b-9485-cdce9611e571" providerId="AD" clId="Web-{6C459F24-E437-84A4-15FD-9F6CC304B47A}" dt="2022-01-13T16:13:43.635" v="1238"/>
        <pc:sldMkLst>
          <pc:docMk/>
          <pc:sldMk cId="4202987702" sldId="4231"/>
        </pc:sldMkLst>
        <pc:spChg chg="mod">
          <ac:chgData name="Bethany Mindham" userId="S::bethany.mindham@royalgreenwich.gov.uk::335b0bfb-97a9-434b-9485-cdce9611e571" providerId="AD" clId="Web-{6C459F24-E437-84A4-15FD-9F6CC304B47A}" dt="2022-01-13T14:38:37.107" v="815" actId="20577"/>
          <ac:spMkLst>
            <pc:docMk/>
            <pc:sldMk cId="4202987702" sldId="4231"/>
            <ac:spMk id="3" creationId="{326CBD66-6ACD-4258-9C48-4570BC3C1473}"/>
          </ac:spMkLst>
        </pc:spChg>
      </pc:sldChg>
      <pc:sldChg chg="modSp add replId addCm">
        <pc:chgData name="Bethany Mindham" userId="S::bethany.mindham@royalgreenwich.gov.uk::335b0bfb-97a9-434b-9485-cdce9611e571" providerId="AD" clId="Web-{6C459F24-E437-84A4-15FD-9F6CC304B47A}" dt="2022-01-13T16:12:52.884" v="1236"/>
        <pc:sldMkLst>
          <pc:docMk/>
          <pc:sldMk cId="347167741" sldId="4232"/>
        </pc:sldMkLst>
        <pc:spChg chg="mod">
          <ac:chgData name="Bethany Mindham" userId="S::bethany.mindham@royalgreenwich.gov.uk::335b0bfb-97a9-434b-9485-cdce9611e571" providerId="AD" clId="Web-{6C459F24-E437-84A4-15FD-9F6CC304B47A}" dt="2022-01-13T14:37:01.917" v="661" actId="20577"/>
          <ac:spMkLst>
            <pc:docMk/>
            <pc:sldMk cId="347167741" sldId="4232"/>
            <ac:spMk id="6" creationId="{5CADC8EC-DAE7-0845-AB85-A2A4CADB880A}"/>
          </ac:spMkLst>
        </pc:spChg>
      </pc:sldChg>
      <pc:sldChg chg="new del">
        <pc:chgData name="Bethany Mindham" userId="S::bethany.mindham@royalgreenwich.gov.uk::335b0bfb-97a9-434b-9485-cdce9611e571" providerId="AD" clId="Web-{6C459F24-E437-84A4-15FD-9F6CC304B47A}" dt="2022-01-13T14:38:39.153" v="816"/>
        <pc:sldMkLst>
          <pc:docMk/>
          <pc:sldMk cId="1159605658" sldId="4233"/>
        </pc:sldMkLst>
      </pc:sldChg>
      <pc:sldChg chg="modSp new">
        <pc:chgData name="Bethany Mindham" userId="S::bethany.mindham@royalgreenwich.gov.uk::335b0bfb-97a9-434b-9485-cdce9611e571" providerId="AD" clId="Web-{6C459F24-E437-84A4-15FD-9F6CC304B47A}" dt="2022-01-13T14:56:09.757" v="1133" actId="20577"/>
        <pc:sldMkLst>
          <pc:docMk/>
          <pc:sldMk cId="1402223038" sldId="4233"/>
        </pc:sldMkLst>
        <pc:spChg chg="mod">
          <ac:chgData name="Bethany Mindham" userId="S::bethany.mindham@royalgreenwich.gov.uk::335b0bfb-97a9-434b-9485-cdce9611e571" providerId="AD" clId="Web-{6C459F24-E437-84A4-15FD-9F6CC304B47A}" dt="2022-01-13T14:48:18.464" v="979" actId="20577"/>
          <ac:spMkLst>
            <pc:docMk/>
            <pc:sldMk cId="1402223038" sldId="4233"/>
            <ac:spMk id="2" creationId="{8333C18A-4A8B-434B-A9D3-C746B1742095}"/>
          </ac:spMkLst>
        </pc:spChg>
        <pc:spChg chg="mod">
          <ac:chgData name="Bethany Mindham" userId="S::bethany.mindham@royalgreenwich.gov.uk::335b0bfb-97a9-434b-9485-cdce9611e571" providerId="AD" clId="Web-{6C459F24-E437-84A4-15FD-9F6CC304B47A}" dt="2022-01-13T14:56:09.757" v="1133" actId="20577"/>
          <ac:spMkLst>
            <pc:docMk/>
            <pc:sldMk cId="1402223038" sldId="4233"/>
            <ac:spMk id="3" creationId="{FC669164-0EE4-43C4-912B-BD557181D81D}"/>
          </ac:spMkLst>
        </pc:spChg>
      </pc:sldChg>
      <pc:sldChg chg="modSp new del">
        <pc:chgData name="Bethany Mindham" userId="S::bethany.mindham@royalgreenwich.gov.uk::335b0bfb-97a9-434b-9485-cdce9611e571" providerId="AD" clId="Web-{6C459F24-E437-84A4-15FD-9F6CC304B47A}" dt="2022-01-13T16:12:27.227" v="1235"/>
        <pc:sldMkLst>
          <pc:docMk/>
          <pc:sldMk cId="186870704" sldId="4234"/>
        </pc:sldMkLst>
        <pc:spChg chg="mod">
          <ac:chgData name="Bethany Mindham" userId="S::bethany.mindham@royalgreenwich.gov.uk::335b0bfb-97a9-434b-9485-cdce9611e571" providerId="AD" clId="Web-{6C459F24-E437-84A4-15FD-9F6CC304B47A}" dt="2022-01-13T15:01:01.811" v="1232" actId="20577"/>
          <ac:spMkLst>
            <pc:docMk/>
            <pc:sldMk cId="186870704" sldId="4234"/>
            <ac:spMk id="3" creationId="{BA614235-DE74-4B82-87E1-4DF9AE9D7E51}"/>
          </ac:spMkLst>
        </pc:spChg>
      </pc:sldChg>
      <pc:sldChg chg="modSp new ord addCm">
        <pc:chgData name="Bethany Mindham" userId="S::bethany.mindham@royalgreenwich.gov.uk::335b0bfb-97a9-434b-9485-cdce9611e571" providerId="AD" clId="Web-{6C459F24-E437-84A4-15FD-9F6CC304B47A}" dt="2022-01-13T16:32:47.820" v="2214"/>
        <pc:sldMkLst>
          <pc:docMk/>
          <pc:sldMk cId="624928513" sldId="4235"/>
        </pc:sldMkLst>
        <pc:spChg chg="mod">
          <ac:chgData name="Bethany Mindham" userId="S::bethany.mindham@royalgreenwich.gov.uk::335b0bfb-97a9-434b-9485-cdce9611e571" providerId="AD" clId="Web-{6C459F24-E437-84A4-15FD-9F6CC304B47A}" dt="2022-01-13T14:58:48.339" v="1168" actId="20577"/>
          <ac:spMkLst>
            <pc:docMk/>
            <pc:sldMk cId="624928513" sldId="4235"/>
            <ac:spMk id="2" creationId="{5BFE6D91-6A89-4105-9540-C6CD560BBC13}"/>
          </ac:spMkLst>
        </pc:spChg>
        <pc:spChg chg="mod">
          <ac:chgData name="Bethany Mindham" userId="S::bethany.mindham@royalgreenwich.gov.uk::335b0bfb-97a9-434b-9485-cdce9611e571" providerId="AD" clId="Web-{6C459F24-E437-84A4-15FD-9F6CC304B47A}" dt="2022-01-13T16:32:06.412" v="2212" actId="20577"/>
          <ac:spMkLst>
            <pc:docMk/>
            <pc:sldMk cId="624928513" sldId="4235"/>
            <ac:spMk id="5" creationId="{6567ED05-ABB2-A34F-ADC3-46FCA06CD31A}"/>
          </ac:spMkLst>
        </pc:spChg>
      </pc:sldChg>
      <pc:sldChg chg="modSp new ord addCm">
        <pc:chgData name="Bethany Mindham" userId="S::bethany.mindham@royalgreenwich.gov.uk::335b0bfb-97a9-434b-9485-cdce9611e571" providerId="AD" clId="Web-{6C459F24-E437-84A4-15FD-9F6CC304B47A}" dt="2022-01-13T16:17:38.266" v="1245"/>
        <pc:sldMkLst>
          <pc:docMk/>
          <pc:sldMk cId="141998014" sldId="4236"/>
        </pc:sldMkLst>
        <pc:spChg chg="mod">
          <ac:chgData name="Bethany Mindham" userId="S::bethany.mindham@royalgreenwich.gov.uk::335b0bfb-97a9-434b-9485-cdce9611e571" providerId="AD" clId="Web-{6C459F24-E437-84A4-15FD-9F6CC304B47A}" dt="2022-01-13T14:59:00.246" v="1182" actId="20577"/>
          <ac:spMkLst>
            <pc:docMk/>
            <pc:sldMk cId="141998014" sldId="4236"/>
            <ac:spMk id="2" creationId="{FA845BB6-D48D-4CB9-8F79-DA2F8B8C2D6B}"/>
          </ac:spMkLst>
        </pc:spChg>
      </pc:sldChg>
      <pc:sldChg chg="modSp new addCm modCm">
        <pc:chgData name="Bethany Mindham" userId="S::bethany.mindham@royalgreenwich.gov.uk::335b0bfb-97a9-434b-9485-cdce9611e571" providerId="AD" clId="Web-{6C459F24-E437-84A4-15FD-9F6CC304B47A}" dt="2022-01-13T16:31:40.802" v="2202"/>
        <pc:sldMkLst>
          <pc:docMk/>
          <pc:sldMk cId="962207793" sldId="4237"/>
        </pc:sldMkLst>
        <pc:spChg chg="mod">
          <ac:chgData name="Bethany Mindham" userId="S::bethany.mindham@royalgreenwich.gov.uk::335b0bfb-97a9-434b-9485-cdce9611e571" providerId="AD" clId="Web-{6C459F24-E437-84A4-15FD-9F6CC304B47A}" dt="2022-01-13T16:26:00.403" v="1956" actId="20577"/>
          <ac:spMkLst>
            <pc:docMk/>
            <pc:sldMk cId="962207793" sldId="4237"/>
            <ac:spMk id="2" creationId="{71448F5E-5B17-4BD2-9F5B-AC8A9FAEA105}"/>
          </ac:spMkLst>
        </pc:spChg>
        <pc:spChg chg="mod">
          <ac:chgData name="Bethany Mindham" userId="S::bethany.mindham@royalgreenwich.gov.uk::335b0bfb-97a9-434b-9485-cdce9611e571" providerId="AD" clId="Web-{6C459F24-E437-84A4-15FD-9F6CC304B47A}" dt="2022-01-13T16:31:08.723" v="2201" actId="20577"/>
          <ac:spMkLst>
            <pc:docMk/>
            <pc:sldMk cId="962207793" sldId="4237"/>
            <ac:spMk id="3" creationId="{EE542C74-2EDD-4333-B43A-92368E0A73AC}"/>
          </ac:spMkLst>
        </pc:spChg>
      </pc:sldChg>
      <pc:sldChg chg="new del">
        <pc:chgData name="Bethany Mindham" userId="S::bethany.mindham@royalgreenwich.gov.uk::335b0bfb-97a9-434b-9485-cdce9611e571" providerId="AD" clId="Web-{6C459F24-E437-84A4-15FD-9F6CC304B47A}" dt="2022-01-13T16:18:50.455" v="1331"/>
        <pc:sldMkLst>
          <pc:docMk/>
          <pc:sldMk cId="1423766689" sldId="4237"/>
        </pc:sldMkLst>
      </pc:sldChg>
    </pc:docChg>
  </pc:docChgLst>
  <pc:docChgLst>
    <pc:chgData name="Yu-Hsuan Ho" userId="S::yu-hsuan.ho@royalgreenwich.gov.uk::7280e5fb-ee59-4ff5-9a5c-6781f40a6885" providerId="AD" clId="Web-{6C1D0191-8D99-23B1-D6C7-0BE09A1C50CA}"/>
    <pc:docChg chg="mod addSld modSld modSection">
      <pc:chgData name="Yu-Hsuan Ho" userId="S::yu-hsuan.ho@royalgreenwich.gov.uk::7280e5fb-ee59-4ff5-9a5c-6781f40a6885" providerId="AD" clId="Web-{6C1D0191-8D99-23B1-D6C7-0BE09A1C50CA}" dt="2022-01-14T16:35:16.214" v="274" actId="20577"/>
      <pc:docMkLst>
        <pc:docMk/>
      </pc:docMkLst>
      <pc:sldChg chg="modCm">
        <pc:chgData name="Yu-Hsuan Ho" userId="S::yu-hsuan.ho@royalgreenwich.gov.uk::7280e5fb-ee59-4ff5-9a5c-6781f40a6885" providerId="AD" clId="Web-{6C1D0191-8D99-23B1-D6C7-0BE09A1C50CA}" dt="2022-01-14T16:30:10.768" v="270"/>
        <pc:sldMkLst>
          <pc:docMk/>
          <pc:sldMk cId="710022236" sldId="4228"/>
        </pc:sldMkLst>
      </pc:sldChg>
      <pc:sldChg chg="modSp modNotes">
        <pc:chgData name="Yu-Hsuan Ho" userId="S::yu-hsuan.ho@royalgreenwich.gov.uk::7280e5fb-ee59-4ff5-9a5c-6781f40a6885" providerId="AD" clId="Web-{6C1D0191-8D99-23B1-D6C7-0BE09A1C50CA}" dt="2022-01-14T16:34:38.760" v="273" actId="1076"/>
        <pc:sldMkLst>
          <pc:docMk/>
          <pc:sldMk cId="2350927275" sldId="4238"/>
        </pc:sldMkLst>
        <pc:spChg chg="mod">
          <ac:chgData name="Yu-Hsuan Ho" userId="S::yu-hsuan.ho@royalgreenwich.gov.uk::7280e5fb-ee59-4ff5-9a5c-6781f40a6885" providerId="AD" clId="Web-{6C1D0191-8D99-23B1-D6C7-0BE09A1C50CA}" dt="2022-01-14T16:34:38.760" v="273" actId="1076"/>
          <ac:spMkLst>
            <pc:docMk/>
            <pc:sldMk cId="2350927275" sldId="4238"/>
            <ac:spMk id="8" creationId="{6105F9B7-D2D6-496E-8830-6C34365CD8AE}"/>
          </ac:spMkLst>
        </pc:spChg>
      </pc:sldChg>
      <pc:sldChg chg="modSp">
        <pc:chgData name="Yu-Hsuan Ho" userId="S::yu-hsuan.ho@royalgreenwich.gov.uk::7280e5fb-ee59-4ff5-9a5c-6781f40a6885" providerId="AD" clId="Web-{6C1D0191-8D99-23B1-D6C7-0BE09A1C50CA}" dt="2022-01-14T15:50:49.565" v="61" actId="20577"/>
        <pc:sldMkLst>
          <pc:docMk/>
          <pc:sldMk cId="3281607873" sldId="4239"/>
        </pc:sldMkLst>
        <pc:spChg chg="mod">
          <ac:chgData name="Yu-Hsuan Ho" userId="S::yu-hsuan.ho@royalgreenwich.gov.uk::7280e5fb-ee59-4ff5-9a5c-6781f40a6885" providerId="AD" clId="Web-{6C1D0191-8D99-23B1-D6C7-0BE09A1C50CA}" dt="2022-01-14T15:50:49.565" v="61" actId="20577"/>
          <ac:spMkLst>
            <pc:docMk/>
            <pc:sldMk cId="3281607873" sldId="4239"/>
            <ac:spMk id="8" creationId="{6105F9B7-D2D6-496E-8830-6C34365CD8AE}"/>
          </ac:spMkLst>
        </pc:spChg>
      </pc:sldChg>
      <pc:sldChg chg="modSp add replId">
        <pc:chgData name="Yu-Hsuan Ho" userId="S::yu-hsuan.ho@royalgreenwich.gov.uk::7280e5fb-ee59-4ff5-9a5c-6781f40a6885" providerId="AD" clId="Web-{6C1D0191-8D99-23B1-D6C7-0BE09A1C50CA}" dt="2022-01-14T16:35:16.214" v="274" actId="20577"/>
        <pc:sldMkLst>
          <pc:docMk/>
          <pc:sldMk cId="858739211" sldId="4249"/>
        </pc:sldMkLst>
        <pc:spChg chg="mod">
          <ac:chgData name="Yu-Hsuan Ho" userId="S::yu-hsuan.ho@royalgreenwich.gov.uk::7280e5fb-ee59-4ff5-9a5c-6781f40a6885" providerId="AD" clId="Web-{6C1D0191-8D99-23B1-D6C7-0BE09A1C50CA}" dt="2022-01-14T15:39:35.500" v="51" actId="1076"/>
          <ac:spMkLst>
            <pc:docMk/>
            <pc:sldMk cId="858739211" sldId="4249"/>
            <ac:spMk id="2" creationId="{8F747869-C795-463B-9319-A55FF32BC361}"/>
          </ac:spMkLst>
        </pc:spChg>
        <pc:spChg chg="mod">
          <ac:chgData name="Yu-Hsuan Ho" userId="S::yu-hsuan.ho@royalgreenwich.gov.uk::7280e5fb-ee59-4ff5-9a5c-6781f40a6885" providerId="AD" clId="Web-{6C1D0191-8D99-23B1-D6C7-0BE09A1C50CA}" dt="2022-01-14T16:35:16.214" v="274" actId="20577"/>
          <ac:spMkLst>
            <pc:docMk/>
            <pc:sldMk cId="858739211" sldId="4249"/>
            <ac:spMk id="8" creationId="{6105F9B7-D2D6-496E-8830-6C34365CD8AE}"/>
          </ac:spMkLst>
        </pc:spChg>
      </pc:sldChg>
    </pc:docChg>
  </pc:docChgLst>
  <pc:docChgLst>
    <pc:chgData name="Bethany Mindham" userId="S::bethany.mindham@royalgreenwich.gov.uk::335b0bfb-97a9-434b-9485-cdce9611e571" providerId="AD" clId="Web-{66570425-3313-C44E-1A26-541DA374A891}"/>
    <pc:docChg chg="modSld">
      <pc:chgData name="Bethany Mindham" userId="S::bethany.mindham@royalgreenwich.gov.uk::335b0bfb-97a9-434b-9485-cdce9611e571" providerId="AD" clId="Web-{66570425-3313-C44E-1A26-541DA374A891}" dt="2022-01-19T14:33:14.592" v="14" actId="20577"/>
      <pc:docMkLst>
        <pc:docMk/>
      </pc:docMkLst>
      <pc:sldChg chg="modSp">
        <pc:chgData name="Bethany Mindham" userId="S::bethany.mindham@royalgreenwich.gov.uk::335b0bfb-97a9-434b-9485-cdce9611e571" providerId="AD" clId="Web-{66570425-3313-C44E-1A26-541DA374A891}" dt="2022-01-19T14:33:14.592" v="14" actId="20577"/>
        <pc:sldMkLst>
          <pc:docMk/>
          <pc:sldMk cId="1274041457" sldId="4178"/>
        </pc:sldMkLst>
        <pc:spChg chg="mod">
          <ac:chgData name="Bethany Mindham" userId="S::bethany.mindham@royalgreenwich.gov.uk::335b0bfb-97a9-434b-9485-cdce9611e571" providerId="AD" clId="Web-{66570425-3313-C44E-1A26-541DA374A891}" dt="2022-01-19T14:33:14.592" v="14" actId="20577"/>
          <ac:spMkLst>
            <pc:docMk/>
            <pc:sldMk cId="1274041457" sldId="4178"/>
            <ac:spMk id="14" creationId="{8B21FC5B-6989-8B49-9DEF-D2441C97DE35}"/>
          </ac:spMkLst>
        </pc:spChg>
      </pc:sldChg>
      <pc:sldChg chg="modCm">
        <pc:chgData name="Bethany Mindham" userId="S::bethany.mindham@royalgreenwich.gov.uk::335b0bfb-97a9-434b-9485-cdce9611e571" providerId="AD" clId="Web-{66570425-3313-C44E-1A26-541DA374A891}" dt="2022-01-19T14:21:08.714" v="4"/>
        <pc:sldMkLst>
          <pc:docMk/>
          <pc:sldMk cId="3029336094" sldId="4223"/>
        </pc:sldMkLst>
      </pc:sldChg>
      <pc:sldChg chg="modSp">
        <pc:chgData name="Bethany Mindham" userId="S::bethany.mindham@royalgreenwich.gov.uk::335b0bfb-97a9-434b-9485-cdce9611e571" providerId="AD" clId="Web-{66570425-3313-C44E-1A26-541DA374A891}" dt="2022-01-19T14:05:59.300" v="3" actId="20577"/>
        <pc:sldMkLst>
          <pc:docMk/>
          <pc:sldMk cId="1527568250" sldId="4241"/>
        </pc:sldMkLst>
        <pc:spChg chg="mod">
          <ac:chgData name="Bethany Mindham" userId="S::bethany.mindham@royalgreenwich.gov.uk::335b0bfb-97a9-434b-9485-cdce9611e571" providerId="AD" clId="Web-{66570425-3313-C44E-1A26-541DA374A891}" dt="2022-01-19T14:05:59.300" v="3" actId="20577"/>
          <ac:spMkLst>
            <pc:docMk/>
            <pc:sldMk cId="1527568250" sldId="4241"/>
            <ac:spMk id="3" creationId="{642BA285-9326-4A00-94F9-BD7BE94B937D}"/>
          </ac:spMkLst>
        </pc:spChg>
      </pc:sldChg>
      <pc:sldChg chg="modSp">
        <pc:chgData name="Bethany Mindham" userId="S::bethany.mindham@royalgreenwich.gov.uk::335b0bfb-97a9-434b-9485-cdce9611e571" providerId="AD" clId="Web-{66570425-3313-C44E-1A26-541DA374A891}" dt="2022-01-19T14:21:52.934" v="8" actId="20577"/>
        <pc:sldMkLst>
          <pc:docMk/>
          <pc:sldMk cId="538807288" sldId="4272"/>
        </pc:sldMkLst>
        <pc:spChg chg="mod">
          <ac:chgData name="Bethany Mindham" userId="S::bethany.mindham@royalgreenwich.gov.uk::335b0bfb-97a9-434b-9485-cdce9611e571" providerId="AD" clId="Web-{66570425-3313-C44E-1A26-541DA374A891}" dt="2022-01-19T14:21:52.934" v="8" actId="20577"/>
          <ac:spMkLst>
            <pc:docMk/>
            <pc:sldMk cId="538807288" sldId="4272"/>
            <ac:spMk id="9" creationId="{3BC01659-3859-1F41-A6A4-32A249BEBD00}"/>
          </ac:spMkLst>
        </pc:spChg>
      </pc:sldChg>
      <pc:sldChg chg="modSp">
        <pc:chgData name="Bethany Mindham" userId="S::bethany.mindham@royalgreenwich.gov.uk::335b0bfb-97a9-434b-9485-cdce9611e571" providerId="AD" clId="Web-{66570425-3313-C44E-1A26-541DA374A891}" dt="2022-01-19T14:21:48.543" v="6" actId="20577"/>
        <pc:sldMkLst>
          <pc:docMk/>
          <pc:sldMk cId="4034423319" sldId="4276"/>
        </pc:sldMkLst>
        <pc:spChg chg="mod">
          <ac:chgData name="Bethany Mindham" userId="S::bethany.mindham@royalgreenwich.gov.uk::335b0bfb-97a9-434b-9485-cdce9611e571" providerId="AD" clId="Web-{66570425-3313-C44E-1A26-541DA374A891}" dt="2022-01-19T14:21:48.543" v="6" actId="20577"/>
          <ac:spMkLst>
            <pc:docMk/>
            <pc:sldMk cId="4034423319" sldId="4276"/>
            <ac:spMk id="9" creationId="{3BC01659-3859-1F41-A6A4-32A249BEBD00}"/>
          </ac:spMkLst>
        </pc:spChg>
      </pc:sldChg>
    </pc:docChg>
  </pc:docChgLst>
  <pc:docChgLst>
    <pc:chgData name="Alysia-Marie Annett" userId="S::alysia-marie.annett@royalgreenwich.gov.uk::e7bf688c-ccea-4248-8dab-8092b7e4c7ff" providerId="AD" clId="Web-{6C2EAD9D-7C60-D092-E2BB-B578E544ABEA}"/>
    <pc:docChg chg="sldOrd">
      <pc:chgData name="Alysia-Marie Annett" userId="S::alysia-marie.annett@royalgreenwich.gov.uk::e7bf688c-ccea-4248-8dab-8092b7e4c7ff" providerId="AD" clId="Web-{6C2EAD9D-7C60-D092-E2BB-B578E544ABEA}" dt="2022-01-14T15:35:02.778" v="2"/>
      <pc:docMkLst>
        <pc:docMk/>
      </pc:docMkLst>
      <pc:sldChg chg="ord">
        <pc:chgData name="Alysia-Marie Annett" userId="S::alysia-marie.annett@royalgreenwich.gov.uk::e7bf688c-ccea-4248-8dab-8092b7e4c7ff" providerId="AD" clId="Web-{6C2EAD9D-7C60-D092-E2BB-B578E544ABEA}" dt="2022-01-14T15:34:27.543" v="1"/>
        <pc:sldMkLst>
          <pc:docMk/>
          <pc:sldMk cId="2350927275" sldId="4238"/>
        </pc:sldMkLst>
      </pc:sldChg>
      <pc:sldChg chg="ord">
        <pc:chgData name="Alysia-Marie Annett" userId="S::alysia-marie.annett@royalgreenwich.gov.uk::e7bf688c-ccea-4248-8dab-8092b7e4c7ff" providerId="AD" clId="Web-{6C2EAD9D-7C60-D092-E2BB-B578E544ABEA}" dt="2022-01-14T15:35:02.778" v="2"/>
        <pc:sldMkLst>
          <pc:docMk/>
          <pc:sldMk cId="3281607873" sldId="4239"/>
        </pc:sldMkLst>
      </pc:sldChg>
    </pc:docChg>
  </pc:docChgLst>
  <pc:docChgLst>
    <pc:chgData name="Constance Wroe" userId="S::constance.wroe@royalgreenwich.gov.uk::a976c3c3-3bbc-45fb-bf23-c4f8c68aa101" providerId="AD" clId="Web-{C32D0397-06BC-B343-DA40-BFC8B3540543}"/>
    <pc:docChg chg="modSld">
      <pc:chgData name="Constance Wroe" userId="S::constance.wroe@royalgreenwich.gov.uk::a976c3c3-3bbc-45fb-bf23-c4f8c68aa101" providerId="AD" clId="Web-{C32D0397-06BC-B343-DA40-BFC8B3540543}" dt="2022-01-18T11:16:07.022" v="65" actId="20577"/>
      <pc:docMkLst>
        <pc:docMk/>
      </pc:docMkLst>
      <pc:sldChg chg="modSp">
        <pc:chgData name="Constance Wroe" userId="S::constance.wroe@royalgreenwich.gov.uk::a976c3c3-3bbc-45fb-bf23-c4f8c68aa101" providerId="AD" clId="Web-{C32D0397-06BC-B343-DA40-BFC8B3540543}" dt="2022-01-18T11:00:34.780" v="34" actId="20577"/>
        <pc:sldMkLst>
          <pc:docMk/>
          <pc:sldMk cId="3512958434" sldId="4250"/>
        </pc:sldMkLst>
        <pc:spChg chg="mod">
          <ac:chgData name="Constance Wroe" userId="S::constance.wroe@royalgreenwich.gov.uk::a976c3c3-3bbc-45fb-bf23-c4f8c68aa101" providerId="AD" clId="Web-{C32D0397-06BC-B343-DA40-BFC8B3540543}" dt="2022-01-18T11:00:34.780" v="34" actId="20577"/>
          <ac:spMkLst>
            <pc:docMk/>
            <pc:sldMk cId="3512958434" sldId="4250"/>
            <ac:spMk id="8" creationId="{6105F9B7-D2D6-496E-8830-6C34365CD8AE}"/>
          </ac:spMkLst>
        </pc:spChg>
      </pc:sldChg>
      <pc:sldChg chg="modSp">
        <pc:chgData name="Constance Wroe" userId="S::constance.wroe@royalgreenwich.gov.uk::a976c3c3-3bbc-45fb-bf23-c4f8c68aa101" providerId="AD" clId="Web-{C32D0397-06BC-B343-DA40-BFC8B3540543}" dt="2022-01-18T11:16:07.022" v="65" actId="20577"/>
        <pc:sldMkLst>
          <pc:docMk/>
          <pc:sldMk cId="69656550" sldId="4251"/>
        </pc:sldMkLst>
        <pc:spChg chg="mod">
          <ac:chgData name="Constance Wroe" userId="S::constance.wroe@royalgreenwich.gov.uk::a976c3c3-3bbc-45fb-bf23-c4f8c68aa101" providerId="AD" clId="Web-{C32D0397-06BC-B343-DA40-BFC8B3540543}" dt="2022-01-18T11:16:07.022" v="65" actId="20577"/>
          <ac:spMkLst>
            <pc:docMk/>
            <pc:sldMk cId="69656550" sldId="4251"/>
            <ac:spMk id="8" creationId="{6105F9B7-D2D6-496E-8830-6C34365CD8AE}"/>
          </ac:spMkLst>
        </pc:spChg>
      </pc:sldChg>
      <pc:sldChg chg="modSp">
        <pc:chgData name="Constance Wroe" userId="S::constance.wroe@royalgreenwich.gov.uk::a976c3c3-3bbc-45fb-bf23-c4f8c68aa101" providerId="AD" clId="Web-{C32D0397-06BC-B343-DA40-BFC8B3540543}" dt="2022-01-18T11:00:01.717" v="12" actId="20577"/>
        <pc:sldMkLst>
          <pc:docMk/>
          <pc:sldMk cId="2813163881" sldId="4252"/>
        </pc:sldMkLst>
        <pc:spChg chg="mod">
          <ac:chgData name="Constance Wroe" userId="S::constance.wroe@royalgreenwich.gov.uk::a976c3c3-3bbc-45fb-bf23-c4f8c68aa101" providerId="AD" clId="Web-{C32D0397-06BC-B343-DA40-BFC8B3540543}" dt="2022-01-18T11:00:01.717" v="12" actId="20577"/>
          <ac:spMkLst>
            <pc:docMk/>
            <pc:sldMk cId="2813163881" sldId="4252"/>
            <ac:spMk id="8" creationId="{6105F9B7-D2D6-496E-8830-6C34365CD8AE}"/>
          </ac:spMkLst>
        </pc:spChg>
      </pc:sldChg>
    </pc:docChg>
  </pc:docChgLst>
  <pc:docChgLst>
    <pc:chgData name="Alexia Fergus" userId="S::alexia.fergus@royalgreenwich.gov.uk::ecce3143-338a-4d0e-be58-530c360508c0" providerId="AD" clId="Web-{A01DDB3C-68AA-470D-AFA8-0E8DD72446BF}"/>
    <pc:docChg chg="mod modSld">
      <pc:chgData name="Alexia Fergus" userId="S::alexia.fergus@royalgreenwich.gov.uk::ecce3143-338a-4d0e-be58-530c360508c0" providerId="AD" clId="Web-{A01DDB3C-68AA-470D-AFA8-0E8DD72446BF}" dt="2022-01-17T12:43:25.200" v="9"/>
      <pc:docMkLst>
        <pc:docMk/>
      </pc:docMkLst>
      <pc:sldChg chg="modSp addCm">
        <pc:chgData name="Alexia Fergus" userId="S::alexia.fergus@royalgreenwich.gov.uk::ecce3143-338a-4d0e-be58-530c360508c0" providerId="AD" clId="Web-{A01DDB3C-68AA-470D-AFA8-0E8DD72446BF}" dt="2022-01-17T12:07:30.326" v="8" actId="20577"/>
        <pc:sldMkLst>
          <pc:docMk/>
          <pc:sldMk cId="3512958434" sldId="4250"/>
        </pc:sldMkLst>
        <pc:spChg chg="mod">
          <ac:chgData name="Alexia Fergus" userId="S::alexia.fergus@royalgreenwich.gov.uk::ecce3143-338a-4d0e-be58-530c360508c0" providerId="AD" clId="Web-{A01DDB3C-68AA-470D-AFA8-0E8DD72446BF}" dt="2022-01-17T12:07:30.326" v="8" actId="20577"/>
          <ac:spMkLst>
            <pc:docMk/>
            <pc:sldMk cId="3512958434" sldId="4250"/>
            <ac:spMk id="8" creationId="{6105F9B7-D2D6-496E-8830-6C34365CD8AE}"/>
          </ac:spMkLst>
        </pc:spChg>
      </pc:sldChg>
      <pc:sldChg chg="addCm">
        <pc:chgData name="Alexia Fergus" userId="S::alexia.fergus@royalgreenwich.gov.uk::ecce3143-338a-4d0e-be58-530c360508c0" providerId="AD" clId="Web-{A01DDB3C-68AA-470D-AFA8-0E8DD72446BF}" dt="2022-01-17T12:43:25.200" v="9"/>
        <pc:sldMkLst>
          <pc:docMk/>
          <pc:sldMk cId="69656550" sldId="4251"/>
        </pc:sldMkLst>
      </pc:sldChg>
    </pc:docChg>
  </pc:docChgLst>
  <pc:docChgLst>
    <pc:chgData name="Yu-Hsuan Ho" userId="7280e5fb-ee59-4ff5-9a5c-6781f40a6885" providerId="ADAL" clId="{C40B2806-D099-0C4E-AD0C-14F13338B422}"/>
    <pc:docChg chg="undo custSel addSld delSld modSld sldOrd modSection">
      <pc:chgData name="Yu-Hsuan Ho" userId="7280e5fb-ee59-4ff5-9a5c-6781f40a6885" providerId="ADAL" clId="{C40B2806-D099-0C4E-AD0C-14F13338B422}" dt="2022-01-19T15:10:50.573" v="7735" actId="20577"/>
      <pc:docMkLst>
        <pc:docMk/>
      </pc:docMkLst>
      <pc:sldChg chg="addSp delSp modSp mod modCm">
        <pc:chgData name="Yu-Hsuan Ho" userId="7280e5fb-ee59-4ff5-9a5c-6781f40a6885" providerId="ADAL" clId="{C40B2806-D099-0C4E-AD0C-14F13338B422}" dt="2022-01-19T10:43:22.232" v="7461"/>
        <pc:sldMkLst>
          <pc:docMk/>
          <pc:sldMk cId="3852662844" sldId="4170"/>
        </pc:sldMkLst>
        <pc:spChg chg="mod">
          <ac:chgData name="Yu-Hsuan Ho" userId="7280e5fb-ee59-4ff5-9a5c-6781f40a6885" providerId="ADAL" clId="{C40B2806-D099-0C4E-AD0C-14F13338B422}" dt="2022-01-19T10:43:01.382" v="7460"/>
          <ac:spMkLst>
            <pc:docMk/>
            <pc:sldMk cId="3852662844" sldId="4170"/>
            <ac:spMk id="28" creationId="{A0721162-8C50-634C-90CF-921EF3B89129}"/>
          </ac:spMkLst>
        </pc:spChg>
        <pc:spChg chg="mod">
          <ac:chgData name="Yu-Hsuan Ho" userId="7280e5fb-ee59-4ff5-9a5c-6781f40a6885" providerId="ADAL" clId="{C40B2806-D099-0C4E-AD0C-14F13338B422}" dt="2022-01-19T10:42:21.693" v="7408" actId="1076"/>
          <ac:spMkLst>
            <pc:docMk/>
            <pc:sldMk cId="3852662844" sldId="4170"/>
            <ac:spMk id="32" creationId="{F521E50F-A466-DE47-8D4E-FF12DA20B209}"/>
          </ac:spMkLst>
        </pc:spChg>
        <pc:picChg chg="del mod">
          <ac:chgData name="Yu-Hsuan Ho" userId="7280e5fb-ee59-4ff5-9a5c-6781f40a6885" providerId="ADAL" clId="{C40B2806-D099-0C4E-AD0C-14F13338B422}" dt="2022-01-19T10:40:58.904" v="7401" actId="478"/>
          <ac:picMkLst>
            <pc:docMk/>
            <pc:sldMk cId="3852662844" sldId="4170"/>
            <ac:picMk id="3" creationId="{ED189014-C0C6-694F-B6B9-4C40C2642BE9}"/>
          </ac:picMkLst>
        </pc:picChg>
        <pc:picChg chg="mod">
          <ac:chgData name="Yu-Hsuan Ho" userId="7280e5fb-ee59-4ff5-9a5c-6781f40a6885" providerId="ADAL" clId="{C40B2806-D099-0C4E-AD0C-14F13338B422}" dt="2022-01-19T10:42:21.693" v="7408" actId="1076"/>
          <ac:picMkLst>
            <pc:docMk/>
            <pc:sldMk cId="3852662844" sldId="4170"/>
            <ac:picMk id="4" creationId="{528D05C4-DD28-F24D-AD98-0E704C857C8A}"/>
          </ac:picMkLst>
        </pc:picChg>
        <pc:picChg chg="add mod">
          <ac:chgData name="Yu-Hsuan Ho" userId="7280e5fb-ee59-4ff5-9a5c-6781f40a6885" providerId="ADAL" clId="{C40B2806-D099-0C4E-AD0C-14F13338B422}" dt="2022-01-19T10:42:26.554" v="7410" actId="14100"/>
          <ac:picMkLst>
            <pc:docMk/>
            <pc:sldMk cId="3852662844" sldId="4170"/>
            <ac:picMk id="5" creationId="{2D1B3CD5-5150-E048-94E6-98DC08D71906}"/>
          </ac:picMkLst>
        </pc:picChg>
      </pc:sldChg>
      <pc:sldChg chg="modCm">
        <pc:chgData name="Yu-Hsuan Ho" userId="7280e5fb-ee59-4ff5-9a5c-6781f40a6885" providerId="ADAL" clId="{C40B2806-D099-0C4E-AD0C-14F13338B422}" dt="2022-01-19T11:48:08.604" v="7680"/>
        <pc:sldMkLst>
          <pc:docMk/>
          <pc:sldMk cId="697085115" sldId="4171"/>
        </pc:sldMkLst>
      </pc:sldChg>
      <pc:sldChg chg="ord modCm">
        <pc:chgData name="Yu-Hsuan Ho" userId="7280e5fb-ee59-4ff5-9a5c-6781f40a6885" providerId="ADAL" clId="{C40B2806-D099-0C4E-AD0C-14F13338B422}" dt="2022-01-19T09:05:49.403" v="6468"/>
        <pc:sldMkLst>
          <pc:docMk/>
          <pc:sldMk cId="710022236" sldId="4228"/>
        </pc:sldMkLst>
      </pc:sldChg>
      <pc:sldChg chg="modCm">
        <pc:chgData name="Yu-Hsuan Ho" userId="7280e5fb-ee59-4ff5-9a5c-6781f40a6885" providerId="ADAL" clId="{C40B2806-D099-0C4E-AD0C-14F13338B422}" dt="2022-01-18T09:22:25.982" v="4102" actId="2056"/>
        <pc:sldMkLst>
          <pc:docMk/>
          <pc:sldMk cId="624928513" sldId="4235"/>
        </pc:sldMkLst>
      </pc:sldChg>
      <pc:sldChg chg="modSp mod ord modNotesTx">
        <pc:chgData name="Yu-Hsuan Ho" userId="7280e5fb-ee59-4ff5-9a5c-6781f40a6885" providerId="ADAL" clId="{C40B2806-D099-0C4E-AD0C-14F13338B422}" dt="2022-01-19T14:36:43.117" v="7723" actId="20577"/>
        <pc:sldMkLst>
          <pc:docMk/>
          <pc:sldMk cId="2350927275" sldId="4238"/>
        </pc:sldMkLst>
        <pc:spChg chg="mod">
          <ac:chgData name="Yu-Hsuan Ho" userId="7280e5fb-ee59-4ff5-9a5c-6781f40a6885" providerId="ADAL" clId="{C40B2806-D099-0C4E-AD0C-14F13338B422}" dt="2022-01-18T16:40:13.684" v="5795" actId="20577"/>
          <ac:spMkLst>
            <pc:docMk/>
            <pc:sldMk cId="2350927275" sldId="4238"/>
            <ac:spMk id="8" creationId="{6105F9B7-D2D6-496E-8830-6C34365CD8AE}"/>
          </ac:spMkLst>
        </pc:spChg>
      </pc:sldChg>
      <pc:sldChg chg="modSp mod ord">
        <pc:chgData name="Yu-Hsuan Ho" userId="7280e5fb-ee59-4ff5-9a5c-6781f40a6885" providerId="ADAL" clId="{C40B2806-D099-0C4E-AD0C-14F13338B422}" dt="2022-01-18T16:31:45.118" v="5334" actId="20577"/>
        <pc:sldMkLst>
          <pc:docMk/>
          <pc:sldMk cId="3281607873" sldId="4239"/>
        </pc:sldMkLst>
        <pc:spChg chg="mod">
          <ac:chgData name="Yu-Hsuan Ho" userId="7280e5fb-ee59-4ff5-9a5c-6781f40a6885" providerId="ADAL" clId="{C40B2806-D099-0C4E-AD0C-14F13338B422}" dt="2022-01-18T16:31:45.118" v="5334" actId="20577"/>
          <ac:spMkLst>
            <pc:docMk/>
            <pc:sldMk cId="3281607873" sldId="4239"/>
            <ac:spMk id="8" creationId="{6105F9B7-D2D6-496E-8830-6C34365CD8AE}"/>
          </ac:spMkLst>
        </pc:spChg>
      </pc:sldChg>
      <pc:sldChg chg="mod modShow">
        <pc:chgData name="Yu-Hsuan Ho" userId="7280e5fb-ee59-4ff5-9a5c-6781f40a6885" providerId="ADAL" clId="{C40B2806-D099-0C4E-AD0C-14F13338B422}" dt="2022-01-17T15:37:50.946" v="1754" actId="729"/>
        <pc:sldMkLst>
          <pc:docMk/>
          <pc:sldMk cId="2685997206" sldId="4240"/>
        </pc:sldMkLst>
      </pc:sldChg>
      <pc:sldChg chg="modSp mod ord delCm modCm">
        <pc:chgData name="Yu-Hsuan Ho" userId="7280e5fb-ee59-4ff5-9a5c-6781f40a6885" providerId="ADAL" clId="{C40B2806-D099-0C4E-AD0C-14F13338B422}" dt="2022-01-19T09:27:48.434" v="6983" actId="20577"/>
        <pc:sldMkLst>
          <pc:docMk/>
          <pc:sldMk cId="858739211" sldId="4249"/>
        </pc:sldMkLst>
        <pc:spChg chg="mod">
          <ac:chgData name="Yu-Hsuan Ho" userId="7280e5fb-ee59-4ff5-9a5c-6781f40a6885" providerId="ADAL" clId="{C40B2806-D099-0C4E-AD0C-14F13338B422}" dt="2022-01-19T09:27:48.434" v="6983" actId="20577"/>
          <ac:spMkLst>
            <pc:docMk/>
            <pc:sldMk cId="858739211" sldId="4249"/>
            <ac:spMk id="8" creationId="{6105F9B7-D2D6-496E-8830-6C34365CD8AE}"/>
          </ac:spMkLst>
        </pc:spChg>
      </pc:sldChg>
      <pc:sldChg chg="modSp mod">
        <pc:chgData name="Yu-Hsuan Ho" userId="7280e5fb-ee59-4ff5-9a5c-6781f40a6885" providerId="ADAL" clId="{C40B2806-D099-0C4E-AD0C-14F13338B422}" dt="2022-01-17T11:36:00.470" v="292" actId="113"/>
        <pc:sldMkLst>
          <pc:docMk/>
          <pc:sldMk cId="69656550" sldId="4251"/>
        </pc:sldMkLst>
        <pc:spChg chg="mod">
          <ac:chgData name="Yu-Hsuan Ho" userId="7280e5fb-ee59-4ff5-9a5c-6781f40a6885" providerId="ADAL" clId="{C40B2806-D099-0C4E-AD0C-14F13338B422}" dt="2022-01-17T11:36:00.470" v="292" actId="113"/>
          <ac:spMkLst>
            <pc:docMk/>
            <pc:sldMk cId="69656550" sldId="4251"/>
            <ac:spMk id="8" creationId="{6105F9B7-D2D6-496E-8830-6C34365CD8AE}"/>
          </ac:spMkLst>
        </pc:spChg>
      </pc:sldChg>
      <pc:sldChg chg="addSp delSp modSp mod">
        <pc:chgData name="Yu-Hsuan Ho" userId="7280e5fb-ee59-4ff5-9a5c-6781f40a6885" providerId="ADAL" clId="{C40B2806-D099-0C4E-AD0C-14F13338B422}" dt="2022-01-19T09:05:21.607" v="6464" actId="1076"/>
        <pc:sldMkLst>
          <pc:docMk/>
          <pc:sldMk cId="352657129" sldId="4255"/>
        </pc:sldMkLst>
        <pc:spChg chg="mod">
          <ac:chgData name="Yu-Hsuan Ho" userId="7280e5fb-ee59-4ff5-9a5c-6781f40a6885" providerId="ADAL" clId="{C40B2806-D099-0C4E-AD0C-14F13338B422}" dt="2022-01-19T09:05:21.607" v="6464" actId="1076"/>
          <ac:spMkLst>
            <pc:docMk/>
            <pc:sldMk cId="352657129" sldId="4255"/>
            <ac:spMk id="8" creationId="{D650AC12-BF58-4BB0-85D6-9968D9FFAF6F}"/>
          </ac:spMkLst>
        </pc:spChg>
        <pc:spChg chg="del">
          <ac:chgData name="Yu-Hsuan Ho" userId="7280e5fb-ee59-4ff5-9a5c-6781f40a6885" providerId="ADAL" clId="{C40B2806-D099-0C4E-AD0C-14F13338B422}" dt="2022-01-19T09:05:16.945" v="6462" actId="478"/>
          <ac:spMkLst>
            <pc:docMk/>
            <pc:sldMk cId="352657129" sldId="4255"/>
            <ac:spMk id="10" creationId="{A14CB1AC-4F45-ED4D-B36E-D8375566BF8E}"/>
          </ac:spMkLst>
        </pc:spChg>
        <pc:spChg chg="add mod">
          <ac:chgData name="Yu-Hsuan Ho" userId="7280e5fb-ee59-4ff5-9a5c-6781f40a6885" providerId="ADAL" clId="{C40B2806-D099-0C4E-AD0C-14F13338B422}" dt="2022-01-19T09:05:17.289" v="6463"/>
          <ac:spMkLst>
            <pc:docMk/>
            <pc:sldMk cId="352657129" sldId="4255"/>
            <ac:spMk id="12" creationId="{CE8A129B-6643-1B4A-8A2E-FE14B3345C18}"/>
          </ac:spMkLst>
        </pc:spChg>
      </pc:sldChg>
      <pc:sldChg chg="addSp delSp modSp mod">
        <pc:chgData name="Yu-Hsuan Ho" userId="7280e5fb-ee59-4ff5-9a5c-6781f40a6885" providerId="ADAL" clId="{C40B2806-D099-0C4E-AD0C-14F13338B422}" dt="2022-01-19T09:05:35.594" v="6467" actId="1076"/>
        <pc:sldMkLst>
          <pc:docMk/>
          <pc:sldMk cId="1865250006" sldId="4258"/>
        </pc:sldMkLst>
        <pc:spChg chg="del mod">
          <ac:chgData name="Yu-Hsuan Ho" userId="7280e5fb-ee59-4ff5-9a5c-6781f40a6885" providerId="ADAL" clId="{C40B2806-D099-0C4E-AD0C-14F13338B422}" dt="2022-01-19T09:05:10.050" v="6461" actId="478"/>
          <ac:spMkLst>
            <pc:docMk/>
            <pc:sldMk cId="1865250006" sldId="4258"/>
            <ac:spMk id="10" creationId="{A14CB1AC-4F45-ED4D-B36E-D8375566BF8E}"/>
          </ac:spMkLst>
        </pc:spChg>
        <pc:spChg chg="mod">
          <ac:chgData name="Yu-Hsuan Ho" userId="7280e5fb-ee59-4ff5-9a5c-6781f40a6885" providerId="ADAL" clId="{C40B2806-D099-0C4E-AD0C-14F13338B422}" dt="2022-01-19T09:05:35.594" v="6467" actId="1076"/>
          <ac:spMkLst>
            <pc:docMk/>
            <pc:sldMk cId="1865250006" sldId="4258"/>
            <ac:spMk id="14" creationId="{7576E4C6-E816-4BA7-9FF2-13E2C5BEB66D}"/>
          </ac:spMkLst>
        </pc:spChg>
        <pc:spChg chg="add del mod">
          <ac:chgData name="Yu-Hsuan Ho" userId="7280e5fb-ee59-4ff5-9a5c-6781f40a6885" providerId="ADAL" clId="{C40B2806-D099-0C4E-AD0C-14F13338B422}" dt="2022-01-19T09:04:54.897" v="6456"/>
          <ac:spMkLst>
            <pc:docMk/>
            <pc:sldMk cId="1865250006" sldId="4258"/>
            <ac:spMk id="18" creationId="{819369DE-7AFE-4244-8667-35DAFC5C440B}"/>
          </ac:spMkLst>
        </pc:spChg>
        <pc:spChg chg="add mod">
          <ac:chgData name="Yu-Hsuan Ho" userId="7280e5fb-ee59-4ff5-9a5c-6781f40a6885" providerId="ADAL" clId="{C40B2806-D099-0C4E-AD0C-14F13338B422}" dt="2022-01-19T09:05:06.329" v="6459"/>
          <ac:spMkLst>
            <pc:docMk/>
            <pc:sldMk cId="1865250006" sldId="4258"/>
            <ac:spMk id="19" creationId="{D5056C1F-97FE-EC47-A674-F0EF0BE2291F}"/>
          </ac:spMkLst>
        </pc:spChg>
      </pc:sldChg>
      <pc:sldChg chg="modSp mod">
        <pc:chgData name="Yu-Hsuan Ho" userId="7280e5fb-ee59-4ff5-9a5c-6781f40a6885" providerId="ADAL" clId="{C40B2806-D099-0C4E-AD0C-14F13338B422}" dt="2022-01-17T13:14:47.727" v="293" actId="14100"/>
        <pc:sldMkLst>
          <pc:docMk/>
          <pc:sldMk cId="1531932893" sldId="4260"/>
        </pc:sldMkLst>
        <pc:picChg chg="mod">
          <ac:chgData name="Yu-Hsuan Ho" userId="7280e5fb-ee59-4ff5-9a5c-6781f40a6885" providerId="ADAL" clId="{C40B2806-D099-0C4E-AD0C-14F13338B422}" dt="2022-01-17T13:14:47.727" v="293" actId="14100"/>
          <ac:picMkLst>
            <pc:docMk/>
            <pc:sldMk cId="1531932893" sldId="4260"/>
            <ac:picMk id="3" creationId="{E7BD62E3-8062-4693-A415-78A2E093C586}"/>
          </ac:picMkLst>
        </pc:picChg>
      </pc:sldChg>
      <pc:sldChg chg="addSp delSp modSp add mod ord modCm modNotesTx">
        <pc:chgData name="Yu-Hsuan Ho" userId="7280e5fb-ee59-4ff5-9a5c-6781f40a6885" providerId="ADAL" clId="{C40B2806-D099-0C4E-AD0C-14F13338B422}" dt="2022-01-19T09:41:11.138" v="7248"/>
        <pc:sldMkLst>
          <pc:docMk/>
          <pc:sldMk cId="644265801" sldId="4262"/>
        </pc:sldMkLst>
        <pc:spChg chg="mod">
          <ac:chgData name="Yu-Hsuan Ho" userId="7280e5fb-ee59-4ff5-9a5c-6781f40a6885" providerId="ADAL" clId="{C40B2806-D099-0C4E-AD0C-14F13338B422}" dt="2022-01-17T15:12:20.433" v="1412" actId="20577"/>
          <ac:spMkLst>
            <pc:docMk/>
            <pc:sldMk cId="644265801" sldId="4262"/>
            <ac:spMk id="2" creationId="{8F747869-C795-463B-9319-A55FF32BC361}"/>
          </ac:spMkLst>
        </pc:spChg>
        <pc:spChg chg="add del mod">
          <ac:chgData name="Yu-Hsuan Ho" userId="7280e5fb-ee59-4ff5-9a5c-6781f40a6885" providerId="ADAL" clId="{C40B2806-D099-0C4E-AD0C-14F13338B422}" dt="2022-01-17T14:53:57.454" v="864" actId="478"/>
          <ac:spMkLst>
            <pc:docMk/>
            <pc:sldMk cId="644265801" sldId="4262"/>
            <ac:spMk id="6" creationId="{C32911D4-D1E7-EC4E-A7E0-BB49A3071516}"/>
          </ac:spMkLst>
        </pc:spChg>
        <pc:spChg chg="del">
          <ac:chgData name="Yu-Hsuan Ho" userId="7280e5fb-ee59-4ff5-9a5c-6781f40a6885" providerId="ADAL" clId="{C40B2806-D099-0C4E-AD0C-14F13338B422}" dt="2022-01-17T13:19:14.649" v="385" actId="478"/>
          <ac:spMkLst>
            <pc:docMk/>
            <pc:sldMk cId="644265801" sldId="4262"/>
            <ac:spMk id="8" creationId="{6105F9B7-D2D6-496E-8830-6C34365CD8AE}"/>
          </ac:spMkLst>
        </pc:spChg>
        <pc:spChg chg="add mod">
          <ac:chgData name="Yu-Hsuan Ho" userId="7280e5fb-ee59-4ff5-9a5c-6781f40a6885" providerId="ADAL" clId="{C40B2806-D099-0C4E-AD0C-14F13338B422}" dt="2022-01-19T09:07:10.213" v="6512" actId="14100"/>
          <ac:spMkLst>
            <pc:docMk/>
            <pc:sldMk cId="644265801" sldId="4262"/>
            <ac:spMk id="22" creationId="{CA563AE6-78DC-0F42-8819-252363C17D5E}"/>
          </ac:spMkLst>
        </pc:spChg>
        <pc:spChg chg="add mod">
          <ac:chgData name="Yu-Hsuan Ho" userId="7280e5fb-ee59-4ff5-9a5c-6781f40a6885" providerId="ADAL" clId="{C40B2806-D099-0C4E-AD0C-14F13338B422}" dt="2022-01-17T16:40:41.216" v="2827" actId="164"/>
          <ac:spMkLst>
            <pc:docMk/>
            <pc:sldMk cId="644265801" sldId="4262"/>
            <ac:spMk id="23" creationId="{D9EABD71-00EA-084E-858E-FA0BB3159A11}"/>
          </ac:spMkLst>
        </pc:spChg>
        <pc:spChg chg="add mod">
          <ac:chgData name="Yu-Hsuan Ho" userId="7280e5fb-ee59-4ff5-9a5c-6781f40a6885" providerId="ADAL" clId="{C40B2806-D099-0C4E-AD0C-14F13338B422}" dt="2022-01-17T16:40:41.216" v="2827" actId="164"/>
          <ac:spMkLst>
            <pc:docMk/>
            <pc:sldMk cId="644265801" sldId="4262"/>
            <ac:spMk id="24" creationId="{56FDAE49-23DF-6347-A2E4-2275E8642127}"/>
          </ac:spMkLst>
        </pc:spChg>
        <pc:spChg chg="add mod">
          <ac:chgData name="Yu-Hsuan Ho" userId="7280e5fb-ee59-4ff5-9a5c-6781f40a6885" providerId="ADAL" clId="{C40B2806-D099-0C4E-AD0C-14F13338B422}" dt="2022-01-19T09:07:12.344" v="6513" actId="403"/>
          <ac:spMkLst>
            <pc:docMk/>
            <pc:sldMk cId="644265801" sldId="4262"/>
            <ac:spMk id="28" creationId="{97A02F34-FA0C-FF48-A10B-B9B1954B07B6}"/>
          </ac:spMkLst>
        </pc:spChg>
        <pc:spChg chg="add mod">
          <ac:chgData name="Yu-Hsuan Ho" userId="7280e5fb-ee59-4ff5-9a5c-6781f40a6885" providerId="ADAL" clId="{C40B2806-D099-0C4E-AD0C-14F13338B422}" dt="2022-01-17T16:40:28.734" v="2826" actId="164"/>
          <ac:spMkLst>
            <pc:docMk/>
            <pc:sldMk cId="644265801" sldId="4262"/>
            <ac:spMk id="40" creationId="{4B023DC8-2CCE-F247-BBF4-FA4A5EFB2650}"/>
          </ac:spMkLst>
        </pc:spChg>
        <pc:grpChg chg="add mod">
          <ac:chgData name="Yu-Hsuan Ho" userId="7280e5fb-ee59-4ff5-9a5c-6781f40a6885" providerId="ADAL" clId="{C40B2806-D099-0C4E-AD0C-14F13338B422}" dt="2022-01-17T16:23:10.396" v="2358" actId="164"/>
          <ac:grpSpMkLst>
            <pc:docMk/>
            <pc:sldMk cId="644265801" sldId="4262"/>
            <ac:grpSpMk id="51" creationId="{73E054FE-F730-D243-BACF-0198D3C489E7}"/>
          </ac:grpSpMkLst>
        </pc:grpChg>
        <pc:grpChg chg="add mod">
          <ac:chgData name="Yu-Hsuan Ho" userId="7280e5fb-ee59-4ff5-9a5c-6781f40a6885" providerId="ADAL" clId="{C40B2806-D099-0C4E-AD0C-14F13338B422}" dt="2022-01-17T16:40:49.521" v="2829" actId="164"/>
          <ac:grpSpMkLst>
            <pc:docMk/>
            <pc:sldMk cId="644265801" sldId="4262"/>
            <ac:grpSpMk id="52" creationId="{D673957B-F683-A142-9FA3-CFAA8804FF36}"/>
          </ac:grpSpMkLst>
        </pc:grpChg>
        <pc:grpChg chg="add mod">
          <ac:chgData name="Yu-Hsuan Ho" userId="7280e5fb-ee59-4ff5-9a5c-6781f40a6885" providerId="ADAL" clId="{C40B2806-D099-0C4E-AD0C-14F13338B422}" dt="2022-01-19T09:22:59.394" v="6520" actId="14100"/>
          <ac:grpSpMkLst>
            <pc:docMk/>
            <pc:sldMk cId="644265801" sldId="4262"/>
            <ac:grpSpMk id="53" creationId="{741DF69E-58C1-CA45-9358-E4A13B346884}"/>
          </ac:grpSpMkLst>
        </pc:grpChg>
        <pc:grpChg chg="add mod">
          <ac:chgData name="Yu-Hsuan Ho" userId="7280e5fb-ee59-4ff5-9a5c-6781f40a6885" providerId="ADAL" clId="{C40B2806-D099-0C4E-AD0C-14F13338B422}" dt="2022-01-17T16:40:46.658" v="2828" actId="164"/>
          <ac:grpSpMkLst>
            <pc:docMk/>
            <pc:sldMk cId="644265801" sldId="4262"/>
            <ac:grpSpMk id="54" creationId="{6E7AF028-44C6-E945-95C4-38AC035C30E6}"/>
          </ac:grpSpMkLst>
        </pc:grpChg>
        <pc:grpChg chg="add mod">
          <ac:chgData name="Yu-Hsuan Ho" userId="7280e5fb-ee59-4ff5-9a5c-6781f40a6885" providerId="ADAL" clId="{C40B2806-D099-0C4E-AD0C-14F13338B422}" dt="2022-01-17T16:40:49.521" v="2829" actId="164"/>
          <ac:grpSpMkLst>
            <pc:docMk/>
            <pc:sldMk cId="644265801" sldId="4262"/>
            <ac:grpSpMk id="55" creationId="{87709570-B77D-944D-9449-3643CDD3F82C}"/>
          </ac:grpSpMkLst>
        </pc:grpChg>
        <pc:graphicFrameChg chg="add del mod modGraphic">
          <ac:chgData name="Yu-Hsuan Ho" userId="7280e5fb-ee59-4ff5-9a5c-6781f40a6885" providerId="ADAL" clId="{C40B2806-D099-0C4E-AD0C-14F13338B422}" dt="2022-01-17T14:53:46.073" v="839" actId="478"/>
          <ac:graphicFrameMkLst>
            <pc:docMk/>
            <pc:sldMk cId="644265801" sldId="4262"/>
            <ac:graphicFrameMk id="3" creationId="{F3F68681-B437-544E-A487-76E58D8F96FE}"/>
          </ac:graphicFrameMkLst>
        </pc:graphicFrameChg>
        <pc:picChg chg="add del mod">
          <ac:chgData name="Yu-Hsuan Ho" userId="7280e5fb-ee59-4ff5-9a5c-6781f40a6885" providerId="ADAL" clId="{C40B2806-D099-0C4E-AD0C-14F13338B422}" dt="2022-01-17T15:49:16.745" v="1946" actId="478"/>
          <ac:picMkLst>
            <pc:docMk/>
            <pc:sldMk cId="644265801" sldId="4262"/>
            <ac:picMk id="9" creationId="{E24EFF15-EA76-AF46-BE58-E76A3460F0F7}"/>
          </ac:picMkLst>
        </pc:picChg>
        <pc:picChg chg="add mod">
          <ac:chgData name="Yu-Hsuan Ho" userId="7280e5fb-ee59-4ff5-9a5c-6781f40a6885" providerId="ADAL" clId="{C40B2806-D099-0C4E-AD0C-14F13338B422}" dt="2022-01-17T16:41:55.666" v="2879" actId="1035"/>
          <ac:picMkLst>
            <pc:docMk/>
            <pc:sldMk cId="644265801" sldId="4262"/>
            <ac:picMk id="11" creationId="{27ABB076-E3AE-564E-B3CC-244E5F753D26}"/>
          </ac:picMkLst>
        </pc:picChg>
        <pc:picChg chg="add del mod">
          <ac:chgData name="Yu-Hsuan Ho" userId="7280e5fb-ee59-4ff5-9a5c-6781f40a6885" providerId="ADAL" clId="{C40B2806-D099-0C4E-AD0C-14F13338B422}" dt="2022-01-17T15:47:43.303" v="1920" actId="478"/>
          <ac:picMkLst>
            <pc:docMk/>
            <pc:sldMk cId="644265801" sldId="4262"/>
            <ac:picMk id="13" creationId="{353D1773-F284-D741-89FA-E90B7AB0C1A9}"/>
          </ac:picMkLst>
        </pc:picChg>
        <pc:picChg chg="add del mod">
          <ac:chgData name="Yu-Hsuan Ho" userId="7280e5fb-ee59-4ff5-9a5c-6781f40a6885" providerId="ADAL" clId="{C40B2806-D099-0C4E-AD0C-14F13338B422}" dt="2022-01-17T15:45:58.199" v="1915" actId="478"/>
          <ac:picMkLst>
            <pc:docMk/>
            <pc:sldMk cId="644265801" sldId="4262"/>
            <ac:picMk id="15" creationId="{582C1104-2378-4042-87F4-A573C654CC2F}"/>
          </ac:picMkLst>
        </pc:picChg>
        <pc:picChg chg="add del mod">
          <ac:chgData name="Yu-Hsuan Ho" userId="7280e5fb-ee59-4ff5-9a5c-6781f40a6885" providerId="ADAL" clId="{C40B2806-D099-0C4E-AD0C-14F13338B422}" dt="2022-01-17T15:49:06.537" v="1942" actId="478"/>
          <ac:picMkLst>
            <pc:docMk/>
            <pc:sldMk cId="644265801" sldId="4262"/>
            <ac:picMk id="17" creationId="{5B5B06F3-638D-EF4C-8C18-3D45BCE75D13}"/>
          </ac:picMkLst>
        </pc:picChg>
        <pc:picChg chg="add mod">
          <ac:chgData name="Yu-Hsuan Ho" userId="7280e5fb-ee59-4ff5-9a5c-6781f40a6885" providerId="ADAL" clId="{C40B2806-D099-0C4E-AD0C-14F13338B422}" dt="2022-01-17T16:40:28.734" v="2826" actId="164"/>
          <ac:picMkLst>
            <pc:docMk/>
            <pc:sldMk cId="644265801" sldId="4262"/>
            <ac:picMk id="19" creationId="{B5A670D2-E892-C047-B97F-4E442CB2BAE4}"/>
          </ac:picMkLst>
        </pc:picChg>
        <pc:picChg chg="add mod modCrop">
          <ac:chgData name="Yu-Hsuan Ho" userId="7280e5fb-ee59-4ff5-9a5c-6781f40a6885" providerId="ADAL" clId="{C40B2806-D099-0C4E-AD0C-14F13338B422}" dt="2022-01-17T16:40:46.658" v="2828" actId="164"/>
          <ac:picMkLst>
            <pc:docMk/>
            <pc:sldMk cId="644265801" sldId="4262"/>
            <ac:picMk id="21" creationId="{AEBF99EE-ACE2-3643-AFD9-E17F8538EC59}"/>
          </ac:picMkLst>
        </pc:picChg>
        <pc:cxnChg chg="add mod">
          <ac:chgData name="Yu-Hsuan Ho" userId="7280e5fb-ee59-4ff5-9a5c-6781f40a6885" providerId="ADAL" clId="{C40B2806-D099-0C4E-AD0C-14F13338B422}" dt="2022-01-17T16:48:31.429" v="3596" actId="14100"/>
          <ac:cxnSpMkLst>
            <pc:docMk/>
            <pc:sldMk cId="644265801" sldId="4262"/>
            <ac:cxnSpMk id="26" creationId="{983110D1-6F89-0146-9122-DC637695270E}"/>
          </ac:cxnSpMkLst>
        </pc:cxnChg>
        <pc:cxnChg chg="add del mod">
          <ac:chgData name="Yu-Hsuan Ho" userId="7280e5fb-ee59-4ff5-9a5c-6781f40a6885" providerId="ADAL" clId="{C40B2806-D099-0C4E-AD0C-14F13338B422}" dt="2022-01-17T15:58:25.740" v="2291" actId="478"/>
          <ac:cxnSpMkLst>
            <pc:docMk/>
            <pc:sldMk cId="644265801" sldId="4262"/>
            <ac:cxnSpMk id="30" creationId="{EF0E94AF-81C1-7B41-8C74-0C37BA7A3488}"/>
          </ac:cxnSpMkLst>
        </pc:cxnChg>
        <pc:cxnChg chg="add del mod">
          <ac:chgData name="Yu-Hsuan Ho" userId="7280e5fb-ee59-4ff5-9a5c-6781f40a6885" providerId="ADAL" clId="{C40B2806-D099-0C4E-AD0C-14F13338B422}" dt="2022-01-17T15:59:40.468" v="2298" actId="478"/>
          <ac:cxnSpMkLst>
            <pc:docMk/>
            <pc:sldMk cId="644265801" sldId="4262"/>
            <ac:cxnSpMk id="35" creationId="{30928F78-C50D-6148-81C5-767ECC4AD3C8}"/>
          </ac:cxnSpMkLst>
        </pc:cxnChg>
        <pc:cxnChg chg="add del mod">
          <ac:chgData name="Yu-Hsuan Ho" userId="7280e5fb-ee59-4ff5-9a5c-6781f40a6885" providerId="ADAL" clId="{C40B2806-D099-0C4E-AD0C-14F13338B422}" dt="2022-01-17T15:59:37.438" v="2297" actId="11529"/>
          <ac:cxnSpMkLst>
            <pc:docMk/>
            <pc:sldMk cId="644265801" sldId="4262"/>
            <ac:cxnSpMk id="38" creationId="{02B39480-00C2-394A-AE89-F4F85C58E6AC}"/>
          </ac:cxnSpMkLst>
        </pc:cxnChg>
        <pc:cxnChg chg="add mod">
          <ac:chgData name="Yu-Hsuan Ho" userId="7280e5fb-ee59-4ff5-9a5c-6781f40a6885" providerId="ADAL" clId="{C40B2806-D099-0C4E-AD0C-14F13338B422}" dt="2022-01-17T16:23:10.396" v="2358" actId="164"/>
          <ac:cxnSpMkLst>
            <pc:docMk/>
            <pc:sldMk cId="644265801" sldId="4262"/>
            <ac:cxnSpMk id="42" creationId="{1A9A7DCA-04F9-444C-9D5B-C5E7D0C13FEE}"/>
          </ac:cxnSpMkLst>
        </pc:cxnChg>
        <pc:cxnChg chg="add mod">
          <ac:chgData name="Yu-Hsuan Ho" userId="7280e5fb-ee59-4ff5-9a5c-6781f40a6885" providerId="ADAL" clId="{C40B2806-D099-0C4E-AD0C-14F13338B422}" dt="2022-01-17T16:23:10.396" v="2358" actId="164"/>
          <ac:cxnSpMkLst>
            <pc:docMk/>
            <pc:sldMk cId="644265801" sldId="4262"/>
            <ac:cxnSpMk id="44" creationId="{58AD9BC4-B620-0F4B-B9FA-2F00E7CB5FD6}"/>
          </ac:cxnSpMkLst>
        </pc:cxnChg>
        <pc:cxnChg chg="add mod">
          <ac:chgData name="Yu-Hsuan Ho" userId="7280e5fb-ee59-4ff5-9a5c-6781f40a6885" providerId="ADAL" clId="{C40B2806-D099-0C4E-AD0C-14F13338B422}" dt="2022-01-17T16:23:10.396" v="2358" actId="164"/>
          <ac:cxnSpMkLst>
            <pc:docMk/>
            <pc:sldMk cId="644265801" sldId="4262"/>
            <ac:cxnSpMk id="49" creationId="{9F0A8FEF-ADC9-8948-916D-FD4F85FD09BE}"/>
          </ac:cxnSpMkLst>
        </pc:cxnChg>
      </pc:sldChg>
      <pc:sldChg chg="modSp add mod ord modNotesTx">
        <pc:chgData name="Yu-Hsuan Ho" userId="7280e5fb-ee59-4ff5-9a5c-6781f40a6885" providerId="ADAL" clId="{C40B2806-D099-0C4E-AD0C-14F13338B422}" dt="2022-01-19T15:10:50.573" v="7735" actId="20577"/>
        <pc:sldMkLst>
          <pc:docMk/>
          <pc:sldMk cId="485621626" sldId="4263"/>
        </pc:sldMkLst>
        <pc:spChg chg="mod">
          <ac:chgData name="Yu-Hsuan Ho" userId="7280e5fb-ee59-4ff5-9a5c-6781f40a6885" providerId="ADAL" clId="{C40B2806-D099-0C4E-AD0C-14F13338B422}" dt="2022-01-18T15:12:34.869" v="4935" actId="20577"/>
          <ac:spMkLst>
            <pc:docMk/>
            <pc:sldMk cId="485621626" sldId="4263"/>
            <ac:spMk id="2" creationId="{8F747869-C795-463B-9319-A55FF32BC361}"/>
          </ac:spMkLst>
        </pc:spChg>
        <pc:graphicFrameChg chg="mod modGraphic">
          <ac:chgData name="Yu-Hsuan Ho" userId="7280e5fb-ee59-4ff5-9a5c-6781f40a6885" providerId="ADAL" clId="{C40B2806-D099-0C4E-AD0C-14F13338B422}" dt="2022-01-19T09:24:19.569" v="6525" actId="20577"/>
          <ac:graphicFrameMkLst>
            <pc:docMk/>
            <pc:sldMk cId="485621626" sldId="4263"/>
            <ac:graphicFrameMk id="3" creationId="{F3F68681-B437-544E-A487-76E58D8F96FE}"/>
          </ac:graphicFrameMkLst>
        </pc:graphicFrameChg>
      </pc:sldChg>
      <pc:sldChg chg="addSp delSp modSp add mod ord modNotesTx">
        <pc:chgData name="Yu-Hsuan Ho" userId="7280e5fb-ee59-4ff5-9a5c-6781f40a6885" providerId="ADAL" clId="{C40B2806-D099-0C4E-AD0C-14F13338B422}" dt="2022-01-19T09:23:16" v="6521" actId="20577"/>
        <pc:sldMkLst>
          <pc:docMk/>
          <pc:sldMk cId="179417639" sldId="4264"/>
        </pc:sldMkLst>
        <pc:spChg chg="mod">
          <ac:chgData name="Yu-Hsuan Ho" userId="7280e5fb-ee59-4ff5-9a5c-6781f40a6885" providerId="ADAL" clId="{C40B2806-D099-0C4E-AD0C-14F13338B422}" dt="2022-01-17T15:48:50.914" v="1937" actId="20577"/>
          <ac:spMkLst>
            <pc:docMk/>
            <pc:sldMk cId="179417639" sldId="4264"/>
            <ac:spMk id="2" creationId="{8F747869-C795-463B-9319-A55FF32BC361}"/>
          </ac:spMkLst>
        </pc:spChg>
        <pc:spChg chg="add del mod">
          <ac:chgData name="Yu-Hsuan Ho" userId="7280e5fb-ee59-4ff5-9a5c-6781f40a6885" providerId="ADAL" clId="{C40B2806-D099-0C4E-AD0C-14F13338B422}" dt="2022-01-17T16:36:58.606" v="2595"/>
          <ac:spMkLst>
            <pc:docMk/>
            <pc:sldMk cId="179417639" sldId="4264"/>
            <ac:spMk id="12" creationId="{8F6428BC-FCE7-B04E-9036-704EEDF64273}"/>
          </ac:spMkLst>
        </pc:spChg>
        <pc:spChg chg="add mod">
          <ac:chgData name="Yu-Hsuan Ho" userId="7280e5fb-ee59-4ff5-9a5c-6781f40a6885" providerId="ADAL" clId="{C40B2806-D099-0C4E-AD0C-14F13338B422}" dt="2022-01-17T16:47:15.631" v="3567" actId="1037"/>
          <ac:spMkLst>
            <pc:docMk/>
            <pc:sldMk cId="179417639" sldId="4264"/>
            <ac:spMk id="13" creationId="{7617F37B-8F1B-3F49-912C-4BD1E35EF65E}"/>
          </ac:spMkLst>
        </pc:spChg>
        <pc:spChg chg="add mod">
          <ac:chgData name="Yu-Hsuan Ho" userId="7280e5fb-ee59-4ff5-9a5c-6781f40a6885" providerId="ADAL" clId="{C40B2806-D099-0C4E-AD0C-14F13338B422}" dt="2022-01-19T09:07:20.336" v="6514" actId="403"/>
          <ac:spMkLst>
            <pc:docMk/>
            <pc:sldMk cId="179417639" sldId="4264"/>
            <ac:spMk id="14" creationId="{5BEB0CC0-B2F4-554E-844C-F995391E89C0}"/>
          </ac:spMkLst>
        </pc:spChg>
        <pc:spChg chg="add mod">
          <ac:chgData name="Yu-Hsuan Ho" userId="7280e5fb-ee59-4ff5-9a5c-6781f40a6885" providerId="ADAL" clId="{C40B2806-D099-0C4E-AD0C-14F13338B422}" dt="2022-01-19T09:07:22.767" v="6515" actId="403"/>
          <ac:spMkLst>
            <pc:docMk/>
            <pc:sldMk cId="179417639" sldId="4264"/>
            <ac:spMk id="15" creationId="{4A637DC5-9B9A-0F4C-A8A1-12CA66BA7821}"/>
          </ac:spMkLst>
        </pc:spChg>
        <pc:picChg chg="del">
          <ac:chgData name="Yu-Hsuan Ho" userId="7280e5fb-ee59-4ff5-9a5c-6781f40a6885" providerId="ADAL" clId="{C40B2806-D099-0C4E-AD0C-14F13338B422}" dt="2022-01-17T15:49:01.314" v="1939" actId="478"/>
          <ac:picMkLst>
            <pc:docMk/>
            <pc:sldMk cId="179417639" sldId="4264"/>
            <ac:picMk id="9" creationId="{E24EFF15-EA76-AF46-BE58-E76A3460F0F7}"/>
          </ac:picMkLst>
        </pc:picChg>
        <pc:picChg chg="add mod">
          <ac:chgData name="Yu-Hsuan Ho" userId="7280e5fb-ee59-4ff5-9a5c-6781f40a6885" providerId="ADAL" clId="{C40B2806-D099-0C4E-AD0C-14F13338B422}" dt="2022-01-17T16:25:05.073" v="2368" actId="1076"/>
          <ac:picMkLst>
            <pc:docMk/>
            <pc:sldMk cId="179417639" sldId="4264"/>
            <ac:picMk id="10" creationId="{42DF434E-6BDA-BD46-82C5-6625713D1369}"/>
          </ac:picMkLst>
        </pc:picChg>
        <pc:picChg chg="del">
          <ac:chgData name="Yu-Hsuan Ho" userId="7280e5fb-ee59-4ff5-9a5c-6781f40a6885" providerId="ADAL" clId="{C40B2806-D099-0C4E-AD0C-14F13338B422}" dt="2022-01-17T15:49:00.545" v="1938" actId="478"/>
          <ac:picMkLst>
            <pc:docMk/>
            <pc:sldMk cId="179417639" sldId="4264"/>
            <ac:picMk id="11" creationId="{27ABB076-E3AE-564E-B3CC-244E5F753D26}"/>
          </ac:picMkLst>
        </pc:picChg>
        <pc:picChg chg="mod">
          <ac:chgData name="Yu-Hsuan Ho" userId="7280e5fb-ee59-4ff5-9a5c-6781f40a6885" providerId="ADAL" clId="{C40B2806-D099-0C4E-AD0C-14F13338B422}" dt="2022-01-17T16:25:02.958" v="2367" actId="1076"/>
          <ac:picMkLst>
            <pc:docMk/>
            <pc:sldMk cId="179417639" sldId="4264"/>
            <ac:picMk id="17" creationId="{5B5B06F3-638D-EF4C-8C18-3D45BCE75D13}"/>
          </ac:picMkLst>
        </pc:picChg>
        <pc:picChg chg="del">
          <ac:chgData name="Yu-Hsuan Ho" userId="7280e5fb-ee59-4ff5-9a5c-6781f40a6885" providerId="ADAL" clId="{C40B2806-D099-0C4E-AD0C-14F13338B422}" dt="2022-01-17T15:49:02.176" v="1940" actId="478"/>
          <ac:picMkLst>
            <pc:docMk/>
            <pc:sldMk cId="179417639" sldId="4264"/>
            <ac:picMk id="19" creationId="{B5A670D2-E892-C047-B97F-4E442CB2BAE4}"/>
          </ac:picMkLst>
        </pc:picChg>
        <pc:cxnChg chg="add mod">
          <ac:chgData name="Yu-Hsuan Ho" userId="7280e5fb-ee59-4ff5-9a5c-6781f40a6885" providerId="ADAL" clId="{C40B2806-D099-0C4E-AD0C-14F13338B422}" dt="2022-01-17T16:48:59.366" v="3604" actId="14100"/>
          <ac:cxnSpMkLst>
            <pc:docMk/>
            <pc:sldMk cId="179417639" sldId="4264"/>
            <ac:cxnSpMk id="6" creationId="{265E7CBE-84A7-3B4E-A8AF-8A19E6E9CCDF}"/>
          </ac:cxnSpMkLst>
        </pc:cxnChg>
      </pc:sldChg>
      <pc:sldChg chg="add del">
        <pc:chgData name="Yu-Hsuan Ho" userId="7280e5fb-ee59-4ff5-9a5c-6781f40a6885" providerId="ADAL" clId="{C40B2806-D099-0C4E-AD0C-14F13338B422}" dt="2022-01-17T15:37:37.445" v="1753" actId="2890"/>
        <pc:sldMkLst>
          <pc:docMk/>
          <pc:sldMk cId="2257179798" sldId="4264"/>
        </pc:sldMkLst>
      </pc:sldChg>
      <pc:sldChg chg="modSp mod">
        <pc:chgData name="Yu-Hsuan Ho" userId="7280e5fb-ee59-4ff5-9a5c-6781f40a6885" providerId="ADAL" clId="{C40B2806-D099-0C4E-AD0C-14F13338B422}" dt="2022-01-19T09:14:00.576" v="6518" actId="1076"/>
        <pc:sldMkLst>
          <pc:docMk/>
          <pc:sldMk cId="886298092" sldId="4266"/>
        </pc:sldMkLst>
        <pc:spChg chg="mod">
          <ac:chgData name="Yu-Hsuan Ho" userId="7280e5fb-ee59-4ff5-9a5c-6781f40a6885" providerId="ADAL" clId="{C40B2806-D099-0C4E-AD0C-14F13338B422}" dt="2022-01-19T09:13:50.687" v="6517" actId="1076"/>
          <ac:spMkLst>
            <pc:docMk/>
            <pc:sldMk cId="886298092" sldId="4266"/>
            <ac:spMk id="2" creationId="{8F747869-C795-463B-9319-A55FF32BC361}"/>
          </ac:spMkLst>
        </pc:spChg>
        <pc:spChg chg="mod">
          <ac:chgData name="Yu-Hsuan Ho" userId="7280e5fb-ee59-4ff5-9a5c-6781f40a6885" providerId="ADAL" clId="{C40B2806-D099-0C4E-AD0C-14F13338B422}" dt="2022-01-19T09:13:44.562" v="6516" actId="1076"/>
          <ac:spMkLst>
            <pc:docMk/>
            <pc:sldMk cId="886298092" sldId="4266"/>
            <ac:spMk id="16" creationId="{E8984A72-63AB-B74A-8613-543D49C2B9C4}"/>
          </ac:spMkLst>
        </pc:spChg>
        <pc:spChg chg="mod">
          <ac:chgData name="Yu-Hsuan Ho" userId="7280e5fb-ee59-4ff5-9a5c-6781f40a6885" providerId="ADAL" clId="{C40B2806-D099-0C4E-AD0C-14F13338B422}" dt="2022-01-19T09:14:00.576" v="6518" actId="1076"/>
          <ac:spMkLst>
            <pc:docMk/>
            <pc:sldMk cId="886298092" sldId="4266"/>
            <ac:spMk id="18" creationId="{A8BDEAFA-C9E5-A541-87E7-0B3232252BA0}"/>
          </ac:spMkLst>
        </pc:spChg>
      </pc:sldChg>
      <pc:sldChg chg="modNotesTx">
        <pc:chgData name="Yu-Hsuan Ho" userId="7280e5fb-ee59-4ff5-9a5c-6781f40a6885" providerId="ADAL" clId="{C40B2806-D099-0C4E-AD0C-14F13338B422}" dt="2022-01-18T11:52:58.067" v="4140" actId="20577"/>
        <pc:sldMkLst>
          <pc:docMk/>
          <pc:sldMk cId="2627012614" sldId="4269"/>
        </pc:sldMkLst>
      </pc:sldChg>
      <pc:sldChg chg="addSp delSp modSp mod">
        <pc:chgData name="Yu-Hsuan Ho" userId="7280e5fb-ee59-4ff5-9a5c-6781f40a6885" providerId="ADAL" clId="{C40B2806-D099-0C4E-AD0C-14F13338B422}" dt="2022-01-19T14:15:53.913" v="7696" actId="22"/>
        <pc:sldMkLst>
          <pc:docMk/>
          <pc:sldMk cId="545349194" sldId="4270"/>
        </pc:sldMkLst>
        <pc:spChg chg="add del mod">
          <ac:chgData name="Yu-Hsuan Ho" userId="7280e5fb-ee59-4ff5-9a5c-6781f40a6885" providerId="ADAL" clId="{C40B2806-D099-0C4E-AD0C-14F13338B422}" dt="2022-01-19T14:15:12.388" v="7682" actId="478"/>
          <ac:spMkLst>
            <pc:docMk/>
            <pc:sldMk cId="545349194" sldId="4270"/>
            <ac:spMk id="3" creationId="{7AF7A617-0C5B-AD4B-A3D1-5A544C075057}"/>
          </ac:spMkLst>
        </pc:spChg>
        <pc:spChg chg="add del mod">
          <ac:chgData name="Yu-Hsuan Ho" userId="7280e5fb-ee59-4ff5-9a5c-6781f40a6885" providerId="ADAL" clId="{C40B2806-D099-0C4E-AD0C-14F13338B422}" dt="2022-01-19T14:15:19.531" v="7686" actId="478"/>
          <ac:spMkLst>
            <pc:docMk/>
            <pc:sldMk cId="545349194" sldId="4270"/>
            <ac:spMk id="4" creationId="{1DDC0694-72BE-40DD-97E1-2334FB855949}"/>
          </ac:spMkLst>
        </pc:spChg>
        <pc:spChg chg="add del mod">
          <ac:chgData name="Yu-Hsuan Ho" userId="7280e5fb-ee59-4ff5-9a5c-6781f40a6885" providerId="ADAL" clId="{C40B2806-D099-0C4E-AD0C-14F13338B422}" dt="2022-01-19T14:15:21.268" v="7687" actId="478"/>
          <ac:spMkLst>
            <pc:docMk/>
            <pc:sldMk cId="545349194" sldId="4270"/>
            <ac:spMk id="6" creationId="{A260EEE7-9964-D04F-885C-A003DC554691}"/>
          </ac:spMkLst>
        </pc:spChg>
        <pc:spChg chg="add mod">
          <ac:chgData name="Yu-Hsuan Ho" userId="7280e5fb-ee59-4ff5-9a5c-6781f40a6885" providerId="ADAL" clId="{C40B2806-D099-0C4E-AD0C-14F13338B422}" dt="2022-01-19T14:15:17.061" v="7685"/>
          <ac:spMkLst>
            <pc:docMk/>
            <pc:sldMk cId="545349194" sldId="4270"/>
            <ac:spMk id="16" creationId="{2A40FEB7-5FEB-D142-BCC2-5E564059051D}"/>
          </ac:spMkLst>
        </pc:spChg>
        <pc:spChg chg="add del">
          <ac:chgData name="Yu-Hsuan Ho" userId="7280e5fb-ee59-4ff5-9a5c-6781f40a6885" providerId="ADAL" clId="{C40B2806-D099-0C4E-AD0C-14F13338B422}" dt="2022-01-19T14:15:53.913" v="7696" actId="22"/>
          <ac:spMkLst>
            <pc:docMk/>
            <pc:sldMk cId="545349194" sldId="4270"/>
            <ac:spMk id="21" creationId="{8B666B79-83D4-4347-BD00-0D72B1A812A1}"/>
          </ac:spMkLst>
        </pc:spChg>
      </pc:sldChg>
      <pc:sldChg chg="addSp delSp modSp mod">
        <pc:chgData name="Yu-Hsuan Ho" userId="7280e5fb-ee59-4ff5-9a5c-6781f40a6885" providerId="ADAL" clId="{C40B2806-D099-0C4E-AD0C-14F13338B422}" dt="2022-01-19T09:36:28.246" v="7206" actId="1076"/>
        <pc:sldMkLst>
          <pc:docMk/>
          <pc:sldMk cId="519088720" sldId="4273"/>
        </pc:sldMkLst>
        <pc:spChg chg="del">
          <ac:chgData name="Yu-Hsuan Ho" userId="7280e5fb-ee59-4ff5-9a5c-6781f40a6885" providerId="ADAL" clId="{C40B2806-D099-0C4E-AD0C-14F13338B422}" dt="2022-01-19T09:35:56.601" v="7191" actId="478"/>
          <ac:spMkLst>
            <pc:docMk/>
            <pc:sldMk cId="519088720" sldId="4273"/>
            <ac:spMk id="2" creationId="{EF1F93C4-6495-4EF5-8BDB-A086A7D012FE}"/>
          </ac:spMkLst>
        </pc:spChg>
        <pc:spChg chg="mod">
          <ac:chgData name="Yu-Hsuan Ho" userId="7280e5fb-ee59-4ff5-9a5c-6781f40a6885" providerId="ADAL" clId="{C40B2806-D099-0C4E-AD0C-14F13338B422}" dt="2022-01-19T09:36:28.246" v="7206" actId="1076"/>
          <ac:spMkLst>
            <pc:docMk/>
            <pc:sldMk cId="519088720" sldId="4273"/>
            <ac:spMk id="3" creationId="{642BA285-9326-4A00-94F9-BD7BE94B937D}"/>
          </ac:spMkLst>
        </pc:spChg>
        <pc:spChg chg="add del mod">
          <ac:chgData name="Yu-Hsuan Ho" userId="7280e5fb-ee59-4ff5-9a5c-6781f40a6885" providerId="ADAL" clId="{C40B2806-D099-0C4E-AD0C-14F13338B422}" dt="2022-01-19T09:35:58.503" v="7193" actId="478"/>
          <ac:spMkLst>
            <pc:docMk/>
            <pc:sldMk cId="519088720" sldId="4273"/>
            <ac:spMk id="7" creationId="{C9683FF4-D578-2046-A1E2-4B0562290616}"/>
          </ac:spMkLst>
        </pc:spChg>
        <pc:spChg chg="add mod">
          <ac:chgData name="Yu-Hsuan Ho" userId="7280e5fb-ee59-4ff5-9a5c-6781f40a6885" providerId="ADAL" clId="{C40B2806-D099-0C4E-AD0C-14F13338B422}" dt="2022-01-19T09:35:58.936" v="7194"/>
          <ac:spMkLst>
            <pc:docMk/>
            <pc:sldMk cId="519088720" sldId="4273"/>
            <ac:spMk id="8" creationId="{1F993897-8139-DF4A-8529-927101A03E4F}"/>
          </ac:spMkLst>
        </pc:spChg>
      </pc:sldChg>
      <pc:sldChg chg="addSp delSp modSp mod">
        <pc:chgData name="Yu-Hsuan Ho" userId="7280e5fb-ee59-4ff5-9a5c-6781f40a6885" providerId="ADAL" clId="{C40B2806-D099-0C4E-AD0C-14F13338B422}" dt="2022-01-19T14:15:43.361" v="7694" actId="478"/>
        <pc:sldMkLst>
          <pc:docMk/>
          <pc:sldMk cId="219499301" sldId="4274"/>
        </pc:sldMkLst>
        <pc:spChg chg="del mod">
          <ac:chgData name="Yu-Hsuan Ho" userId="7280e5fb-ee59-4ff5-9a5c-6781f40a6885" providerId="ADAL" clId="{C40B2806-D099-0C4E-AD0C-14F13338B422}" dt="2022-01-19T14:15:43.361" v="7694" actId="478"/>
          <ac:spMkLst>
            <pc:docMk/>
            <pc:sldMk cId="219499301" sldId="4274"/>
            <ac:spMk id="2" creationId="{8F747869-C795-463B-9319-A55FF32BC361}"/>
          </ac:spMkLst>
        </pc:spChg>
        <pc:spChg chg="add mod">
          <ac:chgData name="Yu-Hsuan Ho" userId="7280e5fb-ee59-4ff5-9a5c-6781f40a6885" providerId="ADAL" clId="{C40B2806-D099-0C4E-AD0C-14F13338B422}" dt="2022-01-19T14:15:40.859" v="7693"/>
          <ac:spMkLst>
            <pc:docMk/>
            <pc:sldMk cId="219499301" sldId="4274"/>
            <ac:spMk id="6" creationId="{8956E789-D5CD-C54D-9643-65C722C594F8}"/>
          </ac:spMkLst>
        </pc:spChg>
      </pc:sldChg>
      <pc:sldChg chg="delSp modSp add del mod ord">
        <pc:chgData name="Yu-Hsuan Ho" userId="7280e5fb-ee59-4ff5-9a5c-6781f40a6885" providerId="ADAL" clId="{C40B2806-D099-0C4E-AD0C-14F13338B422}" dt="2022-01-18T16:21:55.171" v="5014" actId="2696"/>
        <pc:sldMkLst>
          <pc:docMk/>
          <pc:sldMk cId="3363273779" sldId="4274"/>
        </pc:sldMkLst>
        <pc:spChg chg="mod">
          <ac:chgData name="Yu-Hsuan Ho" userId="7280e5fb-ee59-4ff5-9a5c-6781f40a6885" providerId="ADAL" clId="{C40B2806-D099-0C4E-AD0C-14F13338B422}" dt="2022-01-18T16:21:04.884" v="5012" actId="20577"/>
          <ac:spMkLst>
            <pc:docMk/>
            <pc:sldMk cId="3363273779" sldId="4274"/>
            <ac:spMk id="8" creationId="{6105F9B7-D2D6-496E-8830-6C34365CD8AE}"/>
          </ac:spMkLst>
        </pc:spChg>
        <pc:picChg chg="del">
          <ac:chgData name="Yu-Hsuan Ho" userId="7280e5fb-ee59-4ff5-9a5c-6781f40a6885" providerId="ADAL" clId="{C40B2806-D099-0C4E-AD0C-14F13338B422}" dt="2022-01-18T16:19:22.547" v="5008" actId="478"/>
          <ac:picMkLst>
            <pc:docMk/>
            <pc:sldMk cId="3363273779" sldId="4274"/>
            <ac:picMk id="7" creationId="{8366D7FE-6408-48C4-AC0A-9BD7916E0417}"/>
          </ac:picMkLst>
        </pc:picChg>
        <pc:picChg chg="del">
          <ac:chgData name="Yu-Hsuan Ho" userId="7280e5fb-ee59-4ff5-9a5c-6781f40a6885" providerId="ADAL" clId="{C40B2806-D099-0C4E-AD0C-14F13338B422}" dt="2022-01-18T16:19:24.057" v="5009" actId="478"/>
          <ac:picMkLst>
            <pc:docMk/>
            <pc:sldMk cId="3363273779" sldId="4274"/>
            <ac:picMk id="9" creationId="{3F8FB3C3-9052-4E5D-8304-12EF6E36BB9F}"/>
          </ac:picMkLst>
        </pc:picChg>
      </pc:sldChg>
      <pc:sldChg chg="del">
        <pc:chgData name="Yu-Hsuan Ho" userId="7280e5fb-ee59-4ff5-9a5c-6781f40a6885" providerId="ADAL" clId="{C40B2806-D099-0C4E-AD0C-14F13338B422}" dt="2022-01-19T10:33:32.342" v="7332" actId="2696"/>
        <pc:sldMkLst>
          <pc:docMk/>
          <pc:sldMk cId="2639310452" sldId="4275"/>
        </pc:sldMkLst>
      </pc:sldChg>
      <pc:sldChg chg="modSp add mod modNotesTx">
        <pc:chgData name="Yu-Hsuan Ho" userId="7280e5fb-ee59-4ff5-9a5c-6781f40a6885" providerId="ADAL" clId="{C40B2806-D099-0C4E-AD0C-14F13338B422}" dt="2022-01-19T10:34:19.234" v="7399" actId="20577"/>
        <pc:sldMkLst>
          <pc:docMk/>
          <pc:sldMk cId="4034423319" sldId="4276"/>
        </pc:sldMkLst>
        <pc:spChg chg="mod">
          <ac:chgData name="Yu-Hsuan Ho" userId="7280e5fb-ee59-4ff5-9a5c-6781f40a6885" providerId="ADAL" clId="{C40B2806-D099-0C4E-AD0C-14F13338B422}" dt="2022-01-19T10:34:19.234" v="7399" actId="20577"/>
          <ac:spMkLst>
            <pc:docMk/>
            <pc:sldMk cId="4034423319" sldId="4276"/>
            <ac:spMk id="3" creationId="{3BB5311D-68A7-42D4-BE24-B9CD0F6F72C3}"/>
          </ac:spMkLst>
        </pc:spChg>
      </pc:sldChg>
    </pc:docChg>
  </pc:docChgLst>
  <pc:docChgLst>
    <pc:chgData name="Constance Wroe" userId="S::constance.wroe@royalgreenwich.gov.uk::a976c3c3-3bbc-45fb-bf23-c4f8c68aa101" providerId="AD" clId="Web-{FCA0713C-BAD7-A4AC-03C5-2BF2851DC7C6}"/>
    <pc:docChg chg="modSld">
      <pc:chgData name="Constance Wroe" userId="S::constance.wroe@royalgreenwich.gov.uk::a976c3c3-3bbc-45fb-bf23-c4f8c68aa101" providerId="AD" clId="Web-{FCA0713C-BAD7-A4AC-03C5-2BF2851DC7C6}" dt="2022-01-17T15:21:51.715" v="494"/>
      <pc:docMkLst>
        <pc:docMk/>
      </pc:docMkLst>
      <pc:sldChg chg="modSp modCm modNotes">
        <pc:chgData name="Constance Wroe" userId="S::constance.wroe@royalgreenwich.gov.uk::a976c3c3-3bbc-45fb-bf23-c4f8c68aa101" providerId="AD" clId="Web-{FCA0713C-BAD7-A4AC-03C5-2BF2851DC7C6}" dt="2022-01-17T15:21:36.449" v="493" actId="20577"/>
        <pc:sldMkLst>
          <pc:docMk/>
          <pc:sldMk cId="3512958434" sldId="4250"/>
        </pc:sldMkLst>
        <pc:spChg chg="mod">
          <ac:chgData name="Constance Wroe" userId="S::constance.wroe@royalgreenwich.gov.uk::a976c3c3-3bbc-45fb-bf23-c4f8c68aa101" providerId="AD" clId="Web-{FCA0713C-BAD7-A4AC-03C5-2BF2851DC7C6}" dt="2022-01-17T15:21:36.449" v="493" actId="20577"/>
          <ac:spMkLst>
            <pc:docMk/>
            <pc:sldMk cId="3512958434" sldId="4250"/>
            <ac:spMk id="8" creationId="{6105F9B7-D2D6-496E-8830-6C34365CD8AE}"/>
          </ac:spMkLst>
        </pc:spChg>
      </pc:sldChg>
      <pc:sldChg chg="modCm">
        <pc:chgData name="Constance Wroe" userId="S::constance.wroe@royalgreenwich.gov.uk::a976c3c3-3bbc-45fb-bf23-c4f8c68aa101" providerId="AD" clId="Web-{FCA0713C-BAD7-A4AC-03C5-2BF2851DC7C6}" dt="2022-01-17T15:21:51.715" v="494"/>
        <pc:sldMkLst>
          <pc:docMk/>
          <pc:sldMk cId="69656550" sldId="4251"/>
        </pc:sldMkLst>
      </pc:sldChg>
    </pc:docChg>
  </pc:docChgLst>
  <pc:docChgLst>
    <pc:chgData name="Alex Sturtivant" userId="05ead3f8-a71e-41c6-9f9d-44406ed944f2" providerId="ADAL" clId="{917A632C-36B0-40D1-9479-E82DE1173811}"/>
    <pc:docChg chg="undo redo custSel addSld delSld modSld sldOrd addSection delSection modSection">
      <pc:chgData name="Alex Sturtivant" userId="05ead3f8-a71e-41c6-9f9d-44406ed944f2" providerId="ADAL" clId="{917A632C-36B0-40D1-9479-E82DE1173811}" dt="2022-01-21T16:52:07.028" v="4255" actId="47"/>
      <pc:docMkLst>
        <pc:docMk/>
      </pc:docMkLst>
      <pc:sldChg chg="addSp delSp modSp mod modNotesTx">
        <pc:chgData name="Alex Sturtivant" userId="05ead3f8-a71e-41c6-9f9d-44406ed944f2" providerId="ADAL" clId="{917A632C-36B0-40D1-9479-E82DE1173811}" dt="2022-01-18T20:22:34.973" v="4111" actId="20577"/>
        <pc:sldMkLst>
          <pc:docMk/>
          <pc:sldMk cId="2287855419" sldId="4090"/>
        </pc:sldMkLst>
        <pc:spChg chg="mod">
          <ac:chgData name="Alex Sturtivant" userId="05ead3f8-a71e-41c6-9f9d-44406ed944f2" providerId="ADAL" clId="{917A632C-36B0-40D1-9479-E82DE1173811}" dt="2022-01-17T12:44:16.438" v="1445" actId="20577"/>
          <ac:spMkLst>
            <pc:docMk/>
            <pc:sldMk cId="2287855419" sldId="4090"/>
            <ac:spMk id="6" creationId="{E3715292-C26B-0E4A-9102-E4DB47DB09BB}"/>
          </ac:spMkLst>
        </pc:spChg>
        <pc:picChg chg="add del mod">
          <ac:chgData name="Alex Sturtivant" userId="05ead3f8-a71e-41c6-9f9d-44406ed944f2" providerId="ADAL" clId="{917A632C-36B0-40D1-9479-E82DE1173811}" dt="2022-01-18T14:44:57.898" v="4102" actId="478"/>
          <ac:picMkLst>
            <pc:docMk/>
            <pc:sldMk cId="2287855419" sldId="4090"/>
            <ac:picMk id="5" creationId="{2DFA163D-1306-4FA6-91BD-75DF17FEED0E}"/>
          </ac:picMkLst>
        </pc:picChg>
      </pc:sldChg>
      <pc:sldChg chg="modSp mod">
        <pc:chgData name="Alex Sturtivant" userId="05ead3f8-a71e-41c6-9f9d-44406ed944f2" providerId="ADAL" clId="{917A632C-36B0-40D1-9479-E82DE1173811}" dt="2022-01-17T17:28:19.259" v="1514" actId="14100"/>
        <pc:sldMkLst>
          <pc:docMk/>
          <pc:sldMk cId="3456044176" sldId="4140"/>
        </pc:sldMkLst>
        <pc:spChg chg="mod">
          <ac:chgData name="Alex Sturtivant" userId="05ead3f8-a71e-41c6-9f9d-44406ed944f2" providerId="ADAL" clId="{917A632C-36B0-40D1-9479-E82DE1173811}" dt="2022-01-17T17:28:06.968" v="1511" actId="113"/>
          <ac:spMkLst>
            <pc:docMk/>
            <pc:sldMk cId="3456044176" sldId="4140"/>
            <ac:spMk id="10" creationId="{E0E412DA-8897-4897-A0DB-D5EA5D304BF0}"/>
          </ac:spMkLst>
        </pc:spChg>
        <pc:spChg chg="mod">
          <ac:chgData name="Alex Sturtivant" userId="05ead3f8-a71e-41c6-9f9d-44406ed944f2" providerId="ADAL" clId="{917A632C-36B0-40D1-9479-E82DE1173811}" dt="2022-01-17T17:28:11.912" v="1512" actId="113"/>
          <ac:spMkLst>
            <pc:docMk/>
            <pc:sldMk cId="3456044176" sldId="4140"/>
            <ac:spMk id="11" creationId="{72B42AD8-C1A1-40E6-B020-AD433D4BC956}"/>
          </ac:spMkLst>
        </pc:spChg>
        <pc:spChg chg="mod">
          <ac:chgData name="Alex Sturtivant" userId="05ead3f8-a71e-41c6-9f9d-44406ed944f2" providerId="ADAL" clId="{917A632C-36B0-40D1-9479-E82DE1173811}" dt="2022-01-17T17:28:19.259" v="1514" actId="14100"/>
          <ac:spMkLst>
            <pc:docMk/>
            <pc:sldMk cId="3456044176" sldId="4140"/>
            <ac:spMk id="12" creationId="{268DEFB7-D3F5-45A2-BE08-A526DF0E14AD}"/>
          </ac:spMkLst>
        </pc:spChg>
      </pc:sldChg>
      <pc:sldChg chg="modSp mod modNotesTx">
        <pc:chgData name="Alex Sturtivant" userId="05ead3f8-a71e-41c6-9f9d-44406ed944f2" providerId="ADAL" clId="{917A632C-36B0-40D1-9479-E82DE1173811}" dt="2022-01-21T16:50:34.388" v="4231" actId="20577"/>
        <pc:sldMkLst>
          <pc:docMk/>
          <pc:sldMk cId="1075852321" sldId="4154"/>
        </pc:sldMkLst>
        <pc:spChg chg="mod">
          <ac:chgData name="Alex Sturtivant" userId="05ead3f8-a71e-41c6-9f9d-44406ed944f2" providerId="ADAL" clId="{917A632C-36B0-40D1-9479-E82DE1173811}" dt="2022-01-18T20:23:03.649" v="4116" actId="20577"/>
          <ac:spMkLst>
            <pc:docMk/>
            <pc:sldMk cId="1075852321" sldId="4154"/>
            <ac:spMk id="6" creationId="{E9966F86-2EE3-A840-B9DA-E69F963B7197}"/>
          </ac:spMkLst>
        </pc:spChg>
      </pc:sldChg>
      <pc:sldChg chg="modNotesTx">
        <pc:chgData name="Alex Sturtivant" userId="05ead3f8-a71e-41c6-9f9d-44406ed944f2" providerId="ADAL" clId="{917A632C-36B0-40D1-9479-E82DE1173811}" dt="2022-01-21T16:50:19.692" v="4223" actId="5793"/>
        <pc:sldMkLst>
          <pc:docMk/>
          <pc:sldMk cId="3852662844" sldId="4170"/>
        </pc:sldMkLst>
      </pc:sldChg>
      <pc:sldChg chg="addSp modSp mod modCm modNotesTx">
        <pc:chgData name="Alex Sturtivant" userId="05ead3f8-a71e-41c6-9f9d-44406ed944f2" providerId="ADAL" clId="{917A632C-36B0-40D1-9479-E82DE1173811}" dt="2022-01-21T16:50:12.381" v="4220" actId="20577"/>
        <pc:sldMkLst>
          <pc:docMk/>
          <pc:sldMk cId="697085115" sldId="4171"/>
        </pc:sldMkLst>
        <pc:spChg chg="mod">
          <ac:chgData name="Alex Sturtivant" userId="05ead3f8-a71e-41c6-9f9d-44406ed944f2" providerId="ADAL" clId="{917A632C-36B0-40D1-9479-E82DE1173811}" dt="2022-01-17T17:29:01.786" v="1572" actId="21"/>
          <ac:spMkLst>
            <pc:docMk/>
            <pc:sldMk cId="697085115" sldId="4171"/>
            <ac:spMk id="3" creationId="{A8914070-BD0A-47BE-AE7D-6ADAC9B9BAFA}"/>
          </ac:spMkLst>
        </pc:spChg>
        <pc:spChg chg="mod">
          <ac:chgData name="Alex Sturtivant" userId="05ead3f8-a71e-41c6-9f9d-44406ed944f2" providerId="ADAL" clId="{917A632C-36B0-40D1-9479-E82DE1173811}" dt="2022-01-17T17:28:53.430" v="1571" actId="20577"/>
          <ac:spMkLst>
            <pc:docMk/>
            <pc:sldMk cId="697085115" sldId="4171"/>
            <ac:spMk id="5" creationId="{CF23C95D-2CE2-1449-AD39-FAD79E5570AC}"/>
          </ac:spMkLst>
        </pc:spChg>
        <pc:spChg chg="add mod">
          <ac:chgData name="Alex Sturtivant" userId="05ead3f8-a71e-41c6-9f9d-44406ed944f2" providerId="ADAL" clId="{917A632C-36B0-40D1-9479-E82DE1173811}" dt="2022-01-18T20:21:03.073" v="4106" actId="20577"/>
          <ac:spMkLst>
            <pc:docMk/>
            <pc:sldMk cId="697085115" sldId="4171"/>
            <ac:spMk id="7" creationId="{F41E4ED3-0CC5-4E22-BD91-15D705A7A1E3}"/>
          </ac:spMkLst>
        </pc:spChg>
      </pc:sldChg>
      <pc:sldChg chg="modNotesTx">
        <pc:chgData name="Alex Sturtivant" userId="05ead3f8-a71e-41c6-9f9d-44406ed944f2" providerId="ADAL" clId="{917A632C-36B0-40D1-9479-E82DE1173811}" dt="2022-01-21T16:50:15.259" v="4221" actId="20577"/>
        <pc:sldMkLst>
          <pc:docMk/>
          <pc:sldMk cId="1701081880" sldId="4172"/>
        </pc:sldMkLst>
      </pc:sldChg>
      <pc:sldChg chg="modSp mod">
        <pc:chgData name="Alex Sturtivant" userId="05ead3f8-a71e-41c6-9f9d-44406ed944f2" providerId="ADAL" clId="{917A632C-36B0-40D1-9479-E82DE1173811}" dt="2022-01-17T17:57:48.437" v="3475" actId="403"/>
        <pc:sldMkLst>
          <pc:docMk/>
          <pc:sldMk cId="1274041457" sldId="4178"/>
        </pc:sldMkLst>
        <pc:spChg chg="mod">
          <ac:chgData name="Alex Sturtivant" userId="05ead3f8-a71e-41c6-9f9d-44406ed944f2" providerId="ADAL" clId="{917A632C-36B0-40D1-9479-E82DE1173811}" dt="2022-01-17T17:57:48.437" v="3475" actId="403"/>
          <ac:spMkLst>
            <pc:docMk/>
            <pc:sldMk cId="1274041457" sldId="4178"/>
            <ac:spMk id="10" creationId="{119277E4-9133-413D-8164-35A285D7DFE1}"/>
          </ac:spMkLst>
        </pc:spChg>
        <pc:spChg chg="mod">
          <ac:chgData name="Alex Sturtivant" userId="05ead3f8-a71e-41c6-9f9d-44406ed944f2" providerId="ADAL" clId="{917A632C-36B0-40D1-9479-E82DE1173811}" dt="2022-01-17T17:57:45.098" v="3471" actId="1076"/>
          <ac:spMkLst>
            <pc:docMk/>
            <pc:sldMk cId="1274041457" sldId="4178"/>
            <ac:spMk id="12" creationId="{BF2F84E7-01D5-4467-8AC6-C67CD083A72B}"/>
          </ac:spMkLst>
        </pc:spChg>
      </pc:sldChg>
      <pc:sldChg chg="del">
        <pc:chgData name="Alex Sturtivant" userId="05ead3f8-a71e-41c6-9f9d-44406ed944f2" providerId="ADAL" clId="{917A632C-36B0-40D1-9479-E82DE1173811}" dt="2022-01-21T16:52:03.102" v="4254" actId="47"/>
        <pc:sldMkLst>
          <pc:docMk/>
          <pc:sldMk cId="471509469" sldId="4180"/>
        </pc:sldMkLst>
      </pc:sldChg>
      <pc:sldChg chg="modSp mod modNotesTx">
        <pc:chgData name="Alex Sturtivant" userId="05ead3f8-a71e-41c6-9f9d-44406ed944f2" providerId="ADAL" clId="{917A632C-36B0-40D1-9479-E82DE1173811}" dt="2022-01-18T20:22:57.574" v="4112" actId="20577"/>
        <pc:sldMkLst>
          <pc:docMk/>
          <pc:sldMk cId="997496055" sldId="4181"/>
        </pc:sldMkLst>
        <pc:spChg chg="mod">
          <ac:chgData name="Alex Sturtivant" userId="05ead3f8-a71e-41c6-9f9d-44406ed944f2" providerId="ADAL" clId="{917A632C-36B0-40D1-9479-E82DE1173811}" dt="2022-01-17T18:11:05.678" v="3696" actId="1076"/>
          <ac:spMkLst>
            <pc:docMk/>
            <pc:sldMk cId="997496055" sldId="4181"/>
            <ac:spMk id="6" creationId="{5CADC8EC-DAE7-0845-AB85-A2A4CADB880A}"/>
          </ac:spMkLst>
        </pc:spChg>
      </pc:sldChg>
      <pc:sldChg chg="modSp mod">
        <pc:chgData name="Alex Sturtivant" userId="05ead3f8-a71e-41c6-9f9d-44406ed944f2" providerId="ADAL" clId="{917A632C-36B0-40D1-9479-E82DE1173811}" dt="2022-01-18T19:36:51.364" v="4105" actId="1076"/>
        <pc:sldMkLst>
          <pc:docMk/>
          <pc:sldMk cId="691440332" sldId="4185"/>
        </pc:sldMkLst>
        <pc:picChg chg="mod">
          <ac:chgData name="Alex Sturtivant" userId="05ead3f8-a71e-41c6-9f9d-44406ed944f2" providerId="ADAL" clId="{917A632C-36B0-40D1-9479-E82DE1173811}" dt="2022-01-18T19:36:51.364" v="4105" actId="1076"/>
          <ac:picMkLst>
            <pc:docMk/>
            <pc:sldMk cId="691440332" sldId="4185"/>
            <ac:picMk id="2" creationId="{3F61B680-E55D-41D9-A71B-3657E4B78C41}"/>
          </ac:picMkLst>
        </pc:picChg>
        <pc:picChg chg="mod">
          <ac:chgData name="Alex Sturtivant" userId="05ead3f8-a71e-41c6-9f9d-44406ed944f2" providerId="ADAL" clId="{917A632C-36B0-40D1-9479-E82DE1173811}" dt="2022-01-18T19:36:47.546" v="4104" actId="1076"/>
          <ac:picMkLst>
            <pc:docMk/>
            <pc:sldMk cId="691440332" sldId="4185"/>
            <ac:picMk id="26" creationId="{AFC3062B-554B-7746-8615-A659E4A9417F}"/>
          </ac:picMkLst>
        </pc:picChg>
      </pc:sldChg>
      <pc:sldChg chg="modNotesTx">
        <pc:chgData name="Alex Sturtivant" userId="05ead3f8-a71e-41c6-9f9d-44406ed944f2" providerId="ADAL" clId="{917A632C-36B0-40D1-9479-E82DE1173811}" dt="2022-01-21T16:50:39.743" v="4237" actId="20577"/>
        <pc:sldMkLst>
          <pc:docMk/>
          <pc:sldMk cId="2176926453" sldId="4188"/>
        </pc:sldMkLst>
      </pc:sldChg>
      <pc:sldChg chg="modSp mod modNotesTx">
        <pc:chgData name="Alex Sturtivant" userId="05ead3f8-a71e-41c6-9f9d-44406ed944f2" providerId="ADAL" clId="{917A632C-36B0-40D1-9479-E82DE1173811}" dt="2022-01-21T16:50:42.128" v="4238" actId="20577"/>
        <pc:sldMkLst>
          <pc:docMk/>
          <pc:sldMk cId="832243374" sldId="4190"/>
        </pc:sldMkLst>
        <pc:spChg chg="mod">
          <ac:chgData name="Alex Sturtivant" userId="05ead3f8-a71e-41c6-9f9d-44406ed944f2" providerId="ADAL" clId="{917A632C-36B0-40D1-9479-E82DE1173811}" dt="2022-01-19T13:27:26.905" v="4208" actId="20577"/>
          <ac:spMkLst>
            <pc:docMk/>
            <pc:sldMk cId="832243374" sldId="4190"/>
            <ac:spMk id="6" creationId="{5CADC8EC-DAE7-0845-AB85-A2A4CADB880A}"/>
          </ac:spMkLst>
        </pc:spChg>
      </pc:sldChg>
      <pc:sldChg chg="del">
        <pc:chgData name="Alex Sturtivant" userId="05ead3f8-a71e-41c6-9f9d-44406ed944f2" providerId="ADAL" clId="{917A632C-36B0-40D1-9479-E82DE1173811}" dt="2022-01-17T11:12:43.697" v="1030" actId="47"/>
        <pc:sldMkLst>
          <pc:docMk/>
          <pc:sldMk cId="1556010070" sldId="4194"/>
        </pc:sldMkLst>
      </pc:sldChg>
      <pc:sldChg chg="modSp mod modNotesTx">
        <pc:chgData name="Alex Sturtivant" userId="05ead3f8-a71e-41c6-9f9d-44406ed944f2" providerId="ADAL" clId="{917A632C-36B0-40D1-9479-E82DE1173811}" dt="2022-01-21T16:50:28.411" v="4224" actId="20577"/>
        <pc:sldMkLst>
          <pc:docMk/>
          <pc:sldMk cId="2997230042" sldId="4210"/>
        </pc:sldMkLst>
        <pc:spChg chg="mod">
          <ac:chgData name="Alex Sturtivant" userId="05ead3f8-a71e-41c6-9f9d-44406ed944f2" providerId="ADAL" clId="{917A632C-36B0-40D1-9479-E82DE1173811}" dt="2022-01-18T20:21:40.079" v="4107" actId="14100"/>
          <ac:spMkLst>
            <pc:docMk/>
            <pc:sldMk cId="2997230042" sldId="4210"/>
            <ac:spMk id="6" creationId="{C55CA10F-FA57-46A5-96B4-20A1C4350C44}"/>
          </ac:spMkLst>
        </pc:spChg>
      </pc:sldChg>
      <pc:sldChg chg="modSp mod">
        <pc:chgData name="Alex Sturtivant" userId="05ead3f8-a71e-41c6-9f9d-44406ed944f2" providerId="ADAL" clId="{917A632C-36B0-40D1-9479-E82DE1173811}" dt="2022-01-18T13:14:57.337" v="4069" actId="14"/>
        <pc:sldMkLst>
          <pc:docMk/>
          <pc:sldMk cId="43067866" sldId="4218"/>
        </pc:sldMkLst>
        <pc:spChg chg="mod">
          <ac:chgData name="Alex Sturtivant" userId="05ead3f8-a71e-41c6-9f9d-44406ed944f2" providerId="ADAL" clId="{917A632C-36B0-40D1-9479-E82DE1173811}" dt="2022-01-17T17:27:52.597" v="1510" actId="1038"/>
          <ac:spMkLst>
            <pc:docMk/>
            <pc:sldMk cId="43067866" sldId="4218"/>
            <ac:spMk id="8" creationId="{6105F9B7-D2D6-496E-8830-6C34365CD8AE}"/>
          </ac:spMkLst>
        </pc:spChg>
        <pc:spChg chg="mod">
          <ac:chgData name="Alex Sturtivant" userId="05ead3f8-a71e-41c6-9f9d-44406ed944f2" providerId="ADAL" clId="{917A632C-36B0-40D1-9479-E82DE1173811}" dt="2022-01-18T13:14:57.337" v="4069" actId="14"/>
          <ac:spMkLst>
            <pc:docMk/>
            <pc:sldMk cId="43067866" sldId="4218"/>
            <ac:spMk id="9" creationId="{33A5EC5C-4630-43D8-A40E-ECF280DBC33D}"/>
          </ac:spMkLst>
        </pc:spChg>
      </pc:sldChg>
      <pc:sldChg chg="modSp add mod modNotesTx">
        <pc:chgData name="Alex Sturtivant" userId="05ead3f8-a71e-41c6-9f9d-44406ed944f2" providerId="ADAL" clId="{917A632C-36B0-40D1-9479-E82DE1173811}" dt="2022-01-17T17:44:08.025" v="2452"/>
        <pc:sldMkLst>
          <pc:docMk/>
          <pc:sldMk cId="2776437927" sldId="4219"/>
        </pc:sldMkLst>
        <pc:spChg chg="mod">
          <ac:chgData name="Alex Sturtivant" userId="05ead3f8-a71e-41c6-9f9d-44406ed944f2" providerId="ADAL" clId="{917A632C-36B0-40D1-9479-E82DE1173811}" dt="2022-01-17T17:41:38.060" v="2265" actId="1076"/>
          <ac:spMkLst>
            <pc:docMk/>
            <pc:sldMk cId="2776437927" sldId="4219"/>
            <ac:spMk id="3" creationId="{3BB5311D-68A7-42D4-BE24-B9CD0F6F72C3}"/>
          </ac:spMkLst>
        </pc:spChg>
        <pc:picChg chg="mod">
          <ac:chgData name="Alex Sturtivant" userId="05ead3f8-a71e-41c6-9f9d-44406ed944f2" providerId="ADAL" clId="{917A632C-36B0-40D1-9479-E82DE1173811}" dt="2022-01-17T17:41:32.731" v="2264" actId="1076"/>
          <ac:picMkLst>
            <pc:docMk/>
            <pc:sldMk cId="2776437927" sldId="4219"/>
            <ac:picMk id="6" creationId="{D72129D7-184C-504D-99F9-DE498DCF7C1E}"/>
          </ac:picMkLst>
        </pc:picChg>
      </pc:sldChg>
      <pc:sldChg chg="del">
        <pc:chgData name="Alex Sturtivant" userId="05ead3f8-a71e-41c6-9f9d-44406ed944f2" providerId="ADAL" clId="{917A632C-36B0-40D1-9479-E82DE1173811}" dt="2022-01-21T16:52:07.028" v="4255" actId="47"/>
        <pc:sldMkLst>
          <pc:docMk/>
          <pc:sldMk cId="273722117" sldId="4220"/>
        </pc:sldMkLst>
      </pc:sldChg>
      <pc:sldChg chg="modSp mod modCm">
        <pc:chgData name="Alex Sturtivant" userId="05ead3f8-a71e-41c6-9f9d-44406ed944f2" providerId="ADAL" clId="{917A632C-36B0-40D1-9479-E82DE1173811}" dt="2022-01-17T17:15:33.759" v="1492" actId="20577"/>
        <pc:sldMkLst>
          <pc:docMk/>
          <pc:sldMk cId="3029336094" sldId="4223"/>
        </pc:sldMkLst>
        <pc:spChg chg="mod">
          <ac:chgData name="Alex Sturtivant" userId="05ead3f8-a71e-41c6-9f9d-44406ed944f2" providerId="ADAL" clId="{917A632C-36B0-40D1-9479-E82DE1173811}" dt="2022-01-17T17:15:33.759" v="1492" actId="20577"/>
          <ac:spMkLst>
            <pc:docMk/>
            <pc:sldMk cId="3029336094" sldId="4223"/>
            <ac:spMk id="6" creationId="{5CADC8EC-DAE7-0845-AB85-A2A4CADB880A}"/>
          </ac:spMkLst>
        </pc:spChg>
      </pc:sldChg>
      <pc:sldChg chg="modSp mod">
        <pc:chgData name="Alex Sturtivant" userId="05ead3f8-a71e-41c6-9f9d-44406ed944f2" providerId="ADAL" clId="{917A632C-36B0-40D1-9479-E82DE1173811}" dt="2022-01-17T18:08:35.562" v="3603" actId="1076"/>
        <pc:sldMkLst>
          <pc:docMk/>
          <pc:sldMk cId="2183841835" sldId="4226"/>
        </pc:sldMkLst>
        <pc:spChg chg="mod">
          <ac:chgData name="Alex Sturtivant" userId="05ead3f8-a71e-41c6-9f9d-44406ed944f2" providerId="ADAL" clId="{917A632C-36B0-40D1-9479-E82DE1173811}" dt="2022-01-17T18:08:35.562" v="3603" actId="1076"/>
          <ac:spMkLst>
            <pc:docMk/>
            <pc:sldMk cId="2183841835" sldId="4226"/>
            <ac:spMk id="6" creationId="{5CADC8EC-DAE7-0845-AB85-A2A4CADB880A}"/>
          </ac:spMkLst>
        </pc:spChg>
      </pc:sldChg>
      <pc:sldChg chg="modSp mod">
        <pc:chgData name="Alex Sturtivant" userId="05ead3f8-a71e-41c6-9f9d-44406ed944f2" providerId="ADAL" clId="{917A632C-36B0-40D1-9479-E82DE1173811}" dt="2022-01-17T18:08:25.626" v="3601" actId="1076"/>
        <pc:sldMkLst>
          <pc:docMk/>
          <pc:sldMk cId="2526555756" sldId="4227"/>
        </pc:sldMkLst>
        <pc:spChg chg="mod">
          <ac:chgData name="Alex Sturtivant" userId="05ead3f8-a71e-41c6-9f9d-44406ed944f2" providerId="ADAL" clId="{917A632C-36B0-40D1-9479-E82DE1173811}" dt="2022-01-17T18:08:21.142" v="3600" actId="1076"/>
          <ac:spMkLst>
            <pc:docMk/>
            <pc:sldMk cId="2526555756" sldId="4227"/>
            <ac:spMk id="4" creationId="{40204411-2DCD-4FCE-8A4F-F7B4E8BB8411}"/>
          </ac:spMkLst>
        </pc:spChg>
        <pc:spChg chg="mod">
          <ac:chgData name="Alex Sturtivant" userId="05ead3f8-a71e-41c6-9f9d-44406ed944f2" providerId="ADAL" clId="{917A632C-36B0-40D1-9479-E82DE1173811}" dt="2022-01-17T18:08:25.626" v="3601" actId="1076"/>
          <ac:spMkLst>
            <pc:docMk/>
            <pc:sldMk cId="2526555756" sldId="4227"/>
            <ac:spMk id="6" creationId="{5CADC8EC-DAE7-0845-AB85-A2A4CADB880A}"/>
          </ac:spMkLst>
        </pc:spChg>
      </pc:sldChg>
      <pc:sldChg chg="modSp mod">
        <pc:chgData name="Alex Sturtivant" userId="05ead3f8-a71e-41c6-9f9d-44406ed944f2" providerId="ADAL" clId="{917A632C-36B0-40D1-9479-E82DE1173811}" dt="2022-01-17T18:08:15.713" v="3596" actId="1076"/>
        <pc:sldMkLst>
          <pc:docMk/>
          <pc:sldMk cId="710022236" sldId="4228"/>
        </pc:sldMkLst>
        <pc:spChg chg="mod">
          <ac:chgData name="Alex Sturtivant" userId="05ead3f8-a71e-41c6-9f9d-44406ed944f2" providerId="ADAL" clId="{917A632C-36B0-40D1-9479-E82DE1173811}" dt="2022-01-17T18:08:15.713" v="3596" actId="1076"/>
          <ac:spMkLst>
            <pc:docMk/>
            <pc:sldMk cId="710022236" sldId="4228"/>
            <ac:spMk id="6" creationId="{5CADC8EC-DAE7-0845-AB85-A2A4CADB880A}"/>
          </ac:spMkLst>
        </pc:spChg>
      </pc:sldChg>
      <pc:sldChg chg="del">
        <pc:chgData name="Alex Sturtivant" userId="05ead3f8-a71e-41c6-9f9d-44406ed944f2" providerId="ADAL" clId="{917A632C-36B0-40D1-9479-E82DE1173811}" dt="2022-01-17T17:44:12.285" v="2453" actId="47"/>
        <pc:sldMkLst>
          <pc:docMk/>
          <pc:sldMk cId="4267789212" sldId="4230"/>
        </pc:sldMkLst>
      </pc:sldChg>
      <pc:sldChg chg="del">
        <pc:chgData name="Alex Sturtivant" userId="05ead3f8-a71e-41c6-9f9d-44406ed944f2" providerId="ADAL" clId="{917A632C-36B0-40D1-9479-E82DE1173811}" dt="2022-01-17T11:12:43.647" v="1029" actId="47"/>
        <pc:sldMkLst>
          <pc:docMk/>
          <pc:sldMk cId="4202987702" sldId="4231"/>
        </pc:sldMkLst>
      </pc:sldChg>
      <pc:sldChg chg="modSp mod modNotesTx">
        <pc:chgData name="Alex Sturtivant" userId="05ead3f8-a71e-41c6-9f9d-44406ed944f2" providerId="ADAL" clId="{917A632C-36B0-40D1-9479-E82DE1173811}" dt="2022-01-18T20:23:28.129" v="4138" actId="1076"/>
        <pc:sldMkLst>
          <pc:docMk/>
          <pc:sldMk cId="347167741" sldId="4232"/>
        </pc:sldMkLst>
        <pc:spChg chg="mod">
          <ac:chgData name="Alex Sturtivant" userId="05ead3f8-a71e-41c6-9f9d-44406ed944f2" providerId="ADAL" clId="{917A632C-36B0-40D1-9479-E82DE1173811}" dt="2022-01-18T20:23:22.761" v="4137" actId="1076"/>
          <ac:spMkLst>
            <pc:docMk/>
            <pc:sldMk cId="347167741" sldId="4232"/>
            <ac:spMk id="4" creationId="{40204411-2DCD-4FCE-8A4F-F7B4E8BB8411}"/>
          </ac:spMkLst>
        </pc:spChg>
        <pc:spChg chg="mod">
          <ac:chgData name="Alex Sturtivant" userId="05ead3f8-a71e-41c6-9f9d-44406ed944f2" providerId="ADAL" clId="{917A632C-36B0-40D1-9479-E82DE1173811}" dt="2022-01-18T20:23:28.129" v="4138" actId="1076"/>
          <ac:spMkLst>
            <pc:docMk/>
            <pc:sldMk cId="347167741" sldId="4232"/>
            <ac:spMk id="6" creationId="{5CADC8EC-DAE7-0845-AB85-A2A4CADB880A}"/>
          </ac:spMkLst>
        </pc:spChg>
      </pc:sldChg>
      <pc:sldChg chg="addSp delSp modSp del mod ord modCm">
        <pc:chgData name="Alex Sturtivant" userId="05ead3f8-a71e-41c6-9f9d-44406ed944f2" providerId="ADAL" clId="{917A632C-36B0-40D1-9479-E82DE1173811}" dt="2022-01-21T16:52:01.426" v="4253" actId="47"/>
        <pc:sldMkLst>
          <pc:docMk/>
          <pc:sldMk cId="624928513" sldId="4235"/>
        </pc:sldMkLst>
        <pc:spChg chg="del mod">
          <ac:chgData name="Alex Sturtivant" userId="05ead3f8-a71e-41c6-9f9d-44406ed944f2" providerId="ADAL" clId="{917A632C-36B0-40D1-9479-E82DE1173811}" dt="2022-01-17T17:48:51.817" v="2733" actId="478"/>
          <ac:spMkLst>
            <pc:docMk/>
            <pc:sldMk cId="624928513" sldId="4235"/>
            <ac:spMk id="3" creationId="{AD573B98-1036-40B0-85B2-F1E5A39FD869}"/>
          </ac:spMkLst>
        </pc:spChg>
        <pc:spChg chg="add del mod">
          <ac:chgData name="Alex Sturtivant" userId="05ead3f8-a71e-41c6-9f9d-44406ed944f2" providerId="ADAL" clId="{917A632C-36B0-40D1-9479-E82DE1173811}" dt="2022-01-17T17:50:22.917" v="2993" actId="478"/>
          <ac:spMkLst>
            <pc:docMk/>
            <pc:sldMk cId="624928513" sldId="4235"/>
            <ac:spMk id="4" creationId="{E0467168-49B9-4EE7-AD81-E7756589F2B5}"/>
          </ac:spMkLst>
        </pc:spChg>
        <pc:spChg chg="mod">
          <ac:chgData name="Alex Sturtivant" userId="05ead3f8-a71e-41c6-9f9d-44406ed944f2" providerId="ADAL" clId="{917A632C-36B0-40D1-9479-E82DE1173811}" dt="2022-01-18T12:08:39.856" v="3918" actId="20577"/>
          <ac:spMkLst>
            <pc:docMk/>
            <pc:sldMk cId="624928513" sldId="4235"/>
            <ac:spMk id="5" creationId="{6567ED05-ABB2-A34F-ADC3-46FCA06CD31A}"/>
          </ac:spMkLst>
        </pc:spChg>
        <pc:spChg chg="add mod">
          <ac:chgData name="Alex Sturtivant" userId="05ead3f8-a71e-41c6-9f9d-44406ed944f2" providerId="ADAL" clId="{917A632C-36B0-40D1-9479-E82DE1173811}" dt="2022-01-17T17:51:26.628" v="3015" actId="14100"/>
          <ac:spMkLst>
            <pc:docMk/>
            <pc:sldMk cId="624928513" sldId="4235"/>
            <ac:spMk id="6" creationId="{9D8A83C2-3CF4-455D-BF62-244302289153}"/>
          </ac:spMkLst>
        </pc:spChg>
        <pc:spChg chg="add mod">
          <ac:chgData name="Alex Sturtivant" userId="05ead3f8-a71e-41c6-9f9d-44406ed944f2" providerId="ADAL" clId="{917A632C-36B0-40D1-9479-E82DE1173811}" dt="2022-01-18T12:07:42.844" v="3917" actId="20577"/>
          <ac:spMkLst>
            <pc:docMk/>
            <pc:sldMk cId="624928513" sldId="4235"/>
            <ac:spMk id="7" creationId="{18B14553-E4BF-46AF-890A-88EB20BF263E}"/>
          </ac:spMkLst>
        </pc:spChg>
      </pc:sldChg>
      <pc:sldChg chg="del ord">
        <pc:chgData name="Alex Sturtivant" userId="05ead3f8-a71e-41c6-9f9d-44406ed944f2" providerId="ADAL" clId="{917A632C-36B0-40D1-9479-E82DE1173811}" dt="2022-01-17T17:36:11.652" v="2155" actId="47"/>
        <pc:sldMkLst>
          <pc:docMk/>
          <pc:sldMk cId="962207793" sldId="4237"/>
        </pc:sldMkLst>
      </pc:sldChg>
      <pc:sldChg chg="modSp mod">
        <pc:chgData name="Alex Sturtivant" userId="05ead3f8-a71e-41c6-9f9d-44406ed944f2" providerId="ADAL" clId="{917A632C-36B0-40D1-9479-E82DE1173811}" dt="2022-01-19T13:28:24.564" v="4211" actId="20577"/>
        <pc:sldMkLst>
          <pc:docMk/>
          <pc:sldMk cId="3281607873" sldId="4239"/>
        </pc:sldMkLst>
        <pc:spChg chg="mod">
          <ac:chgData name="Alex Sturtivant" userId="05ead3f8-a71e-41c6-9f9d-44406ed944f2" providerId="ADAL" clId="{917A632C-36B0-40D1-9479-E82DE1173811}" dt="2022-01-19T13:28:24.564" v="4211" actId="20577"/>
          <ac:spMkLst>
            <pc:docMk/>
            <pc:sldMk cId="3281607873" sldId="4239"/>
            <ac:spMk id="8" creationId="{6105F9B7-D2D6-496E-8830-6C34365CD8AE}"/>
          </ac:spMkLst>
        </pc:spChg>
      </pc:sldChg>
      <pc:sldChg chg="ord">
        <pc:chgData name="Alex Sturtivant" userId="05ead3f8-a71e-41c6-9f9d-44406ed944f2" providerId="ADAL" clId="{917A632C-36B0-40D1-9479-E82DE1173811}" dt="2022-01-17T17:37:43.321" v="2173"/>
        <pc:sldMkLst>
          <pc:docMk/>
          <pc:sldMk cId="2685997206" sldId="4240"/>
        </pc:sldMkLst>
      </pc:sldChg>
      <pc:sldChg chg="modSp mod">
        <pc:chgData name="Alex Sturtivant" userId="05ead3f8-a71e-41c6-9f9d-44406ed944f2" providerId="ADAL" clId="{917A632C-36B0-40D1-9479-E82DE1173811}" dt="2022-01-18T12:02:10.890" v="3892" actId="13926"/>
        <pc:sldMkLst>
          <pc:docMk/>
          <pc:sldMk cId="1527568250" sldId="4241"/>
        </pc:sldMkLst>
        <pc:spChg chg="mod">
          <ac:chgData name="Alex Sturtivant" userId="05ead3f8-a71e-41c6-9f9d-44406ed944f2" providerId="ADAL" clId="{917A632C-36B0-40D1-9479-E82DE1173811}" dt="2022-01-17T18:08:53.450" v="3605" actId="1076"/>
          <ac:spMkLst>
            <pc:docMk/>
            <pc:sldMk cId="1527568250" sldId="4241"/>
            <ac:spMk id="2" creationId="{EF1F93C4-6495-4EF5-8BDB-A086A7D012FE}"/>
          </ac:spMkLst>
        </pc:spChg>
        <pc:spChg chg="mod">
          <ac:chgData name="Alex Sturtivant" userId="05ead3f8-a71e-41c6-9f9d-44406ed944f2" providerId="ADAL" clId="{917A632C-36B0-40D1-9479-E82DE1173811}" dt="2022-01-18T12:02:10.890" v="3892" actId="13926"/>
          <ac:spMkLst>
            <pc:docMk/>
            <pc:sldMk cId="1527568250" sldId="4241"/>
            <ac:spMk id="3" creationId="{642BA285-9326-4A00-94F9-BD7BE94B937D}"/>
          </ac:spMkLst>
        </pc:spChg>
      </pc:sldChg>
      <pc:sldChg chg="modSp del mod">
        <pc:chgData name="Alex Sturtivant" userId="05ead3f8-a71e-41c6-9f9d-44406ed944f2" providerId="ADAL" clId="{917A632C-36B0-40D1-9479-E82DE1173811}" dt="2022-01-17T17:43:50.046" v="2427" actId="47"/>
        <pc:sldMkLst>
          <pc:docMk/>
          <pc:sldMk cId="3993753301" sldId="4244"/>
        </pc:sldMkLst>
        <pc:spChg chg="mod">
          <ac:chgData name="Alex Sturtivant" userId="05ead3f8-a71e-41c6-9f9d-44406ed944f2" providerId="ADAL" clId="{917A632C-36B0-40D1-9479-E82DE1173811}" dt="2022-01-17T17:42:16.452" v="2288" actId="1076"/>
          <ac:spMkLst>
            <pc:docMk/>
            <pc:sldMk cId="3993753301" sldId="4244"/>
            <ac:spMk id="6" creationId="{5CADC8EC-DAE7-0845-AB85-A2A4CADB880A}"/>
          </ac:spMkLst>
        </pc:spChg>
      </pc:sldChg>
      <pc:sldChg chg="modSp mod">
        <pc:chgData name="Alex Sturtivant" userId="05ead3f8-a71e-41c6-9f9d-44406ed944f2" providerId="ADAL" clId="{917A632C-36B0-40D1-9479-E82DE1173811}" dt="2022-01-17T12:43:44.219" v="1443" actId="1076"/>
        <pc:sldMkLst>
          <pc:docMk/>
          <pc:sldMk cId="784370962" sldId="4245"/>
        </pc:sldMkLst>
        <pc:spChg chg="mod">
          <ac:chgData name="Alex Sturtivant" userId="05ead3f8-a71e-41c6-9f9d-44406ed944f2" providerId="ADAL" clId="{917A632C-36B0-40D1-9479-E82DE1173811}" dt="2022-01-17T12:43:44.219" v="1443" actId="1076"/>
          <ac:spMkLst>
            <pc:docMk/>
            <pc:sldMk cId="784370962" sldId="4245"/>
            <ac:spMk id="6" creationId="{5CADC8EC-DAE7-0845-AB85-A2A4CADB880A}"/>
          </ac:spMkLst>
        </pc:spChg>
      </pc:sldChg>
      <pc:sldChg chg="modSp mod ord">
        <pc:chgData name="Alex Sturtivant" userId="05ead3f8-a71e-41c6-9f9d-44406ed944f2" providerId="ADAL" clId="{917A632C-36B0-40D1-9479-E82DE1173811}" dt="2022-01-17T18:07:45.496" v="3595"/>
        <pc:sldMkLst>
          <pc:docMk/>
          <pc:sldMk cId="2103634886" sldId="4246"/>
        </pc:sldMkLst>
        <pc:spChg chg="mod">
          <ac:chgData name="Alex Sturtivant" userId="05ead3f8-a71e-41c6-9f9d-44406ed944f2" providerId="ADAL" clId="{917A632C-36B0-40D1-9479-E82DE1173811}" dt="2022-01-17T17:39:32.529" v="2181" actId="108"/>
          <ac:spMkLst>
            <pc:docMk/>
            <pc:sldMk cId="2103634886" sldId="4246"/>
            <ac:spMk id="4" creationId="{1DDC0694-72BE-40DD-97E1-2334FB855949}"/>
          </ac:spMkLst>
        </pc:spChg>
        <pc:picChg chg="mod">
          <ac:chgData name="Alex Sturtivant" userId="05ead3f8-a71e-41c6-9f9d-44406ed944f2" providerId="ADAL" clId="{917A632C-36B0-40D1-9479-E82DE1173811}" dt="2022-01-17T18:04:16.484" v="3550" actId="1076"/>
          <ac:picMkLst>
            <pc:docMk/>
            <pc:sldMk cId="2103634886" sldId="4246"/>
            <ac:picMk id="8" creationId="{303F1635-BE6B-4AD3-BFC1-EB93CC5D99BD}"/>
          </ac:picMkLst>
        </pc:picChg>
      </pc:sldChg>
      <pc:sldChg chg="modSp mod">
        <pc:chgData name="Alex Sturtivant" userId="05ead3f8-a71e-41c6-9f9d-44406ed944f2" providerId="ADAL" clId="{917A632C-36B0-40D1-9479-E82DE1173811}" dt="2022-01-17T17:39:42.302" v="2182" actId="108"/>
        <pc:sldMkLst>
          <pc:docMk/>
          <pc:sldMk cId="3531902504" sldId="4247"/>
        </pc:sldMkLst>
        <pc:spChg chg="mod">
          <ac:chgData name="Alex Sturtivant" userId="05ead3f8-a71e-41c6-9f9d-44406ed944f2" providerId="ADAL" clId="{917A632C-36B0-40D1-9479-E82DE1173811}" dt="2022-01-17T17:39:42.302" v="2182" actId="108"/>
          <ac:spMkLst>
            <pc:docMk/>
            <pc:sldMk cId="3531902504" sldId="4247"/>
            <ac:spMk id="2" creationId="{7211EBE9-48CC-43AD-8E82-E03A6881E7DD}"/>
          </ac:spMkLst>
        </pc:spChg>
      </pc:sldChg>
      <pc:sldChg chg="addSp delSp modSp mod modNotesTx">
        <pc:chgData name="Alex Sturtivant" userId="05ead3f8-a71e-41c6-9f9d-44406ed944f2" providerId="ADAL" clId="{917A632C-36B0-40D1-9479-E82DE1173811}" dt="2022-01-19T09:41:13.363" v="4196" actId="113"/>
        <pc:sldMkLst>
          <pc:docMk/>
          <pc:sldMk cId="1439734242" sldId="4248"/>
        </pc:sldMkLst>
        <pc:spChg chg="mod">
          <ac:chgData name="Alex Sturtivant" userId="05ead3f8-a71e-41c6-9f9d-44406ed944f2" providerId="ADAL" clId="{917A632C-36B0-40D1-9479-E82DE1173811}" dt="2022-01-17T11:54:27.969" v="1116" actId="1036"/>
          <ac:spMkLst>
            <pc:docMk/>
            <pc:sldMk cId="1439734242" sldId="4248"/>
            <ac:spMk id="2" creationId="{4B38058E-0AA3-4BC8-AC04-6B29251C872F}"/>
          </ac:spMkLst>
        </pc:spChg>
        <pc:spChg chg="add del mod">
          <ac:chgData name="Alex Sturtivant" userId="05ead3f8-a71e-41c6-9f9d-44406ed944f2" providerId="ADAL" clId="{917A632C-36B0-40D1-9479-E82DE1173811}" dt="2022-01-17T10:23:57.792" v="218" actId="478"/>
          <ac:spMkLst>
            <pc:docMk/>
            <pc:sldMk cId="1439734242" sldId="4248"/>
            <ac:spMk id="3" creationId="{3067A698-90C1-4997-A23B-08854881072C}"/>
          </ac:spMkLst>
        </pc:spChg>
        <pc:spChg chg="add del mod">
          <ac:chgData name="Alex Sturtivant" userId="05ead3f8-a71e-41c6-9f9d-44406ed944f2" providerId="ADAL" clId="{917A632C-36B0-40D1-9479-E82DE1173811}" dt="2022-01-17T11:48:35.472" v="1057" actId="478"/>
          <ac:spMkLst>
            <pc:docMk/>
            <pc:sldMk cId="1439734242" sldId="4248"/>
            <ac:spMk id="4" creationId="{0E2BF947-F410-4FB6-B375-17C8F56968CF}"/>
          </ac:spMkLst>
        </pc:spChg>
        <pc:spChg chg="mod">
          <ac:chgData name="Alex Sturtivant" userId="05ead3f8-a71e-41c6-9f9d-44406ed944f2" providerId="ADAL" clId="{917A632C-36B0-40D1-9479-E82DE1173811}" dt="2022-01-17T11:48:45.692" v="1058" actId="1076"/>
          <ac:spMkLst>
            <pc:docMk/>
            <pc:sldMk cId="1439734242" sldId="4248"/>
            <ac:spMk id="9" creationId="{EF783F39-0779-4CF5-AFB6-44D542606537}"/>
          </ac:spMkLst>
        </pc:spChg>
        <pc:spChg chg="mod">
          <ac:chgData name="Alex Sturtivant" userId="05ead3f8-a71e-41c6-9f9d-44406ed944f2" providerId="ADAL" clId="{917A632C-36B0-40D1-9479-E82DE1173811}" dt="2022-01-17T11:54:27.969" v="1116" actId="1036"/>
          <ac:spMkLst>
            <pc:docMk/>
            <pc:sldMk cId="1439734242" sldId="4248"/>
            <ac:spMk id="10" creationId="{B6EF194F-765B-4E53-B24B-9EB2B6529C1C}"/>
          </ac:spMkLst>
        </pc:spChg>
        <pc:spChg chg="mod">
          <ac:chgData name="Alex Sturtivant" userId="05ead3f8-a71e-41c6-9f9d-44406ed944f2" providerId="ADAL" clId="{917A632C-36B0-40D1-9479-E82DE1173811}" dt="2022-01-17T11:54:30.945" v="1117" actId="1076"/>
          <ac:spMkLst>
            <pc:docMk/>
            <pc:sldMk cId="1439734242" sldId="4248"/>
            <ac:spMk id="12" creationId="{DA74D55B-6E24-4249-8DE5-5DB35B52E849}"/>
          </ac:spMkLst>
        </pc:spChg>
        <pc:spChg chg="add mod">
          <ac:chgData name="Alex Sturtivant" userId="05ead3f8-a71e-41c6-9f9d-44406ed944f2" providerId="ADAL" clId="{917A632C-36B0-40D1-9479-E82DE1173811}" dt="2022-01-17T11:53:50.250" v="1105" actId="12789"/>
          <ac:spMkLst>
            <pc:docMk/>
            <pc:sldMk cId="1439734242" sldId="4248"/>
            <ac:spMk id="13" creationId="{2626CFC0-D553-4F0A-AEAB-F3630A84C6C3}"/>
          </ac:spMkLst>
        </pc:spChg>
        <pc:spChg chg="add mod">
          <ac:chgData name="Alex Sturtivant" userId="05ead3f8-a71e-41c6-9f9d-44406ed944f2" providerId="ADAL" clId="{917A632C-36B0-40D1-9479-E82DE1173811}" dt="2022-01-18T13:10:50.777" v="4044" actId="1038"/>
          <ac:spMkLst>
            <pc:docMk/>
            <pc:sldMk cId="1439734242" sldId="4248"/>
            <ac:spMk id="14" creationId="{512805EC-381E-4DD9-A8A7-F6A710E4D74E}"/>
          </ac:spMkLst>
        </pc:spChg>
        <pc:spChg chg="add mod">
          <ac:chgData name="Alex Sturtivant" userId="05ead3f8-a71e-41c6-9f9d-44406ed944f2" providerId="ADAL" clId="{917A632C-36B0-40D1-9479-E82DE1173811}" dt="2022-01-17T11:53:50.250" v="1105" actId="12789"/>
          <ac:spMkLst>
            <pc:docMk/>
            <pc:sldMk cId="1439734242" sldId="4248"/>
            <ac:spMk id="15" creationId="{6EA8634B-E0ED-4CB5-BF0F-1F61DC92C792}"/>
          </ac:spMkLst>
        </pc:spChg>
        <pc:spChg chg="add mod">
          <ac:chgData name="Alex Sturtivant" userId="05ead3f8-a71e-41c6-9f9d-44406ed944f2" providerId="ADAL" clId="{917A632C-36B0-40D1-9479-E82DE1173811}" dt="2022-01-17T11:53:50.250" v="1105" actId="12789"/>
          <ac:spMkLst>
            <pc:docMk/>
            <pc:sldMk cId="1439734242" sldId="4248"/>
            <ac:spMk id="16" creationId="{816ACC0A-02ED-4D67-A602-2D469BE059A7}"/>
          </ac:spMkLst>
        </pc:spChg>
        <pc:spChg chg="add del mod">
          <ac:chgData name="Alex Sturtivant" userId="05ead3f8-a71e-41c6-9f9d-44406ed944f2" providerId="ADAL" clId="{917A632C-36B0-40D1-9479-E82DE1173811}" dt="2022-01-17T11:50:46.151" v="1086" actId="478"/>
          <ac:spMkLst>
            <pc:docMk/>
            <pc:sldMk cId="1439734242" sldId="4248"/>
            <ac:spMk id="17" creationId="{36E4D21F-8B9B-40D9-BFCE-C073489A34AE}"/>
          </ac:spMkLst>
        </pc:spChg>
        <pc:spChg chg="add mod">
          <ac:chgData name="Alex Sturtivant" userId="05ead3f8-a71e-41c6-9f9d-44406ed944f2" providerId="ADAL" clId="{917A632C-36B0-40D1-9479-E82DE1173811}" dt="2022-01-19T09:41:13.363" v="4196" actId="113"/>
          <ac:spMkLst>
            <pc:docMk/>
            <pc:sldMk cId="1439734242" sldId="4248"/>
            <ac:spMk id="29" creationId="{9F77E2DE-E48E-4A9A-896F-1FCACC4B408A}"/>
          </ac:spMkLst>
        </pc:spChg>
        <pc:spChg chg="mod">
          <ac:chgData name="Alex Sturtivant" userId="05ead3f8-a71e-41c6-9f9d-44406ed944f2" providerId="ADAL" clId="{917A632C-36B0-40D1-9479-E82DE1173811}" dt="2022-01-18T20:27:50.963" v="4182" actId="20577"/>
          <ac:spMkLst>
            <pc:docMk/>
            <pc:sldMk cId="1439734242" sldId="4248"/>
            <ac:spMk id="101" creationId="{00000000-0000-0000-0000-000000000000}"/>
          </ac:spMkLst>
        </pc:spChg>
        <pc:spChg chg="mod">
          <ac:chgData name="Alex Sturtivant" userId="05ead3f8-a71e-41c6-9f9d-44406ed944f2" providerId="ADAL" clId="{917A632C-36B0-40D1-9479-E82DE1173811}" dt="2022-01-17T11:48:45.692" v="1058" actId="1076"/>
          <ac:spMkLst>
            <pc:docMk/>
            <pc:sldMk cId="1439734242" sldId="4248"/>
            <ac:spMk id="102" creationId="{00000000-0000-0000-0000-000000000000}"/>
          </ac:spMkLst>
        </pc:spChg>
        <pc:picChg chg="mod modCrop">
          <ac:chgData name="Alex Sturtivant" userId="05ead3f8-a71e-41c6-9f9d-44406ed944f2" providerId="ADAL" clId="{917A632C-36B0-40D1-9479-E82DE1173811}" dt="2022-01-18T13:10:33.721" v="4022" actId="1076"/>
          <ac:picMkLst>
            <pc:docMk/>
            <pc:sldMk cId="1439734242" sldId="4248"/>
            <ac:picMk id="7" creationId="{DD4595C9-0964-6747-BD66-03E996E95B24}"/>
          </ac:picMkLst>
        </pc:picChg>
        <pc:picChg chg="del mod">
          <ac:chgData name="Alex Sturtivant" userId="05ead3f8-a71e-41c6-9f9d-44406ed944f2" providerId="ADAL" clId="{917A632C-36B0-40D1-9479-E82DE1173811}" dt="2022-01-17T10:16:59.781" v="76" actId="478"/>
          <ac:picMkLst>
            <pc:docMk/>
            <pc:sldMk cId="1439734242" sldId="4248"/>
            <ac:picMk id="11" creationId="{E086CC8D-ACE9-5E45-A781-A99C3FAA6366}"/>
          </ac:picMkLst>
        </pc:picChg>
        <pc:picChg chg="del mod">
          <ac:chgData name="Alex Sturtivant" userId="05ead3f8-a71e-41c6-9f9d-44406ed944f2" providerId="ADAL" clId="{917A632C-36B0-40D1-9479-E82DE1173811}" dt="2022-01-17T10:16:59.245" v="75" actId="478"/>
          <ac:picMkLst>
            <pc:docMk/>
            <pc:sldMk cId="1439734242" sldId="4248"/>
            <ac:picMk id="14" creationId="{4AF06BF3-28D9-A34F-8247-1CF0E7BE2EC7}"/>
          </ac:picMkLst>
        </pc:picChg>
        <pc:picChg chg="add del mod">
          <ac:chgData name="Alex Sturtivant" userId="05ead3f8-a71e-41c6-9f9d-44406ed944f2" providerId="ADAL" clId="{917A632C-36B0-40D1-9479-E82DE1173811}" dt="2022-01-17T12:02:01.666" v="1321" actId="478"/>
          <ac:picMkLst>
            <pc:docMk/>
            <pc:sldMk cId="1439734242" sldId="4248"/>
            <ac:picMk id="2050" creationId="{61879477-16A9-401F-9EB7-10F92D32026F}"/>
          </ac:picMkLst>
        </pc:picChg>
        <pc:picChg chg="add del mod">
          <ac:chgData name="Alex Sturtivant" userId="05ead3f8-a71e-41c6-9f9d-44406ed944f2" providerId="ADAL" clId="{917A632C-36B0-40D1-9479-E82DE1173811}" dt="2022-01-17T12:03:51.514" v="1348" actId="478"/>
          <ac:picMkLst>
            <pc:docMk/>
            <pc:sldMk cId="1439734242" sldId="4248"/>
            <ac:picMk id="2052" creationId="{9E0CFC82-0511-4AD7-8752-6EC6C3356813}"/>
          </ac:picMkLst>
        </pc:picChg>
        <pc:picChg chg="add mod">
          <ac:chgData name="Alex Sturtivant" userId="05ead3f8-a71e-41c6-9f9d-44406ed944f2" providerId="ADAL" clId="{917A632C-36B0-40D1-9479-E82DE1173811}" dt="2022-01-17T12:05:38.890" v="1369" actId="1076"/>
          <ac:picMkLst>
            <pc:docMk/>
            <pc:sldMk cId="1439734242" sldId="4248"/>
            <ac:picMk id="2054" creationId="{B6714FAF-EB72-4EB6-867B-AE2D149EC193}"/>
          </ac:picMkLst>
        </pc:picChg>
        <pc:cxnChg chg="add del mod">
          <ac:chgData name="Alex Sturtivant" userId="05ead3f8-a71e-41c6-9f9d-44406ed944f2" providerId="ADAL" clId="{917A632C-36B0-40D1-9479-E82DE1173811}" dt="2022-01-17T11:50:35.195" v="1084" actId="478"/>
          <ac:cxnSpMkLst>
            <pc:docMk/>
            <pc:sldMk cId="1439734242" sldId="4248"/>
            <ac:cxnSpMk id="6" creationId="{A94946EC-F34A-45A5-9AE7-32544F1BDE85}"/>
          </ac:cxnSpMkLst>
        </pc:cxnChg>
        <pc:cxnChg chg="add del mod">
          <ac:chgData name="Alex Sturtivant" userId="05ead3f8-a71e-41c6-9f9d-44406ed944f2" providerId="ADAL" clId="{917A632C-36B0-40D1-9479-E82DE1173811}" dt="2022-01-17T12:04:29.995" v="1353" actId="478"/>
          <ac:cxnSpMkLst>
            <pc:docMk/>
            <pc:sldMk cId="1439734242" sldId="4248"/>
            <ac:cxnSpMk id="26" creationId="{62C2622B-02FF-454A-8BA3-18D03A365819}"/>
          </ac:cxnSpMkLst>
        </pc:cxnChg>
      </pc:sldChg>
      <pc:sldChg chg="modNotesTx">
        <pc:chgData name="Alex Sturtivant" userId="05ead3f8-a71e-41c6-9f9d-44406ed944f2" providerId="ADAL" clId="{917A632C-36B0-40D1-9479-E82DE1173811}" dt="2022-01-21T16:50:55.607" v="4239" actId="20577"/>
        <pc:sldMkLst>
          <pc:docMk/>
          <pc:sldMk cId="3512958434" sldId="4250"/>
        </pc:sldMkLst>
      </pc:sldChg>
      <pc:sldChg chg="delSp modSp add del mod">
        <pc:chgData name="Alex Sturtivant" userId="05ead3f8-a71e-41c6-9f9d-44406ed944f2" providerId="ADAL" clId="{917A632C-36B0-40D1-9479-E82DE1173811}" dt="2022-01-17T11:01:11.031" v="936" actId="47"/>
        <pc:sldMkLst>
          <pc:docMk/>
          <pc:sldMk cId="1084614932" sldId="4253"/>
        </pc:sldMkLst>
        <pc:spChg chg="del mod">
          <ac:chgData name="Alex Sturtivant" userId="05ead3f8-a71e-41c6-9f9d-44406ed944f2" providerId="ADAL" clId="{917A632C-36B0-40D1-9479-E82DE1173811}" dt="2022-01-17T10:34:35.196" v="426" actId="478"/>
          <ac:spMkLst>
            <pc:docMk/>
            <pc:sldMk cId="1084614932" sldId="4253"/>
            <ac:spMk id="2" creationId="{4B38058E-0AA3-4BC8-AC04-6B29251C872F}"/>
          </ac:spMkLst>
        </pc:spChg>
        <pc:spChg chg="del">
          <ac:chgData name="Alex Sturtivant" userId="05ead3f8-a71e-41c6-9f9d-44406ed944f2" providerId="ADAL" clId="{917A632C-36B0-40D1-9479-E82DE1173811}" dt="2022-01-17T10:34:30.811" v="422" actId="478"/>
          <ac:spMkLst>
            <pc:docMk/>
            <pc:sldMk cId="1084614932" sldId="4253"/>
            <ac:spMk id="4" creationId="{0E2BF947-F410-4FB6-B375-17C8F56968CF}"/>
          </ac:spMkLst>
        </pc:spChg>
        <pc:spChg chg="del">
          <ac:chgData name="Alex Sturtivant" userId="05ead3f8-a71e-41c6-9f9d-44406ed944f2" providerId="ADAL" clId="{917A632C-36B0-40D1-9479-E82DE1173811}" dt="2022-01-17T10:34:33.710" v="425" actId="478"/>
          <ac:spMkLst>
            <pc:docMk/>
            <pc:sldMk cId="1084614932" sldId="4253"/>
            <ac:spMk id="9" creationId="{EF783F39-0779-4CF5-AFB6-44D542606537}"/>
          </ac:spMkLst>
        </pc:spChg>
        <pc:spChg chg="del">
          <ac:chgData name="Alex Sturtivant" userId="05ead3f8-a71e-41c6-9f9d-44406ed944f2" providerId="ADAL" clId="{917A632C-36B0-40D1-9479-E82DE1173811}" dt="2022-01-17T10:34:32.795" v="424" actId="478"/>
          <ac:spMkLst>
            <pc:docMk/>
            <pc:sldMk cId="1084614932" sldId="4253"/>
            <ac:spMk id="10" creationId="{B6EF194F-765B-4E53-B24B-9EB2B6529C1C}"/>
          </ac:spMkLst>
        </pc:spChg>
        <pc:spChg chg="del">
          <ac:chgData name="Alex Sturtivant" userId="05ead3f8-a71e-41c6-9f9d-44406ed944f2" providerId="ADAL" clId="{917A632C-36B0-40D1-9479-E82DE1173811}" dt="2022-01-17T10:34:36.260" v="427" actId="478"/>
          <ac:spMkLst>
            <pc:docMk/>
            <pc:sldMk cId="1084614932" sldId="4253"/>
            <ac:spMk id="12" creationId="{DA74D55B-6E24-4249-8DE5-5DB35B52E849}"/>
          </ac:spMkLst>
        </pc:spChg>
        <pc:spChg chg="del mod">
          <ac:chgData name="Alex Sturtivant" userId="05ead3f8-a71e-41c6-9f9d-44406ed944f2" providerId="ADAL" clId="{917A632C-36B0-40D1-9479-E82DE1173811}" dt="2022-01-17T10:34:30.316" v="421" actId="478"/>
          <ac:spMkLst>
            <pc:docMk/>
            <pc:sldMk cId="1084614932" sldId="4253"/>
            <ac:spMk id="13" creationId="{2626CFC0-D553-4F0A-AEAB-F3630A84C6C3}"/>
          </ac:spMkLst>
        </pc:spChg>
        <pc:spChg chg="del">
          <ac:chgData name="Alex Sturtivant" userId="05ead3f8-a71e-41c6-9f9d-44406ed944f2" providerId="ADAL" clId="{917A632C-36B0-40D1-9479-E82DE1173811}" dt="2022-01-17T10:34:28.635" v="419" actId="478"/>
          <ac:spMkLst>
            <pc:docMk/>
            <pc:sldMk cId="1084614932" sldId="4253"/>
            <ac:spMk id="15" creationId="{6EA8634B-E0ED-4CB5-BF0F-1F61DC92C792}"/>
          </ac:spMkLst>
        </pc:spChg>
        <pc:spChg chg="del">
          <ac:chgData name="Alex Sturtivant" userId="05ead3f8-a71e-41c6-9f9d-44406ed944f2" providerId="ADAL" clId="{917A632C-36B0-40D1-9479-E82DE1173811}" dt="2022-01-17T10:34:29.268" v="420" actId="478"/>
          <ac:spMkLst>
            <pc:docMk/>
            <pc:sldMk cId="1084614932" sldId="4253"/>
            <ac:spMk id="16" creationId="{816ACC0A-02ED-4D67-A602-2D469BE059A7}"/>
          </ac:spMkLst>
        </pc:spChg>
        <pc:spChg chg="mod">
          <ac:chgData name="Alex Sturtivant" userId="05ead3f8-a71e-41c6-9f9d-44406ed944f2" providerId="ADAL" clId="{917A632C-36B0-40D1-9479-E82DE1173811}" dt="2022-01-17T10:36:35.523" v="521" actId="20577"/>
          <ac:spMkLst>
            <pc:docMk/>
            <pc:sldMk cId="1084614932" sldId="4253"/>
            <ac:spMk id="101" creationId="{00000000-0000-0000-0000-000000000000}"/>
          </ac:spMkLst>
        </pc:spChg>
        <pc:picChg chg="del">
          <ac:chgData name="Alex Sturtivant" userId="05ead3f8-a71e-41c6-9f9d-44406ed944f2" providerId="ADAL" clId="{917A632C-36B0-40D1-9479-E82DE1173811}" dt="2022-01-17T10:34:27.064" v="417" actId="478"/>
          <ac:picMkLst>
            <pc:docMk/>
            <pc:sldMk cId="1084614932" sldId="4253"/>
            <ac:picMk id="7" creationId="{DD4595C9-0964-6747-BD66-03E996E95B24}"/>
          </ac:picMkLst>
        </pc:picChg>
      </pc:sldChg>
      <pc:sldChg chg="add del">
        <pc:chgData name="Alex Sturtivant" userId="05ead3f8-a71e-41c6-9f9d-44406ed944f2" providerId="ADAL" clId="{917A632C-36B0-40D1-9479-E82DE1173811}" dt="2022-01-17T11:01:14.939" v="937" actId="47"/>
        <pc:sldMkLst>
          <pc:docMk/>
          <pc:sldMk cId="2394842879" sldId="4254"/>
        </pc:sldMkLst>
      </pc:sldChg>
      <pc:sldChg chg="addSp delSp modSp mod setBg modNotesTx">
        <pc:chgData name="Alex Sturtivant" userId="05ead3f8-a71e-41c6-9f9d-44406ed944f2" providerId="ADAL" clId="{917A632C-36B0-40D1-9479-E82DE1173811}" dt="2022-01-19T09:36:30.378" v="4184" actId="20577"/>
        <pc:sldMkLst>
          <pc:docMk/>
          <pc:sldMk cId="352657129" sldId="4255"/>
        </pc:sldMkLst>
        <pc:spChg chg="del mod">
          <ac:chgData name="Alex Sturtivant" userId="05ead3f8-a71e-41c6-9f9d-44406ed944f2" providerId="ADAL" clId="{917A632C-36B0-40D1-9479-E82DE1173811}" dt="2022-01-18T13:08:00.819" v="3959" actId="478"/>
          <ac:spMkLst>
            <pc:docMk/>
            <pc:sldMk cId="352657129" sldId="4255"/>
            <ac:spMk id="4" creationId="{40204411-2DCD-4FCE-8A4F-F7B4E8BB8411}"/>
          </ac:spMkLst>
        </pc:spChg>
        <pc:spChg chg="mod ord">
          <ac:chgData name="Alex Sturtivant" userId="05ead3f8-a71e-41c6-9f9d-44406ed944f2" providerId="ADAL" clId="{917A632C-36B0-40D1-9479-E82DE1173811}" dt="2022-01-18T13:17:54.596" v="4078" actId="26606"/>
          <ac:spMkLst>
            <pc:docMk/>
            <pc:sldMk cId="352657129" sldId="4255"/>
            <ac:spMk id="7" creationId="{8C5332B6-CFD1-49F1-8D39-90A8BAA35292}"/>
          </ac:spMkLst>
        </pc:spChg>
        <pc:spChg chg="add mod">
          <ac:chgData name="Alex Sturtivant" userId="05ead3f8-a71e-41c6-9f9d-44406ed944f2" providerId="ADAL" clId="{917A632C-36B0-40D1-9479-E82DE1173811}" dt="2022-01-18T13:18:07.323" v="4079" actId="1076"/>
          <ac:spMkLst>
            <pc:docMk/>
            <pc:sldMk cId="352657129" sldId="4255"/>
            <ac:spMk id="8" creationId="{D650AC12-BF58-4BB0-85D6-9968D9FFAF6F}"/>
          </ac:spMkLst>
        </pc:spChg>
        <pc:spChg chg="add mod">
          <ac:chgData name="Alex Sturtivant" userId="05ead3f8-a71e-41c6-9f9d-44406ed944f2" providerId="ADAL" clId="{917A632C-36B0-40D1-9479-E82DE1173811}" dt="2022-01-18T13:17:50.935" v="4076"/>
          <ac:spMkLst>
            <pc:docMk/>
            <pc:sldMk cId="352657129" sldId="4255"/>
            <ac:spMk id="9" creationId="{3EFF18DC-FEEC-4D67-B0E8-9B8563137543}"/>
          </ac:spMkLst>
        </pc:spChg>
        <pc:spChg chg="mod">
          <ac:chgData name="Alex Sturtivant" userId="05ead3f8-a71e-41c6-9f9d-44406ed944f2" providerId="ADAL" clId="{917A632C-36B0-40D1-9479-E82DE1173811}" dt="2022-01-18T13:17:54.596" v="4078" actId="26606"/>
          <ac:spMkLst>
            <pc:docMk/>
            <pc:sldMk cId="352657129" sldId="4255"/>
            <ac:spMk id="10" creationId="{A14CB1AC-4F45-ED4D-B36E-D8375566BF8E}"/>
          </ac:spMkLst>
        </pc:spChg>
        <pc:spChg chg="add del">
          <ac:chgData name="Alex Sturtivant" userId="05ead3f8-a71e-41c6-9f9d-44406ed944f2" providerId="ADAL" clId="{917A632C-36B0-40D1-9479-E82DE1173811}" dt="2022-01-18T13:17:54.596" v="4078" actId="26606"/>
          <ac:spMkLst>
            <pc:docMk/>
            <pc:sldMk cId="352657129" sldId="4255"/>
            <ac:spMk id="20" creationId="{3346177D-ADC4-4968-B747-5CFCD390B5B9}"/>
          </ac:spMkLst>
        </pc:spChg>
        <pc:spChg chg="add del">
          <ac:chgData name="Alex Sturtivant" userId="05ead3f8-a71e-41c6-9f9d-44406ed944f2" providerId="ADAL" clId="{917A632C-36B0-40D1-9479-E82DE1173811}" dt="2022-01-18T13:17:54.596" v="4078" actId="26606"/>
          <ac:spMkLst>
            <pc:docMk/>
            <pc:sldMk cId="352657129" sldId="4255"/>
            <ac:spMk id="22" creationId="{0844A943-BF79-4FEA-ABB1-3BD54D236606}"/>
          </ac:spMkLst>
        </pc:spChg>
        <pc:spChg chg="add del">
          <ac:chgData name="Alex Sturtivant" userId="05ead3f8-a71e-41c6-9f9d-44406ed944f2" providerId="ADAL" clId="{917A632C-36B0-40D1-9479-E82DE1173811}" dt="2022-01-18T13:17:54.596" v="4078" actId="26606"/>
          <ac:spMkLst>
            <pc:docMk/>
            <pc:sldMk cId="352657129" sldId="4255"/>
            <ac:spMk id="24" creationId="{6437CC72-F4A8-4DC3-AFAB-D22C482C8100}"/>
          </ac:spMkLst>
        </pc:spChg>
        <pc:picChg chg="ord">
          <ac:chgData name="Alex Sturtivant" userId="05ead3f8-a71e-41c6-9f9d-44406ed944f2" providerId="ADAL" clId="{917A632C-36B0-40D1-9479-E82DE1173811}" dt="2022-01-18T13:17:54.596" v="4078" actId="26606"/>
          <ac:picMkLst>
            <pc:docMk/>
            <pc:sldMk cId="352657129" sldId="4255"/>
            <ac:picMk id="5" creationId="{84A82D51-A3AA-43D1-A9FF-C14C4864199F}"/>
          </ac:picMkLst>
        </pc:picChg>
        <pc:picChg chg="add mod">
          <ac:chgData name="Alex Sturtivant" userId="05ead3f8-a71e-41c6-9f9d-44406ed944f2" providerId="ADAL" clId="{917A632C-36B0-40D1-9479-E82DE1173811}" dt="2022-01-18T13:17:50.935" v="4076"/>
          <ac:picMkLst>
            <pc:docMk/>
            <pc:sldMk cId="352657129" sldId="4255"/>
            <ac:picMk id="11" creationId="{6D02C530-A389-4D9B-8931-53B3BD2F2B2F}"/>
          </ac:picMkLst>
        </pc:picChg>
        <pc:picChg chg="mod">
          <ac:chgData name="Alex Sturtivant" userId="05ead3f8-a71e-41c6-9f9d-44406ed944f2" providerId="ADAL" clId="{917A632C-36B0-40D1-9479-E82DE1173811}" dt="2022-01-18T13:17:54.596" v="4078" actId="26606"/>
          <ac:picMkLst>
            <pc:docMk/>
            <pc:sldMk cId="352657129" sldId="4255"/>
            <ac:picMk id="15" creationId="{01D5A384-5DC3-B848-9379-D1E7EB411FC3}"/>
          </ac:picMkLst>
        </pc:picChg>
      </pc:sldChg>
      <pc:sldChg chg="modSp mod modNotesTx">
        <pc:chgData name="Alex Sturtivant" userId="05ead3f8-a71e-41c6-9f9d-44406ed944f2" providerId="ADAL" clId="{917A632C-36B0-40D1-9479-E82DE1173811}" dt="2022-01-21T16:51:28.052" v="4247" actId="20577"/>
        <pc:sldMkLst>
          <pc:docMk/>
          <pc:sldMk cId="1042506268" sldId="4257"/>
        </pc:sldMkLst>
        <pc:spChg chg="mod">
          <ac:chgData name="Alex Sturtivant" userId="05ead3f8-a71e-41c6-9f9d-44406ed944f2" providerId="ADAL" clId="{917A632C-36B0-40D1-9479-E82DE1173811}" dt="2022-01-19T13:29:56.967" v="4215" actId="255"/>
          <ac:spMkLst>
            <pc:docMk/>
            <pc:sldMk cId="1042506268" sldId="4257"/>
            <ac:spMk id="8" creationId="{6105F9B7-D2D6-496E-8830-6C34365CD8AE}"/>
          </ac:spMkLst>
        </pc:spChg>
      </pc:sldChg>
      <pc:sldChg chg="addSp delSp modSp add mod modNotesTx">
        <pc:chgData name="Alex Sturtivant" userId="05ead3f8-a71e-41c6-9f9d-44406ed944f2" providerId="ADAL" clId="{917A632C-36B0-40D1-9479-E82DE1173811}" dt="2022-01-19T09:36:26.266" v="4183" actId="20577"/>
        <pc:sldMkLst>
          <pc:docMk/>
          <pc:sldMk cId="1865250006" sldId="4258"/>
        </pc:sldMkLst>
        <pc:spChg chg="add mod">
          <ac:chgData name="Alex Sturtivant" userId="05ead3f8-a71e-41c6-9f9d-44406ed944f2" providerId="ADAL" clId="{917A632C-36B0-40D1-9479-E82DE1173811}" dt="2022-01-18T13:18:20.749" v="4101" actId="1035"/>
          <ac:spMkLst>
            <pc:docMk/>
            <pc:sldMk cId="1865250006" sldId="4258"/>
            <ac:spMk id="2" creationId="{AAFC4EEE-E01D-4610-B88D-9D96691A37D7}"/>
          </ac:spMkLst>
        </pc:spChg>
        <pc:spChg chg="del">
          <ac:chgData name="Alex Sturtivant" userId="05ead3f8-a71e-41c6-9f9d-44406ed944f2" providerId="ADAL" clId="{917A632C-36B0-40D1-9479-E82DE1173811}" dt="2022-01-18T13:08:15.167" v="3961" actId="478"/>
          <ac:spMkLst>
            <pc:docMk/>
            <pc:sldMk cId="1865250006" sldId="4258"/>
            <ac:spMk id="4" creationId="{40204411-2DCD-4FCE-8A4F-F7B4E8BB8411}"/>
          </ac:spMkLst>
        </pc:spChg>
        <pc:spChg chg="del">
          <ac:chgData name="Alex Sturtivant" userId="05ead3f8-a71e-41c6-9f9d-44406ed944f2" providerId="ADAL" clId="{917A632C-36B0-40D1-9479-E82DE1173811}" dt="2022-01-17T11:10:31.356" v="939" actId="478"/>
          <ac:spMkLst>
            <pc:docMk/>
            <pc:sldMk cId="1865250006" sldId="4258"/>
            <ac:spMk id="8" creationId="{D650AC12-BF58-4BB0-85D6-9968D9FFAF6F}"/>
          </ac:spMkLst>
        </pc:spChg>
        <pc:spChg chg="add mod">
          <ac:chgData name="Alex Sturtivant" userId="05ead3f8-a71e-41c6-9f9d-44406ed944f2" providerId="ADAL" clId="{917A632C-36B0-40D1-9479-E82DE1173811}" dt="2022-01-18T13:18:20.749" v="4101" actId="1035"/>
          <ac:spMkLst>
            <pc:docMk/>
            <pc:sldMk cId="1865250006" sldId="4258"/>
            <ac:spMk id="9" creationId="{26804F56-3549-4402-8278-63C2C3CE30CB}"/>
          </ac:spMkLst>
        </pc:spChg>
        <pc:spChg chg="mod">
          <ac:chgData name="Alex Sturtivant" userId="05ead3f8-a71e-41c6-9f9d-44406ed944f2" providerId="ADAL" clId="{917A632C-36B0-40D1-9479-E82DE1173811}" dt="2022-01-18T13:08:18.389" v="3962" actId="207"/>
          <ac:spMkLst>
            <pc:docMk/>
            <pc:sldMk cId="1865250006" sldId="4258"/>
            <ac:spMk id="10" creationId="{A14CB1AC-4F45-ED4D-B36E-D8375566BF8E}"/>
          </ac:spMkLst>
        </pc:spChg>
        <pc:spChg chg="add mod">
          <ac:chgData name="Alex Sturtivant" userId="05ead3f8-a71e-41c6-9f9d-44406ed944f2" providerId="ADAL" clId="{917A632C-36B0-40D1-9479-E82DE1173811}" dt="2022-01-18T13:18:20.749" v="4101" actId="1035"/>
          <ac:spMkLst>
            <pc:docMk/>
            <pc:sldMk cId="1865250006" sldId="4258"/>
            <ac:spMk id="11" creationId="{8E955D8C-357C-412B-8986-21464B9E7272}"/>
          </ac:spMkLst>
        </pc:spChg>
        <pc:spChg chg="add mod">
          <ac:chgData name="Alex Sturtivant" userId="05ead3f8-a71e-41c6-9f9d-44406ed944f2" providerId="ADAL" clId="{917A632C-36B0-40D1-9479-E82DE1173811}" dt="2022-01-18T13:18:20.749" v="4101" actId="1035"/>
          <ac:spMkLst>
            <pc:docMk/>
            <pc:sldMk cId="1865250006" sldId="4258"/>
            <ac:spMk id="12" creationId="{FF632AA8-EE38-48B8-BB6D-82E627C9C18A}"/>
          </ac:spMkLst>
        </pc:spChg>
        <pc:spChg chg="add mod">
          <ac:chgData name="Alex Sturtivant" userId="05ead3f8-a71e-41c6-9f9d-44406ed944f2" providerId="ADAL" clId="{917A632C-36B0-40D1-9479-E82DE1173811}" dt="2022-01-18T13:18:20.749" v="4101" actId="1035"/>
          <ac:spMkLst>
            <pc:docMk/>
            <pc:sldMk cId="1865250006" sldId="4258"/>
            <ac:spMk id="13" creationId="{C10AA448-B6C5-4A62-A47D-EDD64D0BA1A2}"/>
          </ac:spMkLst>
        </pc:spChg>
        <pc:spChg chg="add mod">
          <ac:chgData name="Alex Sturtivant" userId="05ead3f8-a71e-41c6-9f9d-44406ed944f2" providerId="ADAL" clId="{917A632C-36B0-40D1-9479-E82DE1173811}" dt="2022-01-18T13:18:20.749" v="4101" actId="1035"/>
          <ac:spMkLst>
            <pc:docMk/>
            <pc:sldMk cId="1865250006" sldId="4258"/>
            <ac:spMk id="14" creationId="{7576E4C6-E816-4BA7-9FF2-13E2C5BEB66D}"/>
          </ac:spMkLst>
        </pc:spChg>
        <pc:spChg chg="add mod">
          <ac:chgData name="Alex Sturtivant" userId="05ead3f8-a71e-41c6-9f9d-44406ed944f2" providerId="ADAL" clId="{917A632C-36B0-40D1-9479-E82DE1173811}" dt="2022-01-18T13:18:13.609" v="4080"/>
          <ac:spMkLst>
            <pc:docMk/>
            <pc:sldMk cId="1865250006" sldId="4258"/>
            <ac:spMk id="16" creationId="{DE517C70-445E-4613-8293-3A675150ED87}"/>
          </ac:spMkLst>
        </pc:spChg>
        <pc:picChg chg="add mod">
          <ac:chgData name="Alex Sturtivant" userId="05ead3f8-a71e-41c6-9f9d-44406ed944f2" providerId="ADAL" clId="{917A632C-36B0-40D1-9479-E82DE1173811}" dt="2022-01-18T13:18:13.609" v="4080"/>
          <ac:picMkLst>
            <pc:docMk/>
            <pc:sldMk cId="1865250006" sldId="4258"/>
            <ac:picMk id="17" creationId="{80190222-967D-4D4F-A3D3-89E54C24E5E7}"/>
          </ac:picMkLst>
        </pc:picChg>
      </pc:sldChg>
      <pc:sldChg chg="modSp add mod delCm">
        <pc:chgData name="Alex Sturtivant" userId="05ead3f8-a71e-41c6-9f9d-44406ed944f2" providerId="ADAL" clId="{917A632C-36B0-40D1-9479-E82DE1173811}" dt="2022-01-17T17:37:27.015" v="2171" actId="1076"/>
        <pc:sldMkLst>
          <pc:docMk/>
          <pc:sldMk cId="2395876899" sldId="4259"/>
        </pc:sldMkLst>
        <pc:spChg chg="mod">
          <ac:chgData name="Alex Sturtivant" userId="05ead3f8-a71e-41c6-9f9d-44406ed944f2" providerId="ADAL" clId="{917A632C-36B0-40D1-9479-E82DE1173811}" dt="2022-01-17T17:37:27.015" v="2171" actId="1076"/>
          <ac:spMkLst>
            <pc:docMk/>
            <pc:sldMk cId="2395876899" sldId="4259"/>
            <ac:spMk id="6" creationId="{5CADC8EC-DAE7-0845-AB85-A2A4CADB880A}"/>
          </ac:spMkLst>
        </pc:spChg>
      </pc:sldChg>
      <pc:sldChg chg="modNotesTx">
        <pc:chgData name="Alex Sturtivant" userId="05ead3f8-a71e-41c6-9f9d-44406ed944f2" providerId="ADAL" clId="{917A632C-36B0-40D1-9479-E82DE1173811}" dt="2022-01-21T16:51:41.843" v="4249" actId="20577"/>
        <pc:sldMkLst>
          <pc:docMk/>
          <pc:sldMk cId="1531932893" sldId="4260"/>
        </pc:sldMkLst>
      </pc:sldChg>
      <pc:sldChg chg="addSp delSp modSp add mod">
        <pc:chgData name="Alex Sturtivant" userId="05ead3f8-a71e-41c6-9f9d-44406ed944f2" providerId="ADAL" clId="{917A632C-36B0-40D1-9479-E82DE1173811}" dt="2022-01-18T12:14:31.005" v="3958" actId="1076"/>
        <pc:sldMkLst>
          <pc:docMk/>
          <pc:sldMk cId="2024129871" sldId="4261"/>
        </pc:sldMkLst>
        <pc:spChg chg="mod">
          <ac:chgData name="Alex Sturtivant" userId="05ead3f8-a71e-41c6-9f9d-44406ed944f2" providerId="ADAL" clId="{917A632C-36B0-40D1-9479-E82DE1173811}" dt="2022-01-17T11:58:17.924" v="1237" actId="1076"/>
          <ac:spMkLst>
            <pc:docMk/>
            <pc:sldMk cId="2024129871" sldId="4261"/>
            <ac:spMk id="4" creationId="{40204411-2DCD-4FCE-8A4F-F7B4E8BB8411}"/>
          </ac:spMkLst>
        </pc:spChg>
        <pc:spChg chg="del">
          <ac:chgData name="Alex Sturtivant" userId="05ead3f8-a71e-41c6-9f9d-44406ed944f2" providerId="ADAL" clId="{917A632C-36B0-40D1-9479-E82DE1173811}" dt="2022-01-17T11:56:07.404" v="1210" actId="478"/>
          <ac:spMkLst>
            <pc:docMk/>
            <pc:sldMk cId="2024129871" sldId="4261"/>
            <ac:spMk id="7" creationId="{8C5332B6-CFD1-49F1-8D39-90A8BAA35292}"/>
          </ac:spMkLst>
        </pc:spChg>
        <pc:spChg chg="mod">
          <ac:chgData name="Alex Sturtivant" userId="05ead3f8-a71e-41c6-9f9d-44406ed944f2" providerId="ADAL" clId="{917A632C-36B0-40D1-9479-E82DE1173811}" dt="2022-01-18T12:14:31.005" v="3958" actId="1076"/>
          <ac:spMkLst>
            <pc:docMk/>
            <pc:sldMk cId="2024129871" sldId="4261"/>
            <ac:spMk id="10" creationId="{A14CB1AC-4F45-ED4D-B36E-D8375566BF8E}"/>
          </ac:spMkLst>
        </pc:spChg>
        <pc:picChg chg="add mod">
          <ac:chgData name="Alex Sturtivant" userId="05ead3f8-a71e-41c6-9f9d-44406ed944f2" providerId="ADAL" clId="{917A632C-36B0-40D1-9479-E82DE1173811}" dt="2022-01-17T11:57:45.644" v="1220" actId="1076"/>
          <ac:picMkLst>
            <pc:docMk/>
            <pc:sldMk cId="2024129871" sldId="4261"/>
            <ac:picMk id="1026" creationId="{0558AD27-883A-4642-B862-DC6CEBCB42CB}"/>
          </ac:picMkLst>
        </pc:picChg>
      </pc:sldChg>
      <pc:sldChg chg="modNotesTx">
        <pc:chgData name="Alex Sturtivant" userId="05ead3f8-a71e-41c6-9f9d-44406ed944f2" providerId="ADAL" clId="{917A632C-36B0-40D1-9479-E82DE1173811}" dt="2022-01-21T16:51:08.161" v="4241" actId="20577"/>
        <pc:sldMkLst>
          <pc:docMk/>
          <pc:sldMk cId="644265801" sldId="4262"/>
        </pc:sldMkLst>
      </pc:sldChg>
      <pc:sldChg chg="modSp mod modNotesTx">
        <pc:chgData name="Alex Sturtivant" userId="05ead3f8-a71e-41c6-9f9d-44406ed944f2" providerId="ADAL" clId="{917A632C-36B0-40D1-9479-E82DE1173811}" dt="2022-01-21T16:51:16.197" v="4242" actId="20577"/>
        <pc:sldMkLst>
          <pc:docMk/>
          <pc:sldMk cId="1277308327" sldId="4265"/>
        </pc:sldMkLst>
        <pc:spChg chg="mod">
          <ac:chgData name="Alex Sturtivant" userId="05ead3f8-a71e-41c6-9f9d-44406ed944f2" providerId="ADAL" clId="{917A632C-36B0-40D1-9479-E82DE1173811}" dt="2022-01-19T13:29:12.681" v="4214" actId="20577"/>
          <ac:spMkLst>
            <pc:docMk/>
            <pc:sldMk cId="1277308327" sldId="4265"/>
            <ac:spMk id="8" creationId="{6105F9B7-D2D6-496E-8830-6C34365CD8AE}"/>
          </ac:spMkLst>
        </pc:spChg>
      </pc:sldChg>
      <pc:sldChg chg="modNotesTx">
        <pc:chgData name="Alex Sturtivant" userId="05ead3f8-a71e-41c6-9f9d-44406ed944f2" providerId="ADAL" clId="{917A632C-36B0-40D1-9479-E82DE1173811}" dt="2022-01-21T16:51:18.055" v="4243" actId="20577"/>
        <pc:sldMkLst>
          <pc:docMk/>
          <pc:sldMk cId="886298092" sldId="4266"/>
        </pc:sldMkLst>
      </pc:sldChg>
      <pc:sldChg chg="modNotesTx">
        <pc:chgData name="Alex Sturtivant" userId="05ead3f8-a71e-41c6-9f9d-44406ed944f2" providerId="ADAL" clId="{917A632C-36B0-40D1-9479-E82DE1173811}" dt="2022-01-21T16:51:22.804" v="4245" actId="20577"/>
        <pc:sldMkLst>
          <pc:docMk/>
          <pc:sldMk cId="51795845" sldId="4267"/>
        </pc:sldMkLst>
      </pc:sldChg>
      <pc:sldChg chg="modNotesTx">
        <pc:chgData name="Alex Sturtivant" userId="05ead3f8-a71e-41c6-9f9d-44406ed944f2" providerId="ADAL" clId="{917A632C-36B0-40D1-9479-E82DE1173811}" dt="2022-01-21T16:51:25.254" v="4246" actId="20577"/>
        <pc:sldMkLst>
          <pc:docMk/>
          <pc:sldMk cId="776154218" sldId="4268"/>
        </pc:sldMkLst>
      </pc:sldChg>
      <pc:sldChg chg="addSp delSp modSp add del mod ord modShow modNotesTx">
        <pc:chgData name="Alex Sturtivant" userId="05ead3f8-a71e-41c6-9f9d-44406ed944f2" providerId="ADAL" clId="{917A632C-36B0-40D1-9479-E82DE1173811}" dt="2022-01-21T16:51:58.942" v="4252" actId="47"/>
        <pc:sldMkLst>
          <pc:docMk/>
          <pc:sldMk cId="2627012614" sldId="4269"/>
        </pc:sldMkLst>
        <pc:spChg chg="del mod">
          <ac:chgData name="Alex Sturtivant" userId="05ead3f8-a71e-41c6-9f9d-44406ed944f2" providerId="ADAL" clId="{917A632C-36B0-40D1-9479-E82DE1173811}" dt="2022-01-17T17:36:49.390" v="2167" actId="478"/>
          <ac:spMkLst>
            <pc:docMk/>
            <pc:sldMk cId="2627012614" sldId="4269"/>
            <ac:spMk id="3" creationId="{A8914070-BD0A-47BE-AE7D-6ADAC9B9BAFA}"/>
          </ac:spMkLst>
        </pc:spChg>
        <pc:spChg chg="mod">
          <ac:chgData name="Alex Sturtivant" userId="05ead3f8-a71e-41c6-9f9d-44406ed944f2" providerId="ADAL" clId="{917A632C-36B0-40D1-9479-E82DE1173811}" dt="2022-01-17T17:59:04.580" v="3479" actId="13926"/>
          <ac:spMkLst>
            <pc:docMk/>
            <pc:sldMk cId="2627012614" sldId="4269"/>
            <ac:spMk id="5" creationId="{CF23C95D-2CE2-1449-AD39-FAD79E5570AC}"/>
          </ac:spMkLst>
        </pc:spChg>
        <pc:spChg chg="add del mod">
          <ac:chgData name="Alex Sturtivant" userId="05ead3f8-a71e-41c6-9f9d-44406ed944f2" providerId="ADAL" clId="{917A632C-36B0-40D1-9479-E82DE1173811}" dt="2022-01-17T17:36:52.064" v="2169" actId="478"/>
          <ac:spMkLst>
            <pc:docMk/>
            <pc:sldMk cId="2627012614" sldId="4269"/>
            <ac:spMk id="7" creationId="{F41E4ED3-0CC5-4E22-BD91-15D705A7A1E3}"/>
          </ac:spMkLst>
        </pc:spChg>
        <pc:spChg chg="add del mod">
          <ac:chgData name="Alex Sturtivant" userId="05ead3f8-a71e-41c6-9f9d-44406ed944f2" providerId="ADAL" clId="{917A632C-36B0-40D1-9479-E82DE1173811}" dt="2022-01-17T17:36:54.291" v="2170" actId="478"/>
          <ac:spMkLst>
            <pc:docMk/>
            <pc:sldMk cId="2627012614" sldId="4269"/>
            <ac:spMk id="8" creationId="{EC764931-264B-4B12-AA9A-3CD2C8956D01}"/>
          </ac:spMkLst>
        </pc:spChg>
      </pc:sldChg>
      <pc:sldChg chg="addSp delSp modSp add mod">
        <pc:chgData name="Alex Sturtivant" userId="05ead3f8-a71e-41c6-9f9d-44406ed944f2" providerId="ADAL" clId="{917A632C-36B0-40D1-9479-E82DE1173811}" dt="2022-01-17T18:07:38.648" v="3593" actId="1076"/>
        <pc:sldMkLst>
          <pc:docMk/>
          <pc:sldMk cId="545349194" sldId="4270"/>
        </pc:sldMkLst>
        <pc:spChg chg="add del mod">
          <ac:chgData name="Alex Sturtivant" userId="05ead3f8-a71e-41c6-9f9d-44406ed944f2" providerId="ADAL" clId="{917A632C-36B0-40D1-9479-E82DE1173811}" dt="2022-01-17T18:04:42.601" v="3553" actId="478"/>
          <ac:spMkLst>
            <pc:docMk/>
            <pc:sldMk cId="545349194" sldId="4270"/>
            <ac:spMk id="2" creationId="{25C3DA03-1F1B-4201-A8A2-5E1BBCA723F6}"/>
          </ac:spMkLst>
        </pc:spChg>
        <pc:picChg chg="del mod">
          <ac:chgData name="Alex Sturtivant" userId="05ead3f8-a71e-41c6-9f9d-44406ed944f2" providerId="ADAL" clId="{917A632C-36B0-40D1-9479-E82DE1173811}" dt="2022-01-17T18:05:29.785" v="3571" actId="478"/>
          <ac:picMkLst>
            <pc:docMk/>
            <pc:sldMk cId="545349194" sldId="4270"/>
            <ac:picMk id="6" creationId="{D29A13F5-17BD-4734-853C-4968A5552785}"/>
          </ac:picMkLst>
        </pc:picChg>
        <pc:picChg chg="del mod">
          <ac:chgData name="Alex Sturtivant" userId="05ead3f8-a71e-41c6-9f9d-44406ed944f2" providerId="ADAL" clId="{917A632C-36B0-40D1-9479-E82DE1173811}" dt="2022-01-17T18:05:28.121" v="3570" actId="478"/>
          <ac:picMkLst>
            <pc:docMk/>
            <pc:sldMk cId="545349194" sldId="4270"/>
            <ac:picMk id="8" creationId="{303F1635-BE6B-4AD3-BFC1-EB93CC5D99BD}"/>
          </ac:picMkLst>
        </pc:picChg>
        <pc:picChg chg="del">
          <ac:chgData name="Alex Sturtivant" userId="05ead3f8-a71e-41c6-9f9d-44406ed944f2" providerId="ADAL" clId="{917A632C-36B0-40D1-9479-E82DE1173811}" dt="2022-01-17T18:05:51.976" v="3580" actId="478"/>
          <ac:picMkLst>
            <pc:docMk/>
            <pc:sldMk cId="545349194" sldId="4270"/>
            <ac:picMk id="10" creationId="{0610B8F2-7CC2-4AE9-AD65-F6FDD1DEADE3}"/>
          </ac:picMkLst>
        </pc:picChg>
        <pc:picChg chg="del">
          <ac:chgData name="Alex Sturtivant" userId="05ead3f8-a71e-41c6-9f9d-44406ed944f2" providerId="ADAL" clId="{917A632C-36B0-40D1-9479-E82DE1173811}" dt="2022-01-17T18:05:15.912" v="3565" actId="478"/>
          <ac:picMkLst>
            <pc:docMk/>
            <pc:sldMk cId="545349194" sldId="4270"/>
            <ac:picMk id="12" creationId="{79A3C47A-573D-422E-BF21-083B292EA7CD}"/>
          </ac:picMkLst>
        </pc:picChg>
        <pc:picChg chg="del mod">
          <ac:chgData name="Alex Sturtivant" userId="05ead3f8-a71e-41c6-9f9d-44406ed944f2" providerId="ADAL" clId="{917A632C-36B0-40D1-9479-E82DE1173811}" dt="2022-01-17T18:05:12.927" v="3562" actId="478"/>
          <ac:picMkLst>
            <pc:docMk/>
            <pc:sldMk cId="545349194" sldId="4270"/>
            <ac:picMk id="14" creationId="{AD7E3020-74EC-4120-91CD-13AA82DE6437}"/>
          </ac:picMkLst>
        </pc:picChg>
        <pc:picChg chg="add mod">
          <ac:chgData name="Alex Sturtivant" userId="05ead3f8-a71e-41c6-9f9d-44406ed944f2" providerId="ADAL" clId="{917A632C-36B0-40D1-9479-E82DE1173811}" dt="2022-01-17T18:07:36.572" v="3591" actId="1076"/>
          <ac:picMkLst>
            <pc:docMk/>
            <pc:sldMk cId="545349194" sldId="4270"/>
            <ac:picMk id="20" creationId="{BD3CA3DF-44AB-4868-8026-9DCA93ABA2B6}"/>
          </ac:picMkLst>
        </pc:picChg>
        <pc:picChg chg="mod">
          <ac:chgData name="Alex Sturtivant" userId="05ead3f8-a71e-41c6-9f9d-44406ed944f2" providerId="ADAL" clId="{917A632C-36B0-40D1-9479-E82DE1173811}" dt="2022-01-17T18:06:00.902" v="3584" actId="1076"/>
          <ac:picMkLst>
            <pc:docMk/>
            <pc:sldMk cId="545349194" sldId="4270"/>
            <ac:picMk id="28" creationId="{2181D432-861A-46DB-BBEB-812D7EF67916}"/>
          </ac:picMkLst>
        </pc:picChg>
        <pc:picChg chg="mod">
          <ac:chgData name="Alex Sturtivant" userId="05ead3f8-a71e-41c6-9f9d-44406ed944f2" providerId="ADAL" clId="{917A632C-36B0-40D1-9479-E82DE1173811}" dt="2022-01-17T18:06:06.326" v="3587" actId="1076"/>
          <ac:picMkLst>
            <pc:docMk/>
            <pc:sldMk cId="545349194" sldId="4270"/>
            <ac:picMk id="29" creationId="{A29DD031-F71A-43D0-AC0D-3806784404F7}"/>
          </ac:picMkLst>
        </pc:picChg>
        <pc:picChg chg="mod">
          <ac:chgData name="Alex Sturtivant" userId="05ead3f8-a71e-41c6-9f9d-44406ed944f2" providerId="ADAL" clId="{917A632C-36B0-40D1-9479-E82DE1173811}" dt="2022-01-17T18:07:37.689" v="3592" actId="1076"/>
          <ac:picMkLst>
            <pc:docMk/>
            <pc:sldMk cId="545349194" sldId="4270"/>
            <ac:picMk id="30" creationId="{70599817-250E-4364-AAF0-0D0191BF68A0}"/>
          </ac:picMkLst>
        </pc:picChg>
        <pc:picChg chg="del">
          <ac:chgData name="Alex Sturtivant" userId="05ead3f8-a71e-41c6-9f9d-44406ed944f2" providerId="ADAL" clId="{917A632C-36B0-40D1-9479-E82DE1173811}" dt="2022-01-17T18:04:40.186" v="3552" actId="478"/>
          <ac:picMkLst>
            <pc:docMk/>
            <pc:sldMk cId="545349194" sldId="4270"/>
            <ac:picMk id="1026" creationId="{5D0FE355-298A-4F5C-BECE-151D942B2B23}"/>
          </ac:picMkLst>
        </pc:picChg>
        <pc:picChg chg="mod">
          <ac:chgData name="Alex Sturtivant" userId="05ead3f8-a71e-41c6-9f9d-44406ed944f2" providerId="ADAL" clId="{917A632C-36B0-40D1-9479-E82DE1173811}" dt="2022-01-17T18:05:40.397" v="3575" actId="1076"/>
          <ac:picMkLst>
            <pc:docMk/>
            <pc:sldMk cId="545349194" sldId="4270"/>
            <ac:picMk id="1030" creationId="{877D4199-CDA0-45F2-97D5-1D29515CCE3A}"/>
          </ac:picMkLst>
        </pc:picChg>
        <pc:picChg chg="mod">
          <ac:chgData name="Alex Sturtivant" userId="05ead3f8-a71e-41c6-9f9d-44406ed944f2" providerId="ADAL" clId="{917A632C-36B0-40D1-9479-E82DE1173811}" dt="2022-01-17T18:06:05.206" v="3586" actId="1076"/>
          <ac:picMkLst>
            <pc:docMk/>
            <pc:sldMk cId="545349194" sldId="4270"/>
            <ac:picMk id="1034" creationId="{14C6FE2C-B283-4AE4-A7A8-9D2BC5A8B033}"/>
          </ac:picMkLst>
        </pc:picChg>
        <pc:picChg chg="mod">
          <ac:chgData name="Alex Sturtivant" userId="05ead3f8-a71e-41c6-9f9d-44406ed944f2" providerId="ADAL" clId="{917A632C-36B0-40D1-9479-E82DE1173811}" dt="2022-01-17T18:06:02.549" v="3585" actId="1076"/>
          <ac:picMkLst>
            <pc:docMk/>
            <pc:sldMk cId="545349194" sldId="4270"/>
            <ac:picMk id="1036" creationId="{8E5857F3-7EE6-427B-963F-B7F518B391C1}"/>
          </ac:picMkLst>
        </pc:picChg>
        <pc:picChg chg="mod">
          <ac:chgData name="Alex Sturtivant" userId="05ead3f8-a71e-41c6-9f9d-44406ed944f2" providerId="ADAL" clId="{917A632C-36B0-40D1-9479-E82DE1173811}" dt="2022-01-17T18:07:38.648" v="3593" actId="1076"/>
          <ac:picMkLst>
            <pc:docMk/>
            <pc:sldMk cId="545349194" sldId="4270"/>
            <ac:picMk id="1038" creationId="{0DEBBA08-4C0E-45D3-A4C6-ED0E7B5AD675}"/>
          </ac:picMkLst>
        </pc:picChg>
        <pc:picChg chg="mod">
          <ac:chgData name="Alex Sturtivant" userId="05ead3f8-a71e-41c6-9f9d-44406ed944f2" providerId="ADAL" clId="{917A632C-36B0-40D1-9479-E82DE1173811}" dt="2022-01-17T18:05:17.764" v="3567" actId="1076"/>
          <ac:picMkLst>
            <pc:docMk/>
            <pc:sldMk cId="545349194" sldId="4270"/>
            <ac:picMk id="1046" creationId="{B3500F42-CBEB-426F-8B15-4168F8C07D95}"/>
          </ac:picMkLst>
        </pc:picChg>
      </pc:sldChg>
      <pc:sldChg chg="modNotesTx">
        <pc:chgData name="Alex Sturtivant" userId="05ead3f8-a71e-41c6-9f9d-44406ed944f2" providerId="ADAL" clId="{917A632C-36B0-40D1-9479-E82DE1173811}" dt="2022-01-21T16:51:20.261" v="4244" actId="20577"/>
        <pc:sldMkLst>
          <pc:docMk/>
          <pc:sldMk cId="717351111" sldId="4271"/>
        </pc:sldMkLst>
      </pc:sldChg>
      <pc:sldChg chg="add">
        <pc:chgData name="Alex Sturtivant" userId="05ead3f8-a71e-41c6-9f9d-44406ed944f2" providerId="ADAL" clId="{917A632C-36B0-40D1-9479-E82DE1173811}" dt="2022-01-18T11:47:43.009" v="3891"/>
        <pc:sldMkLst>
          <pc:docMk/>
          <pc:sldMk cId="538807288" sldId="4272"/>
        </pc:sldMkLst>
      </pc:sldChg>
      <pc:sldChg chg="modNotesTx">
        <pc:chgData name="Alex Sturtivant" userId="05ead3f8-a71e-41c6-9f9d-44406ed944f2" providerId="ADAL" clId="{917A632C-36B0-40D1-9479-E82DE1173811}" dt="2022-01-21T16:51:37.558" v="4248" actId="20577"/>
        <pc:sldMkLst>
          <pc:docMk/>
          <pc:sldMk cId="519088720" sldId="4273"/>
        </pc:sldMkLst>
      </pc:sldChg>
      <pc:sldChg chg="modNotesTx">
        <pc:chgData name="Alex Sturtivant" userId="05ead3f8-a71e-41c6-9f9d-44406ed944f2" providerId="ADAL" clId="{917A632C-36B0-40D1-9479-E82DE1173811}" dt="2022-01-21T16:51:49.263" v="4251" actId="20577"/>
        <pc:sldMkLst>
          <pc:docMk/>
          <pc:sldMk cId="219499301" sldId="4274"/>
        </pc:sldMkLst>
      </pc:sldChg>
      <pc:sldChg chg="modNotesTx">
        <pc:chgData name="Alex Sturtivant" userId="05ead3f8-a71e-41c6-9f9d-44406ed944f2" providerId="ADAL" clId="{917A632C-36B0-40D1-9479-E82DE1173811}" dt="2022-01-21T16:51:46.135" v="4250" actId="20577"/>
        <pc:sldMkLst>
          <pc:docMk/>
          <pc:sldMk cId="4034423319" sldId="4276"/>
        </pc:sldMkLst>
      </pc:sldChg>
    </pc:docChg>
  </pc:docChgLst>
  <pc:docChgLst>
    <pc:chgData name="Constance Wroe" userId="S::constance.wroe@royalgreenwich.gov.uk::a976c3c3-3bbc-45fb-bf23-c4f8c68aa101" providerId="AD" clId="Web-{C17D4501-2307-C0D4-A3B0-E3991DC30C4B}"/>
    <pc:docChg chg="modSld">
      <pc:chgData name="Constance Wroe" userId="S::constance.wroe@royalgreenwich.gov.uk::a976c3c3-3bbc-45fb-bf23-c4f8c68aa101" providerId="AD" clId="Web-{C17D4501-2307-C0D4-A3B0-E3991DC30C4B}" dt="2022-01-18T13:44:07.291" v="28" actId="20577"/>
      <pc:docMkLst>
        <pc:docMk/>
      </pc:docMkLst>
      <pc:sldChg chg="modSp">
        <pc:chgData name="Constance Wroe" userId="S::constance.wroe@royalgreenwich.gov.uk::a976c3c3-3bbc-45fb-bf23-c4f8c68aa101" providerId="AD" clId="Web-{C17D4501-2307-C0D4-A3B0-E3991DC30C4B}" dt="2022-01-18T13:44:07.291" v="28" actId="20577"/>
        <pc:sldMkLst>
          <pc:docMk/>
          <pc:sldMk cId="2813163881" sldId="4252"/>
        </pc:sldMkLst>
        <pc:spChg chg="mod">
          <ac:chgData name="Constance Wroe" userId="S::constance.wroe@royalgreenwich.gov.uk::a976c3c3-3bbc-45fb-bf23-c4f8c68aa101" providerId="AD" clId="Web-{C17D4501-2307-C0D4-A3B0-E3991DC30C4B}" dt="2022-01-18T13:44:07.291" v="28" actId="20577"/>
          <ac:spMkLst>
            <pc:docMk/>
            <pc:sldMk cId="2813163881" sldId="4252"/>
            <ac:spMk id="8" creationId="{6105F9B7-D2D6-496E-8830-6C34365CD8AE}"/>
          </ac:spMkLst>
        </pc:spChg>
      </pc:sldChg>
    </pc:docChg>
  </pc:docChgLst>
  <pc:docChgLst>
    <pc:chgData name="Alysia-Marie Annett" userId="S::alysia-marie.annett@royalgreenwich.gov.uk::e7bf688c-ccea-4248-8dab-8092b7e4c7ff" providerId="AD" clId="Web-{FCCB1DC9-55F9-F901-E8D4-11B0DBA11EA0}"/>
    <pc:docChg chg="addSld modSld sldOrd modSection">
      <pc:chgData name="Alysia-Marie Annett" userId="S::alysia-marie.annett@royalgreenwich.gov.uk::e7bf688c-ccea-4248-8dab-8092b7e4c7ff" providerId="AD" clId="Web-{FCCB1DC9-55F9-F901-E8D4-11B0DBA11EA0}" dt="2022-01-13T17:20:11.188" v="214" actId="20577"/>
      <pc:docMkLst>
        <pc:docMk/>
      </pc:docMkLst>
      <pc:sldChg chg="delSp modSp add ord replId">
        <pc:chgData name="Alysia-Marie Annett" userId="S::alysia-marie.annett@royalgreenwich.gov.uk::e7bf688c-ccea-4248-8dab-8092b7e4c7ff" providerId="AD" clId="Web-{FCCB1DC9-55F9-F901-E8D4-11B0DBA11EA0}" dt="2022-01-13T17:20:04.532" v="210" actId="20577"/>
        <pc:sldMkLst>
          <pc:docMk/>
          <pc:sldMk cId="2350927275" sldId="4238"/>
        </pc:sldMkLst>
        <pc:spChg chg="mod">
          <ac:chgData name="Alysia-Marie Annett" userId="S::alysia-marie.annett@royalgreenwich.gov.uk::e7bf688c-ccea-4248-8dab-8092b7e4c7ff" providerId="AD" clId="Web-{FCCB1DC9-55F9-F901-E8D4-11B0DBA11EA0}" dt="2022-01-13T17:19:06.374" v="169" actId="20577"/>
          <ac:spMkLst>
            <pc:docMk/>
            <pc:sldMk cId="2350927275" sldId="4238"/>
            <ac:spMk id="2" creationId="{8F747869-C795-463B-9319-A55FF32BC361}"/>
          </ac:spMkLst>
        </pc:spChg>
        <pc:spChg chg="mod">
          <ac:chgData name="Alysia-Marie Annett" userId="S::alysia-marie.annett@royalgreenwich.gov.uk::e7bf688c-ccea-4248-8dab-8092b7e4c7ff" providerId="AD" clId="Web-{FCCB1DC9-55F9-F901-E8D4-11B0DBA11EA0}" dt="2022-01-13T17:20:04.532" v="210" actId="20577"/>
          <ac:spMkLst>
            <pc:docMk/>
            <pc:sldMk cId="2350927275" sldId="4238"/>
            <ac:spMk id="8" creationId="{6105F9B7-D2D6-496E-8830-6C34365CD8AE}"/>
          </ac:spMkLst>
        </pc:spChg>
        <pc:spChg chg="del">
          <ac:chgData name="Alysia-Marie Annett" userId="S::alysia-marie.annett@royalgreenwich.gov.uk::e7bf688c-ccea-4248-8dab-8092b7e4c7ff" providerId="AD" clId="Web-{FCCB1DC9-55F9-F901-E8D4-11B0DBA11EA0}" dt="2022-01-13T17:15:34.151" v="2"/>
          <ac:spMkLst>
            <pc:docMk/>
            <pc:sldMk cId="2350927275" sldId="4238"/>
            <ac:spMk id="9" creationId="{33A5EC5C-4630-43D8-A40E-ECF280DBC33D}"/>
          </ac:spMkLst>
        </pc:spChg>
        <pc:cxnChg chg="del">
          <ac:chgData name="Alysia-Marie Annett" userId="S::alysia-marie.annett@royalgreenwich.gov.uk::e7bf688c-ccea-4248-8dab-8092b7e4c7ff" providerId="AD" clId="Web-{FCCB1DC9-55F9-F901-E8D4-11B0DBA11EA0}" dt="2022-01-13T17:15:35.651" v="3"/>
          <ac:cxnSpMkLst>
            <pc:docMk/>
            <pc:sldMk cId="2350927275" sldId="4238"/>
            <ac:cxnSpMk id="10" creationId="{B420C641-14F6-48AA-A336-ADB6E4C2A927}"/>
          </ac:cxnSpMkLst>
        </pc:cxnChg>
      </pc:sldChg>
      <pc:sldChg chg="modSp add replId">
        <pc:chgData name="Alysia-Marie Annett" userId="S::alysia-marie.annett@royalgreenwich.gov.uk::e7bf688c-ccea-4248-8dab-8092b7e4c7ff" providerId="AD" clId="Web-{FCCB1DC9-55F9-F901-E8D4-11B0DBA11EA0}" dt="2022-01-13T17:20:11.188" v="214" actId="20577"/>
        <pc:sldMkLst>
          <pc:docMk/>
          <pc:sldMk cId="3281607873" sldId="4239"/>
        </pc:sldMkLst>
        <pc:spChg chg="mod">
          <ac:chgData name="Alysia-Marie Annett" userId="S::alysia-marie.annett@royalgreenwich.gov.uk::e7bf688c-ccea-4248-8dab-8092b7e4c7ff" providerId="AD" clId="Web-{FCCB1DC9-55F9-F901-E8D4-11B0DBA11EA0}" dt="2022-01-13T17:19:46.094" v="200" actId="20577"/>
          <ac:spMkLst>
            <pc:docMk/>
            <pc:sldMk cId="3281607873" sldId="4239"/>
            <ac:spMk id="2" creationId="{8F747869-C795-463B-9319-A55FF32BC361}"/>
          </ac:spMkLst>
        </pc:spChg>
        <pc:spChg chg="mod">
          <ac:chgData name="Alysia-Marie Annett" userId="S::alysia-marie.annett@royalgreenwich.gov.uk::e7bf688c-ccea-4248-8dab-8092b7e4c7ff" providerId="AD" clId="Web-{FCCB1DC9-55F9-F901-E8D4-11B0DBA11EA0}" dt="2022-01-13T17:20:11.188" v="214" actId="20577"/>
          <ac:spMkLst>
            <pc:docMk/>
            <pc:sldMk cId="3281607873" sldId="4239"/>
            <ac:spMk id="8" creationId="{6105F9B7-D2D6-496E-8830-6C34365CD8AE}"/>
          </ac:spMkLst>
        </pc:spChg>
      </pc:sldChg>
    </pc:docChg>
  </pc:docChgLst>
</pc:chgInfo>
</file>

<file path=ppt/comments/modernComment_104A_E5A2F83C.xml><?xml version="1.0" encoding="utf-8"?>
<p188:cmLst xmlns:a="http://schemas.openxmlformats.org/drawingml/2006/main" xmlns:r="http://schemas.openxmlformats.org/officeDocument/2006/relationships" xmlns:p188="http://schemas.microsoft.com/office/powerpoint/2018/8/main">
  <p188:cm id="{370D07D0-8657-4128-B44C-91CFFD543F9F}" authorId="{0F65A496-1998-1A7D-F96B-2A4C46A1480D}" created="2022-01-19T10:21:43.133">
    <ac:deMkLst xmlns:ac="http://schemas.microsoft.com/office/drawing/2013/main/command">
      <pc:docMk xmlns:pc="http://schemas.microsoft.com/office/powerpoint/2013/main/command"/>
      <pc:sldMk xmlns:pc="http://schemas.microsoft.com/office/powerpoint/2013/main/command" cId="3852662844" sldId="4170"/>
      <ac:picMk id="3" creationId="{ED189014-C0C6-694F-B6B9-4C40C2642BE9}"/>
    </ac:deMkLst>
    <p188:replyLst>
      <p188:reply id="{15E3ADD5-5444-A24F-BB3A-96294BFA9325}" authorId="{7C650884-DB35-7087-3DFC-A6A44396BB72}" created="2022-01-19T10:43:21.912">
        <p188:txBody>
          <a:bodyPr/>
          <a:lstStyle/>
          <a:p>
            <a:r>
              <a:rPr lang="en-US"/>
              <a:t>Done</a:t>
            </a:r>
          </a:p>
        </p188:txBody>
      </p188:reply>
    </p188:replyLst>
    <p188:txBody>
      <a:bodyPr/>
      <a:lstStyle/>
      <a:p>
        <a:r>
          <a:rPr lang="en-GB"/>
          <a:t>Add lingjing, remove Nicola</a:t>
        </a:r>
      </a:p>
    </p188:txBody>
  </p188:cm>
</p188:cmLst>
</file>

<file path=ppt/comments/modernComment_107F_B490001E.xml><?xml version="1.0" encoding="utf-8"?>
<p188:cmLst xmlns:a="http://schemas.openxmlformats.org/drawingml/2006/main" xmlns:r="http://schemas.openxmlformats.org/officeDocument/2006/relationships" xmlns:p188="http://schemas.microsoft.com/office/powerpoint/2018/8/main">
  <p188:cm id="{ACB92F03-2472-42E5-B002-1FDF645EB30E}" authorId="{9264066B-F763-FD58-4737-8320933C3631}" status="resolved" created="2022-01-13T16:14:37.543" complete="100000">
    <pc:sldMkLst xmlns:pc="http://schemas.microsoft.com/office/powerpoint/2013/main/command">
      <pc:docMk/>
      <pc:sldMk cId="3029336094" sldId="4223"/>
    </pc:sldMkLst>
    <p188:replyLst>
      <p188:reply id="{9E32FD59-1D8D-4447-A75F-BA20E74FBA3C}" authorId="{37D0180C-773C-B522-83D2-216611734DB7}" created="2022-01-17T11:48:36.888">
        <p188:txBody>
          <a:bodyPr/>
          <a:lstStyle/>
          <a:p>
            <a:r>
              <a:rPr lang="en-US"/>
              <a:t>[@Alex Sturtivant] [@Jenny Thai] Can I check we got this one covered? </a:t>
            </a:r>
          </a:p>
        </p188:txBody>
      </p188:reply>
      <p188:reply id="{C72454C5-0309-492D-8807-3E7D3786030C}" authorId="{8C38CBD8-9CB7-E358-94DF-7E6149794669}" created="2022-01-17T11:51:37.491">
        <p188:txBody>
          <a:bodyPr/>
          <a:lstStyle/>
          <a:p>
            <a:r>
              <a:rPr lang="en-GB"/>
              <a:t>We don't yet 😃 Jenny do you have anything to speak through yet? Did you want to pick this up?</a:t>
            </a:r>
          </a:p>
        </p188:txBody>
      </p188:reply>
    </p188:replyLst>
    <p188:txBody>
      <a:bodyPr/>
      <a:lstStyle/>
      <a:p>
        <a:r>
          <a:rPr lang="en-US"/>
          <a:t>[@Jenny Thai] to lead this section? with support of [@Alex Sturtivant] &amp; [@Steve Ollier] ?</a:t>
        </a:r>
      </a:p>
    </p188:txBody>
  </p188:cm>
</p188:cmLst>
</file>

<file path=ppt/comments/modernComment_109A_D1637DE2.xml><?xml version="1.0" encoding="utf-8"?>
<p188:cmLst xmlns:a="http://schemas.openxmlformats.org/drawingml/2006/main" xmlns:r="http://schemas.openxmlformats.org/officeDocument/2006/relationships" xmlns:p188="http://schemas.microsoft.com/office/powerpoint/2018/8/main">
  <p188:cm id="{68FB15C4-E331-484E-A69C-4C945B7CFE91}" authorId="{206488E6-78BC-96A4-19E7-56D97241A626}" status="resolved" created="2022-01-17T12:03:36.679" complete="100000">
    <ac:deMkLst xmlns:ac="http://schemas.microsoft.com/office/drawing/2013/main/command">
      <pc:docMk xmlns:pc="http://schemas.microsoft.com/office/powerpoint/2013/main/command"/>
      <pc:sldMk xmlns:pc="http://schemas.microsoft.com/office/powerpoint/2013/main/command" cId="3512958434" sldId="4250"/>
      <ac:spMk id="8" creationId="{6105F9B7-D2D6-496E-8830-6C34365CD8AE}"/>
    </ac:deMkLst>
    <p188:txBody>
      <a:bodyPr/>
      <a:lstStyle/>
      <a:p>
        <a:r>
          <a:rPr lang="en-GB"/>
          <a:t>Possibly for statutory/commissioned services but communities and voluntary sector will likely be more aware of local projects and support.</a:t>
        </a:r>
      </a:p>
    </p188:txBody>
  </p188:cm>
  <p188:cm id="{4829AF71-6711-47B4-A921-3B55AE3467B8}" authorId="{206488E6-78BC-96A4-19E7-56D97241A626}" status="resolved" created="2022-01-17T12:04:56.900" complete="100000">
    <ac:deMkLst xmlns:ac="http://schemas.microsoft.com/office/drawing/2013/main/command">
      <pc:docMk xmlns:pc="http://schemas.microsoft.com/office/powerpoint/2013/main/command"/>
      <pc:sldMk xmlns:pc="http://schemas.microsoft.com/office/powerpoint/2013/main/command" cId="3512958434" sldId="4250"/>
      <ac:spMk id="8" creationId="{6105F9B7-D2D6-496E-8830-6C34365CD8AE}"/>
    </ac:deMkLst>
    <p188:txBody>
      <a:bodyPr/>
      <a:lstStyle/>
      <a:p>
        <a:r>
          <a:rPr lang="en-GB"/>
          <a:t>Definitely need to think about the RBG main website</a:t>
        </a:r>
      </a:p>
    </p188:txBody>
  </p188:cm>
  <p188:cm id="{1CEC8BB2-A5FE-4467-8D8D-54576EB74EE2}" authorId="{206488E6-78BC-96A4-19E7-56D97241A626}" status="resolved" created="2022-01-17T12:07:27.514" complete="100000">
    <ac:deMkLst xmlns:ac="http://schemas.microsoft.com/office/drawing/2013/main/command">
      <pc:docMk xmlns:pc="http://schemas.microsoft.com/office/powerpoint/2013/main/command"/>
      <pc:sldMk xmlns:pc="http://schemas.microsoft.com/office/powerpoint/2013/main/command" cId="3512958434" sldId="4250"/>
      <ac:spMk id="8" creationId="{6105F9B7-D2D6-496E-8830-6C34365CD8AE}"/>
    </ac:deMkLst>
    <p188:txBody>
      <a:bodyPr/>
      <a:lstStyle/>
      <a:p>
        <a:r>
          <a:rPr lang="en-GB"/>
          <a:t>This relates to the proposition I guess.  From a PH perspective we want it to be able to do both i.e. help users navigate services/system but also be aware of all the community assets/support out there</a:t>
        </a:r>
      </a:p>
    </p188:txBody>
  </p188:cm>
</p188:cmLst>
</file>

<file path=ppt/comments/modernComment_109B_426DFE6.xml><?xml version="1.0" encoding="utf-8"?>
<p188:cmLst xmlns:a="http://schemas.openxmlformats.org/drawingml/2006/main" xmlns:r="http://schemas.openxmlformats.org/officeDocument/2006/relationships" xmlns:p188="http://schemas.microsoft.com/office/powerpoint/2018/8/main">
  <p188:cm id="{E53ECBCB-CCCA-4886-96B9-A9872DC6485D}" authorId="{206488E6-78BC-96A4-19E7-56D97241A626}" status="resolved" created="2022-01-17T12:43:25.200" complete="100000">
    <ac:deMkLst xmlns:ac="http://schemas.microsoft.com/office/drawing/2013/main/command">
      <pc:docMk xmlns:pc="http://schemas.microsoft.com/office/powerpoint/2013/main/command"/>
      <pc:sldMk xmlns:pc="http://schemas.microsoft.com/office/powerpoint/2013/main/command" cId="69656550" sldId="4251"/>
      <ac:spMk id="8" creationId="{6105F9B7-D2D6-496E-8830-6C34365CD8AE}"/>
    </ac:deMkLst>
    <p188:txBody>
      <a:bodyPr/>
      <a:lstStyle/>
      <a:p>
        <a:r>
          <a:rPr lang="en-GB"/>
          <a:t>just thinking about population who aren't using, we probably have a lot of info re digital exclusion in the borough if you haven't already seen this which may or may not be useful...</a:t>
        </a:r>
      </a:p>
    </p188:txBody>
  </p188:cm>
</p188:cmLst>
</file>

<file path=ppt/comments/modernComment_10A6_2666B749.xml><?xml version="1.0" encoding="utf-8"?>
<p188:cmLst xmlns:a="http://schemas.openxmlformats.org/drawingml/2006/main" xmlns:r="http://schemas.openxmlformats.org/officeDocument/2006/relationships" xmlns:p188="http://schemas.microsoft.com/office/powerpoint/2018/8/main">
  <p188:cm id="{242F78A3-D4BF-4A12-825F-09C66DE9388F}" authorId="{0F65A496-1998-1A7D-F96B-2A4C46A1480D}" created="2022-01-19T09:38:55.842">
    <pc:sldMkLst xmlns:pc="http://schemas.microsoft.com/office/powerpoint/2013/main/command">
      <pc:docMk/>
      <pc:sldMk cId="644265801" sldId="4262"/>
    </pc:sldMkLst>
    <p188:replyLst>
      <p188:reply id="{6D160047-0322-4D62-9B48-C6C6FE205084}" authorId="{0F65A496-1998-1A7D-F96B-2A4C46A1480D}" created="2022-01-19T09:39:13.478">
        <p188:txBody>
          <a:bodyPr/>
          <a:lstStyle/>
          <a:p>
            <a:r>
              <a:rPr lang="en-GB"/>
              <a:t>I'm sure this is covered but just wanted to comment </a:t>
            </a:r>
          </a:p>
        </p188:txBody>
      </p188:reply>
      <p188:reply id="{65E5596D-D7C1-514A-9983-6586C4514C99}" authorId="{7C650884-DB35-7087-3DFC-A6A44396BB72}" created="2022-01-19T09:41:11.050">
        <p188:txBody>
          <a:bodyPr/>
          <a:lstStyle/>
          <a:p>
            <a:r>
              <a:rPr lang="en-US"/>
              <a:t>No prob :)</a:t>
            </a:r>
          </a:p>
        </p188:txBody>
      </p188:reply>
    </p188:replyLst>
    <p188:txBody>
      <a:bodyPr/>
      <a:lstStyle/>
      <a:p>
        <a:r>
          <a:rPr lang="en-GB"/>
          <a:t>When we talk through this slide can we make sure that we explain what a 'User flow' is </a:t>
        </a:r>
      </a:p>
    </p188:txBody>
  </p188:cm>
</p188:cmLst>
</file>

<file path=ppt/comments/modernComment_10AF_2AC1E8C7.xml><?xml version="1.0" encoding="utf-8"?>
<p188:cmLst xmlns:a="http://schemas.openxmlformats.org/drawingml/2006/main" xmlns:r="http://schemas.openxmlformats.org/officeDocument/2006/relationships" xmlns:p188="http://schemas.microsoft.com/office/powerpoint/2018/8/main">
  <p188:cm id="{63C106F9-918C-2F44-8F0F-49E332CB2A4C}" authorId="{CD0659DD-8A61-B61D-79F2-9200058DB8AD}" status="resolved" created="2022-01-17T18:22:55.587">
    <pc:sldMkLst xmlns:pc="http://schemas.microsoft.com/office/powerpoint/2013/main/command">
      <pc:docMk/>
      <pc:sldMk cId="717351111" sldId="4271"/>
    </pc:sldMkLst>
    <p188:txBody>
      <a:bodyPr/>
      <a:lstStyle/>
      <a:p>
        <a:r>
          <a:rPr lang="en-US"/>
          <a:t>add this as well…i guess we were just learning about what tech was available and to learn more about relevant tech for us. did we look at anything else?</a:t>
        </a:r>
      </a:p>
    </p188:txBody>
  </p188:cm>
</p188:cmLst>
</file>

<file path=ppt/comments/modernComment_10B0_201D8BF8.xml><?xml version="1.0" encoding="utf-8"?>
<p188:cmLst xmlns:a="http://schemas.openxmlformats.org/drawingml/2006/main" xmlns:r="http://schemas.openxmlformats.org/officeDocument/2006/relationships" xmlns:p188="http://schemas.microsoft.com/office/powerpoint/2018/8/main">
  <p188:cm id="{7F154F4D-4D0D-47CA-BA0F-6B374C94AE06}" authorId="{0F65A496-1998-1A7D-F96B-2A4C46A1480D}" created="2022-01-19T10:30:03.439">
    <pc:sldMkLst xmlns:pc="http://schemas.microsoft.com/office/powerpoint/2013/main/command">
      <pc:docMk/>
      <pc:sldMk cId="538807288" sldId="4272"/>
    </pc:sldMkLst>
    <p188:txBody>
      <a:bodyPr/>
      <a:lstStyle/>
      <a:p>
        <a:r>
          <a:rPr lang="en-GB"/>
          <a:t>[@Bethany Mindham] to take, handing over to [@Jenny Thai]</a:t>
        </a:r>
      </a:p>
    </p188:txBody>
  </p188:cm>
</p188:cmLst>
</file>

<file path=ppt/comments/modernComment_10B1_1EF0AA50.xml><?xml version="1.0" encoding="utf-8"?>
<p188:cmLst xmlns:a="http://schemas.openxmlformats.org/drawingml/2006/main" xmlns:r="http://schemas.openxmlformats.org/officeDocument/2006/relationships" xmlns:p188="http://schemas.microsoft.com/office/powerpoint/2018/8/main">
  <p188:cm id="{CCF547D5-0A26-412A-B135-B5C5ED7E4644}" authorId="{0F65A496-1998-1A7D-F96B-2A4C46A1480D}" created="2022-01-19T10:57:51.550">
    <pc:sldMkLst xmlns:pc="http://schemas.microsoft.com/office/powerpoint/2013/main/command">
      <pc:docMk/>
      <pc:sldMk cId="519088720" sldId="4273"/>
    </pc:sldMkLst>
    <p188:txBody>
      <a:bodyPr/>
      <a:lstStyle/>
      <a:p>
        <a:r>
          <a:rPr lang="en-GB"/>
          <a:t>[@Steve Ollier] talking through slide 40 and then handing over to [@Bethany Mindham]</a:t>
        </a:r>
      </a:p>
    </p188:txBody>
  </p188:cm>
</p188:cmLst>
</file>

<file path=ppt/comments/modernComment_10B4_F0786A17.xml><?xml version="1.0" encoding="utf-8"?>
<p188:cmLst xmlns:a="http://schemas.openxmlformats.org/drawingml/2006/main" xmlns:r="http://schemas.openxmlformats.org/officeDocument/2006/relationships" xmlns:p188="http://schemas.microsoft.com/office/powerpoint/2018/8/main">
  <p188:cm id="{B0459FAA-6115-7749-8985-33DB57D86192}" authorId="{0F65A496-1998-1A7D-F96B-2A4C46A1480D}" created="2022-01-19T10:30:03.439">
    <pc:sldMkLst xmlns:pc="http://schemas.microsoft.com/office/powerpoint/2013/main/command">
      <pc:docMk/>
      <pc:sldMk cId="538807288" sldId="4272"/>
    </pc:sldMkLst>
    <p188:txBody>
      <a:bodyPr/>
      <a:lstStyle/>
      <a:p>
        <a:r>
          <a:rPr lang="en-GB"/>
          <a:t>[@Bethany Mindham] to take, handing over to [@Jenny Thai]</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8593C-01F0-4207-A94A-91954D044DD7}" type="datetimeFigureOut">
              <a:rPr lang="en-GB" smtClean="0"/>
              <a:t>25/01/2022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0C380-F009-4F70-A882-5C102A634C5C}" type="slidenum">
              <a:rPr lang="en-GB" smtClean="0"/>
              <a:t>‹#›</a:t>
            </a:fld>
            <a:endParaRPr lang="en-GB"/>
          </a:p>
        </p:txBody>
      </p:sp>
    </p:spTree>
    <p:extLst>
      <p:ext uri="{BB962C8B-B14F-4D97-AF65-F5344CB8AC3E}">
        <p14:creationId xmlns:p14="http://schemas.microsoft.com/office/powerpoint/2010/main" val="4270257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Beth</a:t>
            </a:r>
          </a:p>
        </p:txBody>
      </p:sp>
      <p:sp>
        <p:nvSpPr>
          <p:cNvPr id="4" name="Slide Number Placeholder 3"/>
          <p:cNvSpPr>
            <a:spLocks noGrp="1"/>
          </p:cNvSpPr>
          <p:nvPr>
            <p:ph type="sldNum" sz="quarter" idx="5"/>
          </p:nvPr>
        </p:nvSpPr>
        <p:spPr/>
        <p:txBody>
          <a:bodyPr/>
          <a:lstStyle/>
          <a:p>
            <a:fld id="{10AA8D2E-43CC-D440-95E0-2E383F1107A0}" type="slidenum">
              <a:rPr lang="en-US" smtClean="0"/>
              <a:t>1</a:t>
            </a:fld>
            <a:endParaRPr lang="en-US"/>
          </a:p>
        </p:txBody>
      </p:sp>
    </p:spTree>
    <p:extLst>
      <p:ext uri="{BB962C8B-B14F-4D97-AF65-F5344CB8AC3E}">
        <p14:creationId xmlns:p14="http://schemas.microsoft.com/office/powerpoint/2010/main" val="3167226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cs typeface="Calibri"/>
              </a:rPr>
              <a:t>The  Greenwich Community Directory is a directory of health, social care and community services in Greenwich: </a:t>
            </a:r>
            <a:endParaRPr lang="en-GB"/>
          </a:p>
          <a:p>
            <a:pPr>
              <a:defRPr/>
            </a:pPr>
            <a:r>
              <a:rPr lang="en-GB"/>
              <a:t>Initially it was a response to the Care Act requiring LA to sign post residents to services available across the community in particular those provided by the voluntary sector. It gave residents access to info on social care, health and wellbeing. </a:t>
            </a:r>
            <a:endParaRPr lang="en-US">
              <a:cs typeface="Calibri"/>
            </a:endParaRPr>
          </a:p>
          <a:p>
            <a:pPr marL="0" indent="0">
              <a:spcBef>
                <a:spcPts val="0"/>
              </a:spcBef>
              <a:buClrTx/>
              <a:buSzTx/>
              <a:buFontTx/>
              <a:defRPr/>
            </a:pPr>
            <a:endParaRPr lang="en-GB"/>
          </a:p>
          <a:p>
            <a:pPr marL="0" indent="0">
              <a:spcBef>
                <a:spcPts val="0"/>
              </a:spcBef>
              <a:buClrTx/>
              <a:buSzTx/>
              <a:buFontTx/>
              <a:defRPr/>
            </a:pPr>
            <a:r>
              <a:rPr lang="en-GB"/>
              <a:t>The voluntary sector play a key role in prevention and early intervention (for example supporting people with Dementia).</a:t>
            </a:r>
            <a:endParaRPr lang="en-US"/>
          </a:p>
          <a:p>
            <a:pPr marL="0" indent="0">
              <a:spcBef>
                <a:spcPts val="0"/>
              </a:spcBef>
              <a:defRPr/>
            </a:pPr>
            <a:endParaRPr lang="en-GB"/>
          </a:p>
          <a:p>
            <a:pPr>
              <a:defRPr/>
            </a:pPr>
            <a:r>
              <a:rPr lang="en-GB"/>
              <a:t>The Directory is also used by professionals: RBG staff, NHS staff, GPs to support their work – through Social Prescribing. For example Community Centres are encouraged to list activities which can assist with social isolation – most recently the Carers Centre page has been updated with December's activities.</a:t>
            </a:r>
            <a:endParaRPr lang="en-GB">
              <a:cs typeface="Calibri" panose="020F0502020204030204"/>
            </a:endParaRPr>
          </a:p>
          <a:p>
            <a:pPr>
              <a:defRPr/>
            </a:pPr>
            <a:endParaRPr lang="en-GB"/>
          </a:p>
          <a:p>
            <a:pPr>
              <a:defRPr/>
            </a:pPr>
            <a:r>
              <a:rPr lang="en-GB"/>
              <a:t>With over 2600 live listings on the directory there is a rich mix of advice and support services.</a:t>
            </a:r>
            <a:endParaRPr lang="en-GB">
              <a:cs typeface="Calibri" panose="020F0502020204030204"/>
            </a:endParaRPr>
          </a:p>
          <a:p>
            <a:pPr>
              <a:defRPr/>
            </a:pPr>
            <a:endParaRPr lang="en-GB"/>
          </a:p>
          <a:p>
            <a:pPr>
              <a:defRPr/>
            </a:pPr>
            <a:r>
              <a:rPr lang="en-GB"/>
              <a:t>GCD</a:t>
            </a:r>
            <a:r>
              <a:rPr lang="en-GB" sz="1200" b="0" i="0" u="none" strike="noStrike" cap="none">
                <a:solidFill>
                  <a:schemeClr val="dk1"/>
                </a:solidFill>
                <a:effectLst/>
                <a:latin typeface="Times"/>
                <a:ea typeface="Times"/>
                <a:cs typeface="Times"/>
                <a:sym typeface="Times"/>
              </a:rPr>
              <a:t> is a crucial digital product to allow communities find local service information. It connects to the core services council offers too. </a:t>
            </a:r>
            <a:br>
              <a:rPr lang="en-GB">
                <a:cs typeface="+mn-lt"/>
              </a:rPr>
            </a:br>
            <a:endParaRPr lang="en-GB">
              <a:solidFill>
                <a:schemeClr val="dk1"/>
              </a:solidFill>
              <a:latin typeface="Times"/>
              <a:cs typeface="Times"/>
              <a:sym typeface="Times"/>
            </a:endParaRPr>
          </a:p>
          <a:p>
            <a:pPr>
              <a:defRPr/>
            </a:pPr>
            <a:r>
              <a:rPr lang="en-GB" sz="1200" b="0" i="0" u="none" strike="noStrike" cap="none">
                <a:solidFill>
                  <a:schemeClr val="dk1"/>
                </a:solidFill>
                <a:effectLst/>
                <a:latin typeface="Times"/>
                <a:ea typeface="Times"/>
                <a:cs typeface="Times"/>
                <a:sym typeface="Times"/>
              </a:rPr>
              <a:t>Since the launch of the Directory there has been a significant increase in its usage from just over 1000 sessions per month in 2016 to over </a:t>
            </a:r>
            <a:r>
              <a:rPr lang="en-GB">
                <a:solidFill>
                  <a:schemeClr val="dk1"/>
                </a:solidFill>
                <a:latin typeface="Times"/>
                <a:ea typeface="Times"/>
                <a:cs typeface="Times"/>
                <a:sym typeface="Times"/>
              </a:rPr>
              <a:t>8000</a:t>
            </a:r>
            <a:r>
              <a:rPr lang="en-GB" sz="1200" b="0" i="0" u="none" strike="noStrike" cap="none">
                <a:solidFill>
                  <a:schemeClr val="dk1"/>
                </a:solidFill>
                <a:effectLst/>
                <a:latin typeface="Times"/>
                <a:ea typeface="Times"/>
                <a:cs typeface="Times"/>
                <a:sym typeface="Times"/>
              </a:rPr>
              <a:t> by 2020. Increasingly it is recognised by the voluntary sector and local organisations as a good place to list services, activities and events.</a:t>
            </a:r>
            <a:r>
              <a:rPr lang="en-GB">
                <a:solidFill>
                  <a:schemeClr val="dk1"/>
                </a:solidFill>
                <a:latin typeface="Times"/>
                <a:ea typeface="Times"/>
                <a:cs typeface="Times"/>
                <a:sym typeface="Times"/>
              </a:rPr>
              <a:t> </a:t>
            </a:r>
            <a:endParaRPr lang="en-US">
              <a:cs typeface="Calibri"/>
            </a:endParaRPr>
          </a:p>
          <a:p>
            <a:pPr marL="0" indent="0">
              <a:spcBef>
                <a:spcPts val="0"/>
              </a:spcBef>
              <a:buClrTx/>
              <a:buSzTx/>
              <a:buFontTx/>
              <a:defRPr/>
            </a:pPr>
            <a:endParaRPr lang="en-GB"/>
          </a:p>
          <a:p>
            <a:pPr>
              <a:defRPr/>
            </a:pPr>
            <a:r>
              <a:rPr lang="en-GB"/>
              <a:t>In 2019 the Directory was expanded by merging with the Families Service Directory and SEND Local Offer offering listings across all age groups and we'll hear more about that  from Hibak in a few minutes. </a:t>
            </a:r>
            <a:endParaRPr lang="en-GB">
              <a:cs typeface="Calibri"/>
            </a:endParaRPr>
          </a:p>
          <a:p>
            <a:pPr>
              <a:defRPr/>
            </a:pPr>
            <a:endParaRPr lang="en-GB"/>
          </a:p>
          <a:p>
            <a:pPr>
              <a:defRPr/>
            </a:pPr>
            <a:r>
              <a:rPr lang="en-GB"/>
              <a:t>The Directory includes a telephone support service provided by Live Well Greenwich – delivered by CACT.  This helps members of the community who are perhaps less confident with computers/IT.</a:t>
            </a:r>
            <a:endParaRPr lang="en-GB">
              <a:cs typeface="Calibri"/>
            </a:endParaRPr>
          </a:p>
          <a:p>
            <a:pPr>
              <a:defRPr/>
            </a:pPr>
            <a:endParaRPr lang="en-GB"/>
          </a:p>
          <a:p>
            <a:pPr>
              <a:defRPr/>
            </a:pPr>
            <a:endParaRPr lang="en-GB"/>
          </a:p>
          <a:p>
            <a:pPr marL="0" indent="0">
              <a:spcBef>
                <a:spcPts val="0"/>
              </a:spcBef>
              <a:buClrTx/>
              <a:buSzTx/>
              <a:buFontTx/>
              <a:defRPr/>
            </a:pPr>
            <a:endParaRPr lang="en-US">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a:t>10</a:t>
            </a:fld>
            <a:endParaRPr lang="en-GB"/>
          </a:p>
        </p:txBody>
      </p:sp>
    </p:spTree>
    <p:extLst>
      <p:ext uri="{BB962C8B-B14F-4D97-AF65-F5344CB8AC3E}">
        <p14:creationId xmlns:p14="http://schemas.microsoft.com/office/powerpoint/2010/main" val="2417538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solidFill>
                  <a:schemeClr val="tx1">
                    <a:lumMod val="75000"/>
                    <a:lumOff val="25000"/>
                  </a:schemeClr>
                </a:solidFill>
                <a:latin typeface="Open Sans"/>
                <a:ea typeface="Open Sans"/>
                <a:cs typeface="Open Sans"/>
              </a:rPr>
              <a:t>Why are we redesigning it:</a:t>
            </a:r>
          </a:p>
          <a:p>
            <a:pPr marL="514350" indent="-285750">
              <a:buChar char="•"/>
            </a:pPr>
            <a:r>
              <a:rPr lang="en-GB">
                <a:solidFill>
                  <a:schemeClr val="tx1">
                    <a:lumMod val="75000"/>
                    <a:lumOff val="25000"/>
                  </a:schemeClr>
                </a:solidFill>
                <a:latin typeface="Open Sans"/>
                <a:ea typeface="Open Sans"/>
                <a:cs typeface="Open Sans"/>
              </a:rPr>
              <a:t>Ongoing annual renewal costs plus costs to redesign by Idox. Annual maintenance charge  £33K. </a:t>
            </a:r>
          </a:p>
          <a:p>
            <a:pPr marL="514350" indent="-285750">
              <a:buChar char="•"/>
            </a:pPr>
            <a:r>
              <a:rPr lang="en-GB">
                <a:solidFill>
                  <a:schemeClr val="tx1">
                    <a:lumMod val="75000"/>
                    <a:lumOff val="25000"/>
                  </a:schemeClr>
                </a:solidFill>
                <a:latin typeface="Open Sans"/>
                <a:ea typeface="Open Sans"/>
                <a:cs typeface="Open Sans"/>
              </a:rPr>
              <a:t>The platform dates back to 2014 – a redesign is an opportunity to future proof the directory</a:t>
            </a:r>
            <a:endParaRPr lang="en-GB">
              <a:cs typeface="Calibri" panose="020F0502020204030204"/>
            </a:endParaRPr>
          </a:p>
          <a:p>
            <a:pPr marL="514350" indent="-285750">
              <a:buChar char="•"/>
            </a:pPr>
            <a:r>
              <a:rPr lang="en-GB">
                <a:solidFill>
                  <a:schemeClr val="tx1">
                    <a:lumMod val="75000"/>
                    <a:lumOff val="25000"/>
                  </a:schemeClr>
                </a:solidFill>
                <a:latin typeface="Open Sans"/>
                <a:ea typeface="Open Sans"/>
                <a:cs typeface="Open Sans"/>
              </a:rPr>
              <a:t>Improve the user journey – finding the right info at the right time for residents – carers / referrers/ parents/ staff</a:t>
            </a:r>
          </a:p>
          <a:p>
            <a:pPr marL="514350" indent="-285750">
              <a:buChar char="•"/>
            </a:pPr>
            <a:r>
              <a:rPr lang="en-GB">
                <a:solidFill>
                  <a:schemeClr val="tx1">
                    <a:lumMod val="75000"/>
                    <a:lumOff val="25000"/>
                  </a:schemeClr>
                </a:solidFill>
                <a:latin typeface="Open Sans"/>
                <a:ea typeface="Open Sans"/>
                <a:cs typeface="Open Sans"/>
              </a:rPr>
              <a:t>A new digital tool which is designed to make better use of community services by aligning them with the needs of service users.  </a:t>
            </a:r>
          </a:p>
          <a:p>
            <a:pPr marL="514350" indent="-285750">
              <a:buChar char="•"/>
            </a:pPr>
            <a:r>
              <a:rPr lang="en-GB">
                <a:solidFill>
                  <a:schemeClr val="tx1">
                    <a:lumMod val="75000"/>
                    <a:lumOff val="25000"/>
                  </a:schemeClr>
                </a:solidFill>
                <a:latin typeface="Open Sans"/>
                <a:ea typeface="Open Sans"/>
                <a:cs typeface="Open Sans"/>
              </a:rPr>
              <a:t>Ensuring the content is as update  and accessible as possible </a:t>
            </a:r>
          </a:p>
          <a:p>
            <a:pPr marL="514350" indent="-285750">
              <a:buChar char="•"/>
            </a:pPr>
            <a:r>
              <a:rPr lang="en-GB">
                <a:solidFill>
                  <a:schemeClr val="tx1">
                    <a:lumMod val="75000"/>
                    <a:lumOff val="25000"/>
                  </a:schemeClr>
                </a:solidFill>
                <a:latin typeface="Open Sans"/>
                <a:ea typeface="Open Sans"/>
                <a:cs typeface="Open Sans"/>
              </a:rPr>
              <a:t>Improve the scope for providers to add and update listings and content</a:t>
            </a:r>
          </a:p>
          <a:p>
            <a:pPr marL="514350" indent="-285750">
              <a:buChar char="•"/>
            </a:pPr>
            <a:r>
              <a:rPr lang="en-GB">
                <a:solidFill>
                  <a:schemeClr val="tx1">
                    <a:lumMod val="75000"/>
                    <a:lumOff val="25000"/>
                  </a:schemeClr>
                </a:solidFill>
                <a:latin typeface="Open Sans"/>
                <a:ea typeface="Open Sans"/>
                <a:cs typeface="Open Sans"/>
              </a:rPr>
              <a:t>A key part of the recently published Corporate Digital Strategy 2020-24 to continuously develop our services and products. - where we can better control them to meet user need.</a:t>
            </a:r>
          </a:p>
          <a:p>
            <a:pPr marL="514350" indent="-285750">
              <a:buChar char="•"/>
            </a:pPr>
            <a:endParaRPr lang="en-GB">
              <a:solidFill>
                <a:schemeClr val="tx1">
                  <a:lumMod val="75000"/>
                  <a:lumOff val="25000"/>
                </a:schemeClr>
              </a:solidFill>
              <a:latin typeface="Open Sans"/>
              <a:ea typeface="Open Sans"/>
              <a:cs typeface="Open Sans"/>
            </a:endParaRPr>
          </a:p>
        </p:txBody>
      </p:sp>
      <p:sp>
        <p:nvSpPr>
          <p:cNvPr id="4" name="Slide Number Placeholder 3"/>
          <p:cNvSpPr>
            <a:spLocks noGrp="1"/>
          </p:cNvSpPr>
          <p:nvPr>
            <p:ph type="sldNum" sz="quarter" idx="5"/>
          </p:nvPr>
        </p:nvSpPr>
        <p:spPr/>
        <p:txBody>
          <a:bodyPr/>
          <a:lstStyle/>
          <a:p>
            <a:fld id="{757B570D-3338-4AB5-B9EE-C550D37E0CA9}" type="slidenum">
              <a:rPr lang="en-GB"/>
              <a:t>11</a:t>
            </a:fld>
            <a:endParaRPr lang="en-GB"/>
          </a:p>
        </p:txBody>
      </p:sp>
    </p:spTree>
    <p:extLst>
      <p:ext uri="{BB962C8B-B14F-4D97-AF65-F5344CB8AC3E}">
        <p14:creationId xmlns:p14="http://schemas.microsoft.com/office/powerpoint/2010/main" val="1063778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73563E6-CB8C-0246-AC38-FED05646BC1B}" type="slidenum">
              <a:rPr lang="en-US" smtClean="0"/>
              <a:t>12</a:t>
            </a:fld>
            <a:endParaRPr lang="en-US"/>
          </a:p>
        </p:txBody>
      </p:sp>
    </p:spTree>
    <p:extLst>
      <p:ext uri="{BB962C8B-B14F-4D97-AF65-F5344CB8AC3E}">
        <p14:creationId xmlns:p14="http://schemas.microsoft.com/office/powerpoint/2010/main" val="1262395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tx1">
                    <a:lumMod val="85000"/>
                    <a:lumOff val="15000"/>
                  </a:schemeClr>
                </a:solidFill>
                <a:latin typeface="Open Sans"/>
                <a:ea typeface="Open Sans"/>
                <a:cs typeface="Open Sans"/>
              </a:rPr>
              <a:t>We have successfully secured £350,000 from the Department of Levelling Up, Housing and Community (Previously MHCLG).</a:t>
            </a:r>
            <a:r>
              <a:rPr lang="en-US">
                <a:cs typeface="Calibri"/>
              </a:rPr>
              <a:t>This funding will cover the cost of designing and building a new product which can be reused by other Councils.</a:t>
            </a:r>
            <a:endParaRPr lang="en-US"/>
          </a:p>
          <a:p>
            <a:r>
              <a:rPr lang="en-US">
                <a:cs typeface="Calibri"/>
              </a:rPr>
              <a:t> </a:t>
            </a:r>
            <a:endParaRPr lang="en-US"/>
          </a:p>
        </p:txBody>
      </p:sp>
      <p:sp>
        <p:nvSpPr>
          <p:cNvPr id="4" name="Slide Number Placeholder 3"/>
          <p:cNvSpPr>
            <a:spLocks noGrp="1"/>
          </p:cNvSpPr>
          <p:nvPr>
            <p:ph type="sldNum" sz="quarter" idx="5"/>
          </p:nvPr>
        </p:nvSpPr>
        <p:spPr/>
        <p:txBody>
          <a:bodyPr/>
          <a:lstStyle/>
          <a:p>
            <a:fld id="{3C40C380-F009-4F70-A882-5C102A634C5C}" type="slidenum">
              <a:rPr lang="en-GB" smtClean="0"/>
              <a:t>13</a:t>
            </a:fld>
            <a:endParaRPr lang="en-GB"/>
          </a:p>
        </p:txBody>
      </p:sp>
    </p:spTree>
    <p:extLst>
      <p:ext uri="{BB962C8B-B14F-4D97-AF65-F5344CB8AC3E}">
        <p14:creationId xmlns:p14="http://schemas.microsoft.com/office/powerpoint/2010/main" val="567895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386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ef735448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ef735448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9850">
              <a:lnSpc>
                <a:spcPct val="150000"/>
              </a:lnSpc>
              <a:buClr>
                <a:srgbClr val="3C3C3B"/>
              </a:buClr>
              <a:buSzPts val="2500"/>
            </a:pPr>
            <a:r>
              <a:rPr lang="en-US"/>
              <a:t>Alex</a:t>
            </a:r>
          </a:p>
        </p:txBody>
      </p:sp>
    </p:spTree>
    <p:extLst>
      <p:ext uri="{BB962C8B-B14F-4D97-AF65-F5344CB8AC3E}">
        <p14:creationId xmlns:p14="http://schemas.microsoft.com/office/powerpoint/2010/main" val="2933864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Alex</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563E6-CB8C-0246-AC38-FED05646BC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461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Alex</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563E6-CB8C-0246-AC38-FED05646BC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270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b="1"/>
              <a:t>Objectives</a:t>
            </a:r>
            <a:endParaRPr lang="en-GB"/>
          </a:p>
          <a:p>
            <a:pPr>
              <a:lnSpc>
                <a:spcPct val="90000"/>
              </a:lnSpc>
              <a:spcBef>
                <a:spcPts val="1000"/>
              </a:spcBef>
            </a:pPr>
            <a:r>
              <a:rPr lang="en-GB"/>
              <a:t>1. We understand </a:t>
            </a:r>
            <a:r>
              <a:rPr lang="en-GB" b="1" u="sng"/>
              <a:t>who the different user groups who currently use</a:t>
            </a:r>
            <a:r>
              <a:rPr lang="en-GB"/>
              <a:t> the GCD are</a:t>
            </a:r>
          </a:p>
          <a:p>
            <a:pPr>
              <a:lnSpc>
                <a:spcPct val="90000"/>
              </a:lnSpc>
              <a:spcBef>
                <a:spcPts val="1000"/>
              </a:spcBef>
            </a:pPr>
            <a:r>
              <a:rPr lang="en-GB"/>
              <a:t>2. We understand </a:t>
            </a:r>
            <a:r>
              <a:rPr lang="en-GB" b="1" u="sng"/>
              <a:t>who the potential user groups</a:t>
            </a:r>
            <a:r>
              <a:rPr lang="en-GB"/>
              <a:t> who could benefit from using the GCD (but currently don't) are</a:t>
            </a:r>
            <a:endParaRPr lang="en-US"/>
          </a:p>
          <a:p>
            <a:pPr>
              <a:lnSpc>
                <a:spcPct val="90000"/>
              </a:lnSpc>
              <a:spcBef>
                <a:spcPts val="1000"/>
              </a:spcBef>
            </a:pPr>
            <a:endParaRPr lang="en-US"/>
          </a:p>
          <a:p>
            <a:pPr>
              <a:lnSpc>
                <a:spcPct val="90000"/>
              </a:lnSpc>
              <a:spcBef>
                <a:spcPts val="1000"/>
              </a:spcBef>
            </a:pPr>
            <a:r>
              <a:rPr lang="en-US" b="1"/>
              <a:t>How we're doing this</a:t>
            </a:r>
            <a:r>
              <a:rPr lang="en-US"/>
              <a:t>  </a:t>
            </a:r>
          </a:p>
          <a:p>
            <a:pPr marL="285750" indent="-285750">
              <a:buFont typeface="Arial,Sans-Serif"/>
              <a:buChar char="•"/>
            </a:pPr>
            <a:r>
              <a:rPr lang="en-GB"/>
              <a:t>Desk research around</a:t>
            </a:r>
            <a:r>
              <a:rPr lang="en-GB" b="1"/>
              <a:t> triggers to finding local information</a:t>
            </a:r>
            <a:r>
              <a:rPr lang="en-GB"/>
              <a:t> e.g. life events, and also who is involved in a community directory ecosystem. </a:t>
            </a:r>
            <a:endParaRPr lang="en-US"/>
          </a:p>
          <a:p>
            <a:pPr marL="285750" indent="-285750">
              <a:buFont typeface="Arial,Sans-Serif"/>
              <a:buChar char="•"/>
            </a:pPr>
            <a:r>
              <a:rPr lang="en-GB"/>
              <a:t>We've chatted to over</a:t>
            </a:r>
            <a:r>
              <a:rPr lang="en-GB" b="1"/>
              <a:t> 25 staff members</a:t>
            </a:r>
            <a:r>
              <a:rPr lang="en-GB"/>
              <a:t> to understand who is using the GCD as part of their daily work (whether you're using this as a front-line worker, a service provider e.g., CVS, service commissioners, or whether you're working on the back-end as a listing editor).</a:t>
            </a:r>
          </a:p>
          <a:p>
            <a:pPr marL="285750" indent="-285750">
              <a:buFont typeface="Arial,Sans-Serif"/>
              <a:buChar char="•"/>
            </a:pPr>
            <a:r>
              <a:rPr lang="en-GB"/>
              <a:t>We've analysed </a:t>
            </a:r>
            <a:r>
              <a:rPr lang="en-GB" b="1"/>
              <a:t>Open Objects</a:t>
            </a:r>
            <a:r>
              <a:rPr lang="en-GB"/>
              <a:t> and </a:t>
            </a:r>
            <a:r>
              <a:rPr lang="en-GB" b="1"/>
              <a:t>Google Analytics</a:t>
            </a:r>
            <a:r>
              <a:rPr lang="en-GB"/>
              <a:t> (Children's and Local Offer side) to understand who is currently using the GCD and identified the </a:t>
            </a:r>
            <a:r>
              <a:rPr lang="en-GB" b="1"/>
              <a:t>most active</a:t>
            </a:r>
            <a:r>
              <a:rPr lang="en-GB"/>
              <a:t> RBG staff members and local service providers.</a:t>
            </a:r>
            <a:endParaRPr lang="en-US"/>
          </a:p>
          <a:p>
            <a:pPr marL="342900" indent="-342900">
              <a:lnSpc>
                <a:spcPct val="90000"/>
              </a:lnSpc>
              <a:spcBef>
                <a:spcPts val="1000"/>
              </a:spcBef>
              <a:buFont typeface="Arial,Sans-Serif"/>
              <a:buChar char="•"/>
            </a:pPr>
            <a:endParaRPr lang="en-US"/>
          </a:p>
          <a:p>
            <a:pPr>
              <a:lnSpc>
                <a:spcPct val="90000"/>
              </a:lnSpc>
              <a:spcBef>
                <a:spcPts val="1000"/>
              </a:spcBef>
            </a:pPr>
            <a:endParaRPr lang="en-US"/>
          </a:p>
          <a:p>
            <a:pPr>
              <a:lnSpc>
                <a:spcPct val="90000"/>
              </a:lnSpc>
              <a:spcBef>
                <a:spcPts val="1000"/>
              </a:spcBef>
            </a:pPr>
            <a:endParaRPr lang="en-US"/>
          </a:p>
          <a:p>
            <a:pPr>
              <a:lnSpc>
                <a:spcPct val="90000"/>
              </a:lnSpc>
              <a:spcBef>
                <a:spcPts val="1000"/>
              </a:spcBef>
            </a:pPr>
            <a:endParaRPr lang="en-US"/>
          </a:p>
          <a:p>
            <a:endParaRPr lang="en-GB"/>
          </a:p>
          <a:p>
            <a:pPr marL="342900" indent="-342900">
              <a:lnSpc>
                <a:spcPct val="150000"/>
              </a:lnSpc>
              <a:buFont typeface="Arial,Sans-Serif"/>
              <a:buChar char="•"/>
            </a:pPr>
            <a:endParaRPr lang="en-GB"/>
          </a:p>
          <a:p>
            <a:endParaRPr lang="en-US">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smtClean="0"/>
              <a:t>19</a:t>
            </a:fld>
            <a:endParaRPr lang="en-GB"/>
          </a:p>
        </p:txBody>
      </p:sp>
    </p:spTree>
    <p:extLst>
      <p:ext uri="{BB962C8B-B14F-4D97-AF65-F5344CB8AC3E}">
        <p14:creationId xmlns:p14="http://schemas.microsoft.com/office/powerpoint/2010/main" val="2089147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Key learnings from this broader phase:</a:t>
            </a:r>
            <a:endParaRPr lang="en-US"/>
          </a:p>
          <a:p>
            <a:pPr marL="285750" indent="-285750">
              <a:buFont typeface="Arial,Sans-Serif"/>
              <a:buChar char="•"/>
            </a:pPr>
            <a:r>
              <a:rPr lang="en-GB"/>
              <a:t> </a:t>
            </a:r>
            <a:r>
              <a:rPr lang="en-GB" b="1"/>
              <a:t>64% female </a:t>
            </a:r>
            <a:r>
              <a:rPr lang="en-GB"/>
              <a:t>and </a:t>
            </a:r>
            <a:r>
              <a:rPr lang="en-GB" b="1"/>
              <a:t>25 – 34 year-old</a:t>
            </a:r>
            <a:r>
              <a:rPr lang="en-GB"/>
              <a:t> (Children's and Local Offer) </a:t>
            </a:r>
            <a:endParaRPr lang="en-US"/>
          </a:p>
          <a:p>
            <a:pPr marL="285750" indent="-285750">
              <a:buFont typeface="Arial,Sans-Serif"/>
              <a:buChar char="•"/>
            </a:pPr>
            <a:r>
              <a:rPr lang="en-GB"/>
              <a:t>Many RBG staff have their</a:t>
            </a:r>
            <a:r>
              <a:rPr lang="en-GB" b="1"/>
              <a:t> own personal mini-directories</a:t>
            </a:r>
            <a:r>
              <a:rPr lang="en-GB"/>
              <a:t> that they keep up to date and use to refer to residents and do not take full advantage the benefits the GCD could potentially bring.</a:t>
            </a:r>
            <a:endParaRPr lang="en-US"/>
          </a:p>
          <a:p>
            <a:pPr marL="285750" indent="-285750">
              <a:buFont typeface="Arial,Sans-Serif"/>
              <a:buChar char="•"/>
            </a:pPr>
            <a:r>
              <a:rPr lang="en-GB"/>
              <a:t>Many RBG staff members / front line workers are using the GCD for</a:t>
            </a:r>
            <a:r>
              <a:rPr lang="en-GB" b="1"/>
              <a:t> different types of information</a:t>
            </a:r>
            <a:r>
              <a:rPr lang="en-GB"/>
              <a:t> e.g. events, public health advice, local information which potentially muddles the proposition of the GCD.</a:t>
            </a:r>
            <a:endParaRPr lang="en-US"/>
          </a:p>
        </p:txBody>
      </p:sp>
      <p:sp>
        <p:nvSpPr>
          <p:cNvPr id="4" name="Slide Number Placeholder 3"/>
          <p:cNvSpPr>
            <a:spLocks noGrp="1"/>
          </p:cNvSpPr>
          <p:nvPr>
            <p:ph type="sldNum" sz="quarter" idx="5"/>
          </p:nvPr>
        </p:nvSpPr>
        <p:spPr/>
        <p:txBody>
          <a:bodyPr/>
          <a:lstStyle/>
          <a:p>
            <a:fld id="{757B570D-3338-4AB5-B9EE-C550D37E0CA9}" type="slidenum">
              <a:rPr lang="en-GB" smtClean="0"/>
              <a:t>20</a:t>
            </a:fld>
            <a:endParaRPr lang="en-GB"/>
          </a:p>
        </p:txBody>
      </p:sp>
    </p:spTree>
    <p:extLst>
      <p:ext uri="{BB962C8B-B14F-4D97-AF65-F5344CB8AC3E}">
        <p14:creationId xmlns:p14="http://schemas.microsoft.com/office/powerpoint/2010/main" val="1212429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into it, it’s worth saying a bit about what a ‘show and tell’ is for.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204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7B570D-3338-4AB5-B9EE-C550D37E0CA9}" type="slidenum">
              <a:rPr lang="en-GB" smtClean="0"/>
              <a:t>21</a:t>
            </a:fld>
            <a:endParaRPr lang="en-GB"/>
          </a:p>
        </p:txBody>
      </p:sp>
    </p:spTree>
    <p:extLst>
      <p:ext uri="{BB962C8B-B14F-4D97-AF65-F5344CB8AC3E}">
        <p14:creationId xmlns:p14="http://schemas.microsoft.com/office/powerpoint/2010/main" val="2896103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Alysia</a:t>
            </a:r>
          </a:p>
        </p:txBody>
      </p:sp>
      <p:sp>
        <p:nvSpPr>
          <p:cNvPr id="4" name="Slide Number Placeholder 3"/>
          <p:cNvSpPr>
            <a:spLocks noGrp="1"/>
          </p:cNvSpPr>
          <p:nvPr>
            <p:ph type="sldNum" sz="quarter" idx="5"/>
          </p:nvPr>
        </p:nvSpPr>
        <p:spPr/>
        <p:txBody>
          <a:bodyPr/>
          <a:lstStyle/>
          <a:p>
            <a:fld id="{757B570D-3338-4AB5-B9EE-C550D37E0CA9}" type="slidenum">
              <a:rPr lang="en-GB" smtClean="0"/>
              <a:t>23</a:t>
            </a:fld>
            <a:endParaRPr lang="en-GB"/>
          </a:p>
        </p:txBody>
      </p:sp>
    </p:spTree>
    <p:extLst>
      <p:ext uri="{BB962C8B-B14F-4D97-AF65-F5344CB8AC3E}">
        <p14:creationId xmlns:p14="http://schemas.microsoft.com/office/powerpoint/2010/main" val="1518666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Alysia</a:t>
            </a:r>
            <a:endParaRPr lang="en-US"/>
          </a:p>
        </p:txBody>
      </p:sp>
      <p:sp>
        <p:nvSpPr>
          <p:cNvPr id="4" name="Slide Number Placeholder 3"/>
          <p:cNvSpPr>
            <a:spLocks noGrp="1"/>
          </p:cNvSpPr>
          <p:nvPr>
            <p:ph type="sldNum" sz="quarter" idx="5"/>
          </p:nvPr>
        </p:nvSpPr>
        <p:spPr/>
        <p:txBody>
          <a:bodyPr/>
          <a:lstStyle/>
          <a:p>
            <a:fld id="{757B570D-3338-4AB5-B9EE-C550D37E0CA9}" type="slidenum">
              <a:rPr lang="en-GB" smtClean="0"/>
              <a:t>24</a:t>
            </a:fld>
            <a:endParaRPr lang="en-GB"/>
          </a:p>
        </p:txBody>
      </p:sp>
    </p:spTree>
    <p:extLst>
      <p:ext uri="{BB962C8B-B14F-4D97-AF65-F5344CB8AC3E}">
        <p14:creationId xmlns:p14="http://schemas.microsoft.com/office/powerpoint/2010/main" val="155143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looked into the google analytics to identify the user flow, which is how user navigate content on community directory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Take children and families page for example, users tend to start from the main categories while skipping the information and guidance section.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After they click on the main category, for instance, early years &amp; childcare, they will directly go to the sub category on the right hand side to look for the services they need </a:t>
            </a:r>
          </a:p>
          <a:p>
            <a:endParaRPr lang="en-US"/>
          </a:p>
        </p:txBody>
      </p:sp>
      <p:sp>
        <p:nvSpPr>
          <p:cNvPr id="4" name="Slide Number Placeholder 3"/>
          <p:cNvSpPr>
            <a:spLocks noGrp="1"/>
          </p:cNvSpPr>
          <p:nvPr>
            <p:ph type="sldNum" sz="quarter" idx="5"/>
          </p:nvPr>
        </p:nvSpPr>
        <p:spPr/>
        <p:txBody>
          <a:bodyPr/>
          <a:lstStyle/>
          <a:p>
            <a:fld id="{757B570D-3338-4AB5-B9EE-C550D37E0CA9}" type="slidenum">
              <a:rPr lang="en-GB" smtClean="0"/>
              <a:t>25</a:t>
            </a:fld>
            <a:endParaRPr lang="en-GB"/>
          </a:p>
        </p:txBody>
      </p:sp>
    </p:spTree>
    <p:extLst>
      <p:ext uri="{BB962C8B-B14F-4D97-AF65-F5344CB8AC3E}">
        <p14:creationId xmlns:p14="http://schemas.microsoft.com/office/powerpoint/2010/main" val="268345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users can’t see the other categories after click on one, which drives them to the previous page if they can’t find the information they need. Based on google analytics, lots of users get lost during this process, leading to high drop-offs rate.</a:t>
            </a:r>
          </a:p>
        </p:txBody>
      </p:sp>
      <p:sp>
        <p:nvSpPr>
          <p:cNvPr id="4" name="Slide Number Placeholder 3"/>
          <p:cNvSpPr>
            <a:spLocks noGrp="1"/>
          </p:cNvSpPr>
          <p:nvPr>
            <p:ph type="sldNum" sz="quarter" idx="5"/>
          </p:nvPr>
        </p:nvSpPr>
        <p:spPr/>
        <p:txBody>
          <a:bodyPr/>
          <a:lstStyle/>
          <a:p>
            <a:fld id="{757B570D-3338-4AB5-B9EE-C550D37E0CA9}" type="slidenum">
              <a:rPr lang="en-GB" smtClean="0"/>
              <a:t>26</a:t>
            </a:fld>
            <a:endParaRPr lang="en-GB"/>
          </a:p>
        </p:txBody>
      </p:sp>
    </p:spTree>
    <p:extLst>
      <p:ext uri="{BB962C8B-B14F-4D97-AF65-F5344CB8AC3E}">
        <p14:creationId xmlns:p14="http://schemas.microsoft.com/office/powerpoint/2010/main" val="1116938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Apart from looking into the user flow, we also compared the data of </a:t>
            </a:r>
            <a:r>
              <a:rPr lang="en-US" sz="1200" b="1"/>
              <a:t>page views on </a:t>
            </a:r>
            <a:r>
              <a:rPr lang="en-US" sz="1200"/>
              <a:t>Google Analytics, </a:t>
            </a:r>
            <a:r>
              <a:rPr lang="en-US" sz="1200" b="1"/>
              <a:t>search terms</a:t>
            </a:r>
            <a:r>
              <a:rPr lang="en-US" sz="1200"/>
              <a:t>, and </a:t>
            </a:r>
            <a:r>
              <a:rPr lang="en-US" sz="1200" b="1"/>
              <a:t>most viewed records </a:t>
            </a:r>
            <a:r>
              <a:rPr lang="en-US" sz="1200"/>
              <a:t>on Open Object to understand what kind of the services are most looked for on community directory.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From children and families channel, early years and childcare, especially childminders and nurseries, are the most viewed content. On local offer channel, education &amp; school, especially the information around </a:t>
            </a:r>
            <a:r>
              <a:rPr lang="en-US"/>
              <a:t>Education, Health and Care Plans is the most looked for. On adults and older people side, the most viewed content is care and support services, like housing.</a:t>
            </a:r>
          </a:p>
          <a:p>
            <a:endParaRPr lang="en-US" sz="1200"/>
          </a:p>
          <a:p>
            <a:r>
              <a:rPr lang="en-US" sz="1200"/>
              <a:t>This gives us an initial thought around the services and scenario we want to further look into </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The interesting finding here is that from the council departments side, we differentiate contents as service, events and information, and we set up different sections on the website so it’s easier for users to navigate. However. From the users point of view, they don’t see the content as different types. They only want to know what can support them, no matter it's service, event, information. It’s definitely something we want to bare in mind when developing the website structure and category in the future.</a:t>
            </a:r>
            <a:endParaRPr lang="en-US" sz="1200"/>
          </a:p>
        </p:txBody>
      </p:sp>
      <p:sp>
        <p:nvSpPr>
          <p:cNvPr id="4" name="Slide Number Placeholder 3"/>
          <p:cNvSpPr>
            <a:spLocks noGrp="1"/>
          </p:cNvSpPr>
          <p:nvPr>
            <p:ph type="sldNum" sz="quarter" idx="5"/>
          </p:nvPr>
        </p:nvSpPr>
        <p:spPr/>
        <p:txBody>
          <a:bodyPr/>
          <a:lstStyle/>
          <a:p>
            <a:fld id="{757B570D-3338-4AB5-B9EE-C550D37E0CA9}" type="slidenum">
              <a:rPr lang="en-GB" smtClean="0"/>
              <a:t>27</a:t>
            </a:fld>
            <a:endParaRPr lang="en-GB"/>
          </a:p>
        </p:txBody>
      </p:sp>
    </p:spTree>
    <p:extLst>
      <p:ext uri="{BB962C8B-B14F-4D97-AF65-F5344CB8AC3E}">
        <p14:creationId xmlns:p14="http://schemas.microsoft.com/office/powerpoint/2010/main" val="3395808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a:ea typeface="+mn-lt"/>
                <a:cs typeface="+mn-lt"/>
              </a:rPr>
              <a:t>In summary, our hunches are </a:t>
            </a:r>
          </a:p>
          <a:p>
            <a:pPr marL="457200" indent="-457200">
              <a:buAutoNum type="arabicPeriod"/>
            </a:pPr>
            <a:r>
              <a:rPr lang="en-GB" sz="1200">
                <a:ea typeface="+mn-lt"/>
                <a:cs typeface="+mn-lt"/>
              </a:rPr>
              <a:t>as listings for the local offer and children's services were added after adult social care services, there are category overlaps. </a:t>
            </a:r>
          </a:p>
          <a:p>
            <a:pPr marL="457200" indent="-457200">
              <a:buAutoNum type="arabicPeriod"/>
            </a:pPr>
            <a:r>
              <a:rPr lang="en-GB" sz="1200">
                <a:ea typeface="+mn-lt"/>
                <a:cs typeface="+mn-lt"/>
              </a:rPr>
              <a:t>The content are listed from a service types perspective, but it’s different from how residents perceive and find content on GCD</a:t>
            </a:r>
          </a:p>
          <a:p>
            <a:pPr marL="457200" indent="-457200">
              <a:buAutoNum type="arabicPeriod"/>
            </a:pPr>
            <a:r>
              <a:rPr lang="en-GB" sz="1200">
                <a:ea typeface="+mn-lt"/>
                <a:cs typeface="+mn-lt"/>
              </a:rPr>
              <a:t>There is no overarching person to manage the content across Council, making it hard to be consistent among all listings</a:t>
            </a:r>
            <a:endParaRPr lang="en-GB">
              <a:ea typeface="+mn-lt"/>
              <a:cs typeface="+mn-lt"/>
            </a:endParaRPr>
          </a:p>
          <a:p>
            <a:r>
              <a:rPr lang="en-US">
                <a:cs typeface="Calibri"/>
              </a:rPr>
              <a:t> </a:t>
            </a:r>
          </a:p>
          <a:p>
            <a:r>
              <a:rPr lang="en-US" b="1">
                <a:cs typeface="Calibri"/>
              </a:rPr>
              <a:t>What do we want to find out next</a:t>
            </a:r>
          </a:p>
          <a:p>
            <a:pPr marL="457200" indent="-457200">
              <a:buFontTx/>
              <a:buAutoNum type="arabicPeriod"/>
            </a:pPr>
            <a:r>
              <a:rPr lang="en-GB" sz="1200">
                <a:solidFill>
                  <a:srgbClr val="000000"/>
                </a:solidFill>
                <a:ea typeface="+mn-lt"/>
                <a:cs typeface="+mn-lt"/>
              </a:rPr>
              <a:t>Understand what categories are services in themselves </a:t>
            </a:r>
            <a:endParaRPr lang="en-GB" sz="1200">
              <a:ea typeface="+mn-lt"/>
              <a:cs typeface="+mn-lt"/>
            </a:endParaRPr>
          </a:p>
          <a:p>
            <a:pPr marL="457200" indent="-457200">
              <a:buAutoNum type="arabicPeriod"/>
            </a:pPr>
            <a:r>
              <a:rPr lang="en-GB" sz="1200">
                <a:ea typeface="+mn-lt"/>
                <a:cs typeface="+mn-lt"/>
              </a:rPr>
              <a:t>Look into the </a:t>
            </a:r>
            <a:r>
              <a:rPr lang="en-GB" sz="1200" b="1">
                <a:ea typeface="+mn-lt"/>
                <a:cs typeface="+mn-lt"/>
              </a:rPr>
              <a:t>ecosystem, </a:t>
            </a:r>
            <a:r>
              <a:rPr lang="en-GB" sz="1200">
                <a:ea typeface="+mn-lt"/>
                <a:cs typeface="+mn-lt"/>
              </a:rPr>
              <a:t>the </a:t>
            </a:r>
            <a:r>
              <a:rPr lang="en-GB" sz="1200" b="1">
                <a:ea typeface="+mn-lt"/>
                <a:cs typeface="+mn-lt"/>
              </a:rPr>
              <a:t>relationships</a:t>
            </a:r>
            <a:r>
              <a:rPr lang="en-GB" sz="1200">
                <a:ea typeface="+mn-lt"/>
                <a:cs typeface="+mn-lt"/>
              </a:rPr>
              <a:t> between the actors, ex, referrers, residents, frontline workers, to better understand the role of GCD in people’s life</a:t>
            </a:r>
          </a:p>
          <a:p>
            <a:pPr marL="457200" indent="-457200">
              <a:buAutoNum type="arabicPeriod"/>
            </a:pPr>
            <a:r>
              <a:rPr lang="en-GB" sz="1200">
                <a:ea typeface="+mn-lt"/>
                <a:cs typeface="+mn-lt"/>
              </a:rPr>
              <a:t>Zoom into </a:t>
            </a:r>
            <a:r>
              <a:rPr lang="en-GB" sz="1200" b="1">
                <a:ea typeface="+mn-lt"/>
                <a:cs typeface="+mn-lt"/>
              </a:rPr>
              <a:t>the service areas </a:t>
            </a:r>
            <a:r>
              <a:rPr lang="en-GB" sz="1200">
                <a:ea typeface="+mn-lt"/>
                <a:cs typeface="+mn-lt"/>
              </a:rPr>
              <a:t>that are most looked for based on data, mapping the </a:t>
            </a:r>
            <a:r>
              <a:rPr lang="en-GB" sz="1200" b="1">
                <a:ea typeface="+mn-lt"/>
                <a:cs typeface="+mn-lt"/>
              </a:rPr>
              <a:t>end-to-end journey </a:t>
            </a:r>
            <a:r>
              <a:rPr lang="en-GB" sz="1200">
                <a:ea typeface="+mn-lt"/>
                <a:cs typeface="+mn-lt"/>
              </a:rPr>
              <a:t>from resident’s </a:t>
            </a:r>
            <a:r>
              <a:rPr lang="en-GB" sz="1200" err="1">
                <a:ea typeface="+mn-lt"/>
                <a:cs typeface="+mn-lt"/>
              </a:rPr>
              <a:t>pov</a:t>
            </a:r>
            <a:r>
              <a:rPr lang="en-GB" sz="1200">
                <a:ea typeface="+mn-lt"/>
                <a:cs typeface="+mn-lt"/>
              </a:rPr>
              <a:t>, and how they get information on GCD</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smtClean="0"/>
              <a:t>28</a:t>
            </a:fld>
            <a:endParaRPr lang="en-GB"/>
          </a:p>
        </p:txBody>
      </p:sp>
    </p:spTree>
    <p:extLst>
      <p:ext uri="{BB962C8B-B14F-4D97-AF65-F5344CB8AC3E}">
        <p14:creationId xmlns:p14="http://schemas.microsoft.com/office/powerpoint/2010/main" val="2694676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ffectLst/>
              <a:latin typeface="Calibri"/>
              <a:cs typeface="Calibri"/>
            </a:endParaRPr>
          </a:p>
          <a:p>
            <a:endParaRPr lang="en-GB"/>
          </a:p>
        </p:txBody>
      </p:sp>
      <p:sp>
        <p:nvSpPr>
          <p:cNvPr id="4" name="Slide Number Placeholder 3"/>
          <p:cNvSpPr>
            <a:spLocks noGrp="1"/>
          </p:cNvSpPr>
          <p:nvPr>
            <p:ph type="sldNum" sz="quarter" idx="5"/>
          </p:nvPr>
        </p:nvSpPr>
        <p:spPr/>
        <p:txBody>
          <a:bodyPr/>
          <a:lstStyle/>
          <a:p>
            <a:fld id="{3C40C380-F009-4F70-A882-5C102A634C5C}" type="slidenum">
              <a:rPr lang="en-GB" smtClean="0"/>
              <a:t>29</a:t>
            </a:fld>
            <a:endParaRPr lang="en-GB"/>
          </a:p>
        </p:txBody>
      </p:sp>
    </p:spTree>
    <p:extLst>
      <p:ext uri="{BB962C8B-B14F-4D97-AF65-F5344CB8AC3E}">
        <p14:creationId xmlns:p14="http://schemas.microsoft.com/office/powerpoint/2010/main" val="2016376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Jenny </a:t>
            </a:r>
          </a:p>
        </p:txBody>
      </p:sp>
      <p:sp>
        <p:nvSpPr>
          <p:cNvPr id="4" name="Slide Number Placeholder 3"/>
          <p:cNvSpPr>
            <a:spLocks noGrp="1"/>
          </p:cNvSpPr>
          <p:nvPr>
            <p:ph type="sldNum" sz="quarter" idx="5"/>
          </p:nvPr>
        </p:nvSpPr>
        <p:spPr/>
        <p:txBody>
          <a:bodyPr/>
          <a:lstStyle/>
          <a:p>
            <a:fld id="{3C40C380-F009-4F70-A882-5C102A634C5C}" type="slidenum">
              <a:rPr lang="en-GB" smtClean="0"/>
              <a:t>30</a:t>
            </a:fld>
            <a:endParaRPr lang="en-GB"/>
          </a:p>
        </p:txBody>
      </p:sp>
    </p:spTree>
    <p:extLst>
      <p:ext uri="{BB962C8B-B14F-4D97-AF65-F5344CB8AC3E}">
        <p14:creationId xmlns:p14="http://schemas.microsoft.com/office/powerpoint/2010/main" val="3145986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smtClean="0"/>
              <a:t>31</a:t>
            </a:fld>
            <a:endParaRPr lang="en-GB"/>
          </a:p>
        </p:txBody>
      </p:sp>
    </p:spTree>
    <p:extLst>
      <p:ext uri="{BB962C8B-B14F-4D97-AF65-F5344CB8AC3E}">
        <p14:creationId xmlns:p14="http://schemas.microsoft.com/office/powerpoint/2010/main" val="1890388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7B570D-3338-4AB5-B9EE-C550D37E0CA9}" type="slidenum">
              <a:rPr lang="en-GB" smtClean="0"/>
              <a:t>3</a:t>
            </a:fld>
            <a:endParaRPr lang="en-GB"/>
          </a:p>
        </p:txBody>
      </p:sp>
    </p:spTree>
    <p:extLst>
      <p:ext uri="{BB962C8B-B14F-4D97-AF65-F5344CB8AC3E}">
        <p14:creationId xmlns:p14="http://schemas.microsoft.com/office/powerpoint/2010/main" val="3286874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smtClean="0"/>
              <a:t>32</a:t>
            </a:fld>
            <a:endParaRPr lang="en-GB"/>
          </a:p>
        </p:txBody>
      </p:sp>
    </p:spTree>
    <p:extLst>
      <p:ext uri="{BB962C8B-B14F-4D97-AF65-F5344CB8AC3E}">
        <p14:creationId xmlns:p14="http://schemas.microsoft.com/office/powerpoint/2010/main" val="3348349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smtClean="0"/>
              <a:t>33</a:t>
            </a:fld>
            <a:endParaRPr lang="en-GB"/>
          </a:p>
        </p:txBody>
      </p:sp>
    </p:spTree>
    <p:extLst>
      <p:ext uri="{BB962C8B-B14F-4D97-AF65-F5344CB8AC3E}">
        <p14:creationId xmlns:p14="http://schemas.microsoft.com/office/powerpoint/2010/main" val="581246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smtClean="0"/>
              <a:t>34</a:t>
            </a:fld>
            <a:endParaRPr lang="en-GB"/>
          </a:p>
        </p:txBody>
      </p:sp>
    </p:spTree>
    <p:extLst>
      <p:ext uri="{BB962C8B-B14F-4D97-AF65-F5344CB8AC3E}">
        <p14:creationId xmlns:p14="http://schemas.microsoft.com/office/powerpoint/2010/main" val="2655975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smtClean="0"/>
              <a:t>35</a:t>
            </a:fld>
            <a:endParaRPr lang="en-GB"/>
          </a:p>
        </p:txBody>
      </p:sp>
    </p:spTree>
    <p:extLst>
      <p:ext uri="{BB962C8B-B14F-4D97-AF65-F5344CB8AC3E}">
        <p14:creationId xmlns:p14="http://schemas.microsoft.com/office/powerpoint/2010/main" val="1074804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smtClean="0"/>
              <a:t>37</a:t>
            </a:fld>
            <a:endParaRPr lang="en-GB"/>
          </a:p>
        </p:txBody>
      </p:sp>
    </p:spTree>
    <p:extLst>
      <p:ext uri="{BB962C8B-B14F-4D97-AF65-F5344CB8AC3E}">
        <p14:creationId xmlns:p14="http://schemas.microsoft.com/office/powerpoint/2010/main" val="3554711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smtClean="0"/>
              <a:t>38</a:t>
            </a:fld>
            <a:endParaRPr lang="en-GB"/>
          </a:p>
        </p:txBody>
      </p:sp>
    </p:spTree>
    <p:extLst>
      <p:ext uri="{BB962C8B-B14F-4D97-AF65-F5344CB8AC3E}">
        <p14:creationId xmlns:p14="http://schemas.microsoft.com/office/powerpoint/2010/main" val="1454617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C40C380-F009-4F70-A882-5C102A634C5C}" type="slidenum">
              <a:rPr lang="en-GB" smtClean="0"/>
              <a:t>39</a:t>
            </a:fld>
            <a:endParaRPr lang="en-GB"/>
          </a:p>
        </p:txBody>
      </p:sp>
    </p:spTree>
    <p:extLst>
      <p:ext uri="{BB962C8B-B14F-4D97-AF65-F5344CB8AC3E}">
        <p14:creationId xmlns:p14="http://schemas.microsoft.com/office/powerpoint/2010/main" val="3400594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C40C380-F009-4F70-A882-5C102A634C5C}" type="slidenum">
              <a:rPr lang="en-GB" smtClean="0"/>
              <a:t>40</a:t>
            </a:fld>
            <a:endParaRPr lang="en-GB"/>
          </a:p>
        </p:txBody>
      </p:sp>
    </p:spTree>
    <p:extLst>
      <p:ext uri="{BB962C8B-B14F-4D97-AF65-F5344CB8AC3E}">
        <p14:creationId xmlns:p14="http://schemas.microsoft.com/office/powerpoint/2010/main" val="1159813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smtClean="0"/>
              <a:t>42</a:t>
            </a:fld>
            <a:endParaRPr lang="en-GB"/>
          </a:p>
        </p:txBody>
      </p:sp>
    </p:spTree>
    <p:extLst>
      <p:ext uri="{BB962C8B-B14F-4D97-AF65-F5344CB8AC3E}">
        <p14:creationId xmlns:p14="http://schemas.microsoft.com/office/powerpoint/2010/main" val="3136273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our last Show &amp; Tell we have been busy learning from the sector </a:t>
            </a:r>
            <a:endParaRPr lang="en-GB"/>
          </a:p>
        </p:txBody>
      </p:sp>
      <p:sp>
        <p:nvSpPr>
          <p:cNvPr id="4" name="Slide Number Placeholder 3"/>
          <p:cNvSpPr>
            <a:spLocks noGrp="1"/>
          </p:cNvSpPr>
          <p:nvPr>
            <p:ph type="sldNum" sz="quarter" idx="5"/>
          </p:nvPr>
        </p:nvSpPr>
        <p:spPr/>
        <p:txBody>
          <a:bodyPr/>
          <a:lstStyle/>
          <a:p>
            <a:fld id="{3C40C380-F009-4F70-A882-5C102A634C5C}" type="slidenum">
              <a:rPr lang="en-GB" smtClean="0"/>
              <a:t>43</a:t>
            </a:fld>
            <a:endParaRPr lang="en-GB"/>
          </a:p>
        </p:txBody>
      </p:sp>
    </p:spTree>
    <p:extLst>
      <p:ext uri="{BB962C8B-B14F-4D97-AF65-F5344CB8AC3E}">
        <p14:creationId xmlns:p14="http://schemas.microsoft.com/office/powerpoint/2010/main" val="47954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It’s a way to share learning from a project as you go. Often, change </a:t>
            </a:r>
            <a:r>
              <a:rPr lang="en-US" err="1">
                <a:cs typeface="Calibri"/>
              </a:rPr>
              <a:t>programmes</a:t>
            </a:r>
            <a:r>
              <a:rPr lang="en-US">
                <a:cs typeface="Calibri"/>
              </a:rPr>
              <a:t> or technology projects will do all the work, and then tell everyone only when the change is about to go live</a:t>
            </a:r>
            <a:endParaRPr lang="en-US"/>
          </a:p>
          <a:p>
            <a:pPr marL="171450" indent="-171450">
              <a:buFont typeface="Arial"/>
              <a:buChar char="•"/>
            </a:pPr>
            <a:r>
              <a:rPr lang="en-US">
                <a:cs typeface="Calibri"/>
              </a:rPr>
              <a:t>This is different – it's about sharing the analysis, thinking and learnings continuously.</a:t>
            </a:r>
          </a:p>
          <a:p>
            <a:pPr marL="171450" indent="-171450">
              <a:buFont typeface="Arial"/>
              <a:buChar char="•"/>
            </a:pPr>
            <a:r>
              <a:rPr lang="en-US">
                <a:cs typeface="Calibri"/>
              </a:rPr>
              <a:t>First one today will be a bit different – setting the scene and introducing the work, with only a little bit about our findings.</a:t>
            </a:r>
          </a:p>
          <a:p>
            <a:pPr marL="171450" indent="-171450">
              <a:buFont typeface="Arial"/>
              <a:buChar char="•"/>
            </a:pPr>
            <a:r>
              <a:rPr lang="en-US">
                <a:cs typeface="Calibri"/>
              </a:rPr>
              <a:t>you can expect:</a:t>
            </a:r>
          </a:p>
          <a:p>
            <a:pPr marL="628650" lvl="1" indent="-171450">
              <a:buFont typeface="Arial"/>
              <a:buChar char="•"/>
            </a:pPr>
            <a:r>
              <a:rPr lang="en-US">
                <a:cs typeface="Calibri"/>
              </a:rPr>
              <a:t>Us to show our progress – what have we been doing, and what have we learned?</a:t>
            </a:r>
          </a:p>
          <a:p>
            <a:pPr marL="628650" lvl="1" indent="-171450">
              <a:buFont typeface="Arial"/>
              <a:buChar char="•"/>
            </a:pPr>
            <a:r>
              <a:rPr lang="en-US">
                <a:cs typeface="Calibri"/>
              </a:rPr>
              <a:t>To have a chance to influence the work. We want to hear what's important to you, and what we’ve missed</a:t>
            </a:r>
          </a:p>
          <a:p>
            <a:pPr marL="628650" lvl="1" indent="-171450">
              <a:buFont typeface="Arial"/>
              <a:buChar char="•"/>
            </a:pPr>
            <a:r>
              <a:rPr lang="en-US">
                <a:cs typeface="Calibri"/>
              </a:rPr>
              <a:t>To be able to draw links to other projects or initiatives that we might not know about</a:t>
            </a:r>
          </a:p>
          <a:p>
            <a:pPr marL="171450" indent="-171450">
              <a:buFont typeface="Arial"/>
              <a:buChar char="•"/>
            </a:pPr>
            <a:endParaRPr lang="en-US">
              <a:cs typeface="Calibri"/>
            </a:endParaRPr>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0AA8D2E-43CC-D440-95E0-2E383F1107A0}" type="slidenum">
              <a:rPr lang="en-US" smtClean="0"/>
              <a:t>4</a:t>
            </a:fld>
            <a:endParaRPr lang="en-US"/>
          </a:p>
        </p:txBody>
      </p:sp>
    </p:spTree>
    <p:extLst>
      <p:ext uri="{BB962C8B-B14F-4D97-AF65-F5344CB8AC3E}">
        <p14:creationId xmlns:p14="http://schemas.microsoft.com/office/powerpoint/2010/main" val="18897152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The sector has been forthcoming in sharing their journeys and learnings. </a:t>
            </a:r>
          </a:p>
          <a:p>
            <a:endParaRPr lang="en-GB"/>
          </a:p>
        </p:txBody>
      </p:sp>
      <p:sp>
        <p:nvSpPr>
          <p:cNvPr id="4" name="Slide Number Placeholder 3"/>
          <p:cNvSpPr>
            <a:spLocks noGrp="1"/>
          </p:cNvSpPr>
          <p:nvPr>
            <p:ph type="sldNum" sz="quarter" idx="5"/>
          </p:nvPr>
        </p:nvSpPr>
        <p:spPr/>
        <p:txBody>
          <a:bodyPr/>
          <a:lstStyle/>
          <a:p>
            <a:fld id="{3C40C380-F009-4F70-A882-5C102A634C5C}" type="slidenum">
              <a:rPr lang="en-GB" smtClean="0"/>
              <a:t>44</a:t>
            </a:fld>
            <a:endParaRPr lang="en-GB"/>
          </a:p>
        </p:txBody>
      </p:sp>
    </p:spTree>
    <p:extLst>
      <p:ext uri="{BB962C8B-B14F-4D97-AF65-F5344CB8AC3E}">
        <p14:creationId xmlns:p14="http://schemas.microsoft.com/office/powerpoint/2010/main" val="1088799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Alex</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solidFill>
                <a:schemeClr val="bg1"/>
              </a:solidFill>
              <a:latin typeface="Open Sans"/>
              <a:ea typeface="Open Sans ExtraBold"/>
              <a:cs typeface="Open Sans"/>
            </a:endParaRPr>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A73563E6-CB8C-0246-AC38-FED05646BC1B}" type="slidenum">
              <a:rPr lang="en-US" smtClean="0"/>
              <a:t>46</a:t>
            </a:fld>
            <a:endParaRPr lang="en-US"/>
          </a:p>
        </p:txBody>
      </p:sp>
    </p:spTree>
    <p:extLst>
      <p:ext uri="{BB962C8B-B14F-4D97-AF65-F5344CB8AC3E}">
        <p14:creationId xmlns:p14="http://schemas.microsoft.com/office/powerpoint/2010/main" val="2445973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We're really keen for this to be a dialogue, so please let us know in the chat as we go, about :</a:t>
            </a:r>
          </a:p>
          <a:p>
            <a:r>
              <a:rPr lang="en-GB"/>
              <a:t>😍 Things you liked</a:t>
            </a:r>
          </a:p>
          <a:p>
            <a:r>
              <a:rPr lang="en-GB"/>
              <a:t>🧐 Things you’d like to hear more about</a:t>
            </a:r>
          </a:p>
          <a:p>
            <a:r>
              <a:rPr lang="en-GB"/>
              <a:t>🤔 Things that surprised you and questions you have</a:t>
            </a:r>
            <a:endParaRPr lang="en-US"/>
          </a:p>
        </p:txBody>
      </p:sp>
      <p:sp>
        <p:nvSpPr>
          <p:cNvPr id="4" name="Slide Number Placeholder 3"/>
          <p:cNvSpPr>
            <a:spLocks noGrp="1"/>
          </p:cNvSpPr>
          <p:nvPr>
            <p:ph type="sldNum" sz="quarter" idx="5"/>
          </p:nvPr>
        </p:nvSpPr>
        <p:spPr/>
        <p:txBody>
          <a:bodyPr/>
          <a:lstStyle/>
          <a:p>
            <a:fld id="{10AA8D2E-43CC-D440-95E0-2E383F1107A0}" type="slidenum">
              <a:rPr lang="en-US" smtClean="0"/>
              <a:t>48</a:t>
            </a:fld>
            <a:endParaRPr lang="en-US"/>
          </a:p>
        </p:txBody>
      </p:sp>
    </p:spTree>
    <p:extLst>
      <p:ext uri="{BB962C8B-B14F-4D97-AF65-F5344CB8AC3E}">
        <p14:creationId xmlns:p14="http://schemas.microsoft.com/office/powerpoint/2010/main" val="3836123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C40C380-F009-4F70-A882-5C102A634C5C}" type="slidenum">
              <a:rPr lang="en-GB" smtClean="0"/>
              <a:t>5</a:t>
            </a:fld>
            <a:endParaRPr lang="en-GB"/>
          </a:p>
        </p:txBody>
      </p:sp>
    </p:spTree>
    <p:extLst>
      <p:ext uri="{BB962C8B-B14F-4D97-AF65-F5344CB8AC3E}">
        <p14:creationId xmlns:p14="http://schemas.microsoft.com/office/powerpoint/2010/main" val="1032332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150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ef735448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ef735448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lnSpc>
                <a:spcPct val="150000"/>
              </a:lnSpc>
              <a:spcBef>
                <a:spcPts val="0"/>
              </a:spcBef>
              <a:spcAft>
                <a:spcPts val="0"/>
              </a:spcAft>
              <a:buClr>
                <a:srgbClr val="3C3C3B"/>
              </a:buClr>
              <a:buSzPts val="2500"/>
              <a:buFont typeface="Arial"/>
              <a:buNone/>
            </a:pPr>
            <a:endParaRPr lang="en-US">
              <a:cs typeface="Calibri"/>
            </a:endParaRPr>
          </a:p>
          <a:p>
            <a:pPr marL="171450" indent="-171450">
              <a:lnSpc>
                <a:spcPct val="150000"/>
              </a:lnSpc>
              <a:buClr>
                <a:srgbClr val="3C3C3B"/>
              </a:buClr>
              <a:buSzPts val="2500"/>
              <a:buFont typeface="Arial"/>
              <a:buChar char="•"/>
            </a:pPr>
            <a:endParaRPr lang="en-US">
              <a:cs typeface="Calibri"/>
            </a:endParaRPr>
          </a:p>
          <a:p>
            <a:pPr marL="457200" indent="-387350">
              <a:lnSpc>
                <a:spcPct val="150000"/>
              </a:lnSpc>
              <a:buSzPts val="2500"/>
              <a:buFont typeface="Open Sans,Sans-Serif"/>
              <a:buChar char="•"/>
            </a:pPr>
            <a:endParaRPr lang="en-US">
              <a:cs typeface="Calibri"/>
            </a:endParaRPr>
          </a:p>
          <a:p>
            <a:pPr marL="171450" indent="-171450">
              <a:buSzPts val="2500"/>
              <a:buFont typeface="Arial"/>
              <a:buChar char="•"/>
            </a:pPr>
            <a:endParaRPr lang="en-US">
              <a:cs typeface="Calibri"/>
            </a:endParaRPr>
          </a:p>
          <a:p>
            <a:pPr marL="457200" indent="-387350">
              <a:lnSpc>
                <a:spcPct val="150000"/>
              </a:lnSpc>
              <a:buClr>
                <a:srgbClr val="3C3C3B"/>
              </a:buClr>
              <a:buSzPts val="2500"/>
              <a:buFont typeface="Open Sans"/>
              <a:buChar char="•"/>
            </a:pPr>
            <a:endParaRPr lang="en-US">
              <a:cs typeface="Calibri"/>
            </a:endParaRPr>
          </a:p>
        </p:txBody>
      </p:sp>
    </p:spTree>
    <p:extLst>
      <p:ext uri="{BB962C8B-B14F-4D97-AF65-F5344CB8AC3E}">
        <p14:creationId xmlns:p14="http://schemas.microsoft.com/office/powerpoint/2010/main" val="420974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3C40C380-F009-4F70-A882-5C102A634C5C}" type="slidenum">
              <a:rPr lang="en-GB" smtClean="0"/>
              <a:t>8</a:t>
            </a:fld>
            <a:endParaRPr lang="en-GB"/>
          </a:p>
        </p:txBody>
      </p:sp>
    </p:spTree>
    <p:extLst>
      <p:ext uri="{BB962C8B-B14F-4D97-AF65-F5344CB8AC3E}">
        <p14:creationId xmlns:p14="http://schemas.microsoft.com/office/powerpoint/2010/main" val="3875955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13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D686F-704D-4C4F-88C4-E0F9784D04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661621-89AE-4109-A60F-6E8A2BC2D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BE0DD44-40BC-4708-BE1E-9CF69E4E9B92}"/>
              </a:ext>
            </a:extLst>
          </p:cNvPr>
          <p:cNvSpPr>
            <a:spLocks noGrp="1"/>
          </p:cNvSpPr>
          <p:nvPr>
            <p:ph type="dt" sz="half" idx="10"/>
          </p:nvPr>
        </p:nvSpPr>
        <p:spPr/>
        <p:txBody>
          <a:bodyPr/>
          <a:lstStyle/>
          <a:p>
            <a:fld id="{0DFDCB16-0D5B-4783-8286-6D8EFA1F1B46}" type="datetimeFigureOut">
              <a:rPr lang="en-GB" smtClean="0"/>
              <a:t>25/01/2022</a:t>
            </a:fld>
            <a:endParaRPr lang="en-GB"/>
          </a:p>
        </p:txBody>
      </p:sp>
      <p:sp>
        <p:nvSpPr>
          <p:cNvPr id="5" name="Footer Placeholder 4">
            <a:extLst>
              <a:ext uri="{FF2B5EF4-FFF2-40B4-BE49-F238E27FC236}">
                <a16:creationId xmlns:a16="http://schemas.microsoft.com/office/drawing/2014/main" id="{A425BD0E-3BD9-4FC3-AA88-8AE38B7062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2BB272-ECEF-4840-B98F-5D36455A9846}"/>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702120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9FAA0-4B3B-4ADA-8369-EB0F4376B73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5B1F87-5917-4275-8BBB-593893C004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FAFB75-1B94-485B-ADF3-88671E0AEDA4}"/>
              </a:ext>
            </a:extLst>
          </p:cNvPr>
          <p:cNvSpPr>
            <a:spLocks noGrp="1"/>
          </p:cNvSpPr>
          <p:nvPr>
            <p:ph type="dt" sz="half" idx="10"/>
          </p:nvPr>
        </p:nvSpPr>
        <p:spPr/>
        <p:txBody>
          <a:bodyPr/>
          <a:lstStyle/>
          <a:p>
            <a:fld id="{0DFDCB16-0D5B-4783-8286-6D8EFA1F1B46}" type="datetimeFigureOut">
              <a:rPr lang="en-GB" smtClean="0"/>
              <a:t>25/01/2022</a:t>
            </a:fld>
            <a:endParaRPr lang="en-GB"/>
          </a:p>
        </p:txBody>
      </p:sp>
      <p:sp>
        <p:nvSpPr>
          <p:cNvPr id="5" name="Footer Placeholder 4">
            <a:extLst>
              <a:ext uri="{FF2B5EF4-FFF2-40B4-BE49-F238E27FC236}">
                <a16:creationId xmlns:a16="http://schemas.microsoft.com/office/drawing/2014/main" id="{D5E4BCDC-42B0-4256-A258-35A0E8B417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61EDF6-0C3F-490F-AE9A-3857F859B62A}"/>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246821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28F89A-7F43-4912-B349-7186DAA0FEE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85A419-E873-49BA-91B9-C02EAE89A2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F66FCB-A143-4125-B2B2-83F7F248DDC8}"/>
              </a:ext>
            </a:extLst>
          </p:cNvPr>
          <p:cNvSpPr>
            <a:spLocks noGrp="1"/>
          </p:cNvSpPr>
          <p:nvPr>
            <p:ph type="dt" sz="half" idx="10"/>
          </p:nvPr>
        </p:nvSpPr>
        <p:spPr/>
        <p:txBody>
          <a:bodyPr/>
          <a:lstStyle/>
          <a:p>
            <a:fld id="{0DFDCB16-0D5B-4783-8286-6D8EFA1F1B46}" type="datetimeFigureOut">
              <a:rPr lang="en-GB" smtClean="0"/>
              <a:t>25/01/2022</a:t>
            </a:fld>
            <a:endParaRPr lang="en-GB"/>
          </a:p>
        </p:txBody>
      </p:sp>
      <p:sp>
        <p:nvSpPr>
          <p:cNvPr id="5" name="Footer Placeholder 4">
            <a:extLst>
              <a:ext uri="{FF2B5EF4-FFF2-40B4-BE49-F238E27FC236}">
                <a16:creationId xmlns:a16="http://schemas.microsoft.com/office/drawing/2014/main" id="{E00DF54B-5599-4C5B-8B4E-2B6742B0CE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A6F1CA-786A-4333-9AA8-68ABA55C0012}"/>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3268772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95E45-7BCE-A444-8FA5-79FBB7D8590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CCAC38E-02DC-ED49-950F-BB183CFF58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E585AA1-0AA3-CF4F-8F52-03217D5FE73E}"/>
              </a:ext>
            </a:extLst>
          </p:cNvPr>
          <p:cNvSpPr>
            <a:spLocks noGrp="1"/>
          </p:cNvSpPr>
          <p:nvPr>
            <p:ph type="dt" sz="half" idx="10"/>
          </p:nvPr>
        </p:nvSpPr>
        <p:spPr/>
        <p:txBody>
          <a:bodyPr/>
          <a:lstStyle/>
          <a:p>
            <a:fld id="{A9B1F482-25D3-DB44-B84C-DA46A7EA61DF}" type="datetimeFigureOut">
              <a:rPr lang="en-US" smtClean="0"/>
              <a:t>1/25/2022</a:t>
            </a:fld>
            <a:endParaRPr lang="en-US"/>
          </a:p>
        </p:txBody>
      </p:sp>
      <p:sp>
        <p:nvSpPr>
          <p:cNvPr id="5" name="Footer Placeholder 4">
            <a:extLst>
              <a:ext uri="{FF2B5EF4-FFF2-40B4-BE49-F238E27FC236}">
                <a16:creationId xmlns:a16="http://schemas.microsoft.com/office/drawing/2014/main" id="{38FDCEE8-A48F-B942-902D-D25DA3289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5DA13-24E8-7040-8BEC-D95ECA23D781}"/>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3938929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A27BA-919C-C343-BEB3-3E540804A41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233129A-B423-9846-B6D2-57044FEB9D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944090-56CB-AE49-BA46-17196E267B9F}"/>
              </a:ext>
            </a:extLst>
          </p:cNvPr>
          <p:cNvSpPr>
            <a:spLocks noGrp="1"/>
          </p:cNvSpPr>
          <p:nvPr>
            <p:ph type="dt" sz="half" idx="10"/>
          </p:nvPr>
        </p:nvSpPr>
        <p:spPr/>
        <p:txBody>
          <a:bodyPr/>
          <a:lstStyle/>
          <a:p>
            <a:fld id="{A9B1F482-25D3-DB44-B84C-DA46A7EA61DF}" type="datetimeFigureOut">
              <a:rPr lang="en-US" smtClean="0"/>
              <a:t>1/25/2022</a:t>
            </a:fld>
            <a:endParaRPr lang="en-US"/>
          </a:p>
        </p:txBody>
      </p:sp>
      <p:sp>
        <p:nvSpPr>
          <p:cNvPr id="5" name="Footer Placeholder 4">
            <a:extLst>
              <a:ext uri="{FF2B5EF4-FFF2-40B4-BE49-F238E27FC236}">
                <a16:creationId xmlns:a16="http://schemas.microsoft.com/office/drawing/2014/main" id="{B2806A63-C3AE-8A4D-853B-EDF3D79B9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2E6E8-9203-B24E-BA1B-B03AE74CEEEB}"/>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1693747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C219-D674-594C-B7D7-F1B99C8BB3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510F8F6-F7B8-BB49-9B78-5D88FB1BD7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48096F5-1B6C-DB4A-9050-AA105F305CE6}"/>
              </a:ext>
            </a:extLst>
          </p:cNvPr>
          <p:cNvSpPr>
            <a:spLocks noGrp="1"/>
          </p:cNvSpPr>
          <p:nvPr>
            <p:ph type="dt" sz="half" idx="10"/>
          </p:nvPr>
        </p:nvSpPr>
        <p:spPr/>
        <p:txBody>
          <a:bodyPr/>
          <a:lstStyle/>
          <a:p>
            <a:fld id="{A9B1F482-25D3-DB44-B84C-DA46A7EA61DF}" type="datetimeFigureOut">
              <a:rPr lang="en-US" smtClean="0"/>
              <a:t>1/25/2022</a:t>
            </a:fld>
            <a:endParaRPr lang="en-US"/>
          </a:p>
        </p:txBody>
      </p:sp>
      <p:sp>
        <p:nvSpPr>
          <p:cNvPr id="5" name="Footer Placeholder 4">
            <a:extLst>
              <a:ext uri="{FF2B5EF4-FFF2-40B4-BE49-F238E27FC236}">
                <a16:creationId xmlns:a16="http://schemas.microsoft.com/office/drawing/2014/main" id="{AA9082CA-39A8-3A46-BFB3-3C7752792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29E42-0C60-9D40-A03F-95587E8E7CC2}"/>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3967072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D5EA-2A66-9141-92DF-29B5B48E4E3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EA395FF-AE03-BD46-9F8F-94AA650D576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3EDF83E-37F7-044B-AA99-138EE551B91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81219AF-026B-FA49-BC2B-4E4A4DF49A40}"/>
              </a:ext>
            </a:extLst>
          </p:cNvPr>
          <p:cNvSpPr>
            <a:spLocks noGrp="1"/>
          </p:cNvSpPr>
          <p:nvPr>
            <p:ph type="dt" sz="half" idx="10"/>
          </p:nvPr>
        </p:nvSpPr>
        <p:spPr/>
        <p:txBody>
          <a:bodyPr/>
          <a:lstStyle/>
          <a:p>
            <a:fld id="{A9B1F482-25D3-DB44-B84C-DA46A7EA61DF}" type="datetimeFigureOut">
              <a:rPr lang="en-US" smtClean="0"/>
              <a:t>1/25/2022</a:t>
            </a:fld>
            <a:endParaRPr lang="en-US"/>
          </a:p>
        </p:txBody>
      </p:sp>
      <p:sp>
        <p:nvSpPr>
          <p:cNvPr id="6" name="Footer Placeholder 5">
            <a:extLst>
              <a:ext uri="{FF2B5EF4-FFF2-40B4-BE49-F238E27FC236}">
                <a16:creationId xmlns:a16="http://schemas.microsoft.com/office/drawing/2014/main" id="{B11C0E36-69DB-684B-86C0-C437C1FC0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43E58-89E7-204C-BC77-9790AD529D1B}"/>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2535300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0522-02B8-EE4D-B4E9-FA1997CCE61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B74E540-24A7-C14C-97E9-98BB2D5FC6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FB34533-80E9-954C-A57D-72CC2E17C48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E908595-E2BD-E14E-A49A-E55B650272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1D84AD-7B17-934C-BD1E-F3E03D44D5D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D539EDB-54A7-0A45-8D4C-30511916B393}"/>
              </a:ext>
            </a:extLst>
          </p:cNvPr>
          <p:cNvSpPr>
            <a:spLocks noGrp="1"/>
          </p:cNvSpPr>
          <p:nvPr>
            <p:ph type="dt" sz="half" idx="10"/>
          </p:nvPr>
        </p:nvSpPr>
        <p:spPr/>
        <p:txBody>
          <a:bodyPr/>
          <a:lstStyle/>
          <a:p>
            <a:fld id="{A9B1F482-25D3-DB44-B84C-DA46A7EA61DF}" type="datetimeFigureOut">
              <a:rPr lang="en-US" smtClean="0"/>
              <a:t>1/25/2022</a:t>
            </a:fld>
            <a:endParaRPr lang="en-US"/>
          </a:p>
        </p:txBody>
      </p:sp>
      <p:sp>
        <p:nvSpPr>
          <p:cNvPr id="8" name="Footer Placeholder 7">
            <a:extLst>
              <a:ext uri="{FF2B5EF4-FFF2-40B4-BE49-F238E27FC236}">
                <a16:creationId xmlns:a16="http://schemas.microsoft.com/office/drawing/2014/main" id="{6696539D-D6F1-E949-B6B1-DFA5F7222B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D182C8-4734-5441-BC2E-266189947C04}"/>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2450910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70757-7732-5D4A-9ABF-A9BAC868951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BF98007-C028-3D47-BE8F-6053F4D11F17}"/>
              </a:ext>
            </a:extLst>
          </p:cNvPr>
          <p:cNvSpPr>
            <a:spLocks noGrp="1"/>
          </p:cNvSpPr>
          <p:nvPr>
            <p:ph type="dt" sz="half" idx="10"/>
          </p:nvPr>
        </p:nvSpPr>
        <p:spPr/>
        <p:txBody>
          <a:bodyPr/>
          <a:lstStyle/>
          <a:p>
            <a:fld id="{A9B1F482-25D3-DB44-B84C-DA46A7EA61DF}" type="datetimeFigureOut">
              <a:rPr lang="en-US" smtClean="0"/>
              <a:t>1/25/2022</a:t>
            </a:fld>
            <a:endParaRPr lang="en-US"/>
          </a:p>
        </p:txBody>
      </p:sp>
      <p:sp>
        <p:nvSpPr>
          <p:cNvPr id="4" name="Footer Placeholder 3">
            <a:extLst>
              <a:ext uri="{FF2B5EF4-FFF2-40B4-BE49-F238E27FC236}">
                <a16:creationId xmlns:a16="http://schemas.microsoft.com/office/drawing/2014/main" id="{B55188EB-CD28-3F4D-AAE1-3C695B5E00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8F4D43-E3E3-1A41-919A-3276682C12E9}"/>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3767581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107B46-E72F-954D-9869-DE29B1751856}"/>
              </a:ext>
            </a:extLst>
          </p:cNvPr>
          <p:cNvSpPr>
            <a:spLocks noGrp="1"/>
          </p:cNvSpPr>
          <p:nvPr>
            <p:ph type="dt" sz="half" idx="10"/>
          </p:nvPr>
        </p:nvSpPr>
        <p:spPr/>
        <p:txBody>
          <a:bodyPr/>
          <a:lstStyle/>
          <a:p>
            <a:fld id="{A9B1F482-25D3-DB44-B84C-DA46A7EA61DF}" type="datetimeFigureOut">
              <a:rPr lang="en-US" smtClean="0"/>
              <a:t>1/25/2022</a:t>
            </a:fld>
            <a:endParaRPr lang="en-US"/>
          </a:p>
        </p:txBody>
      </p:sp>
      <p:sp>
        <p:nvSpPr>
          <p:cNvPr id="3" name="Footer Placeholder 2">
            <a:extLst>
              <a:ext uri="{FF2B5EF4-FFF2-40B4-BE49-F238E27FC236}">
                <a16:creationId xmlns:a16="http://schemas.microsoft.com/office/drawing/2014/main" id="{97855FB8-37E3-4A45-A951-D2715CAF58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491051-5848-4D4B-BF78-38D8933A3B40}"/>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187053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6802C-BD74-8540-AD62-6ED1C7ABDD3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8F43550-625A-E44C-9EFD-97860D5691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B2251B1-6EB2-2745-9CFA-7B9B1BBAEC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48991F7-3E6C-0A43-BB4F-EB114BE93C88}"/>
              </a:ext>
            </a:extLst>
          </p:cNvPr>
          <p:cNvSpPr>
            <a:spLocks noGrp="1"/>
          </p:cNvSpPr>
          <p:nvPr>
            <p:ph type="dt" sz="half" idx="10"/>
          </p:nvPr>
        </p:nvSpPr>
        <p:spPr/>
        <p:txBody>
          <a:bodyPr/>
          <a:lstStyle/>
          <a:p>
            <a:fld id="{A9B1F482-25D3-DB44-B84C-DA46A7EA61DF}" type="datetimeFigureOut">
              <a:rPr lang="en-US" smtClean="0"/>
              <a:t>1/25/2022</a:t>
            </a:fld>
            <a:endParaRPr lang="en-US"/>
          </a:p>
        </p:txBody>
      </p:sp>
      <p:sp>
        <p:nvSpPr>
          <p:cNvPr id="6" name="Footer Placeholder 5">
            <a:extLst>
              <a:ext uri="{FF2B5EF4-FFF2-40B4-BE49-F238E27FC236}">
                <a16:creationId xmlns:a16="http://schemas.microsoft.com/office/drawing/2014/main" id="{CEE8428B-933A-EB48-9911-E8DBB2ED1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4F98EE-D3D0-5A4F-90B3-938E2A2748E1}"/>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2078221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780A0-D300-431E-91F2-379D1CBDEFD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9F0F23-D086-4E9F-8312-E57A7D61E8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ADE820-EC34-448C-9F5B-0AC1C81E213F}"/>
              </a:ext>
            </a:extLst>
          </p:cNvPr>
          <p:cNvSpPr>
            <a:spLocks noGrp="1"/>
          </p:cNvSpPr>
          <p:nvPr>
            <p:ph type="dt" sz="half" idx="10"/>
          </p:nvPr>
        </p:nvSpPr>
        <p:spPr/>
        <p:txBody>
          <a:bodyPr/>
          <a:lstStyle/>
          <a:p>
            <a:fld id="{0DFDCB16-0D5B-4783-8286-6D8EFA1F1B46}" type="datetimeFigureOut">
              <a:rPr lang="en-GB" smtClean="0"/>
              <a:t>25/01/2022</a:t>
            </a:fld>
            <a:endParaRPr lang="en-GB"/>
          </a:p>
        </p:txBody>
      </p:sp>
      <p:sp>
        <p:nvSpPr>
          <p:cNvPr id="5" name="Footer Placeholder 4">
            <a:extLst>
              <a:ext uri="{FF2B5EF4-FFF2-40B4-BE49-F238E27FC236}">
                <a16:creationId xmlns:a16="http://schemas.microsoft.com/office/drawing/2014/main" id="{E4F732C7-7793-4886-9E1F-B7497356E5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1818DF-D9DA-48E4-B145-97BD09CBC414}"/>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674715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7E6B-FDB0-F641-8F81-05A413B2D34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0A11112-5AA3-1C4F-A4E6-703DB62202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256B30-141C-4E47-826C-E57399CCD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A5C80E-5730-7B42-B319-C587E88B7B9B}"/>
              </a:ext>
            </a:extLst>
          </p:cNvPr>
          <p:cNvSpPr>
            <a:spLocks noGrp="1"/>
          </p:cNvSpPr>
          <p:nvPr>
            <p:ph type="dt" sz="half" idx="10"/>
          </p:nvPr>
        </p:nvSpPr>
        <p:spPr/>
        <p:txBody>
          <a:bodyPr/>
          <a:lstStyle/>
          <a:p>
            <a:fld id="{A9B1F482-25D3-DB44-B84C-DA46A7EA61DF}" type="datetimeFigureOut">
              <a:rPr lang="en-US" smtClean="0"/>
              <a:t>1/25/2022</a:t>
            </a:fld>
            <a:endParaRPr lang="en-US"/>
          </a:p>
        </p:txBody>
      </p:sp>
      <p:sp>
        <p:nvSpPr>
          <p:cNvPr id="6" name="Footer Placeholder 5">
            <a:extLst>
              <a:ext uri="{FF2B5EF4-FFF2-40B4-BE49-F238E27FC236}">
                <a16:creationId xmlns:a16="http://schemas.microsoft.com/office/drawing/2014/main" id="{AD657156-8D79-D948-930A-CE650383B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B72041-AE04-A04C-9B2E-C7AF7B642E02}"/>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2827665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98DDD-0801-D745-8078-CE76EF72256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2AC8A03-A540-F143-925C-89F5A75AF02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903AE33-4B73-0F47-9B51-6466902340CF}"/>
              </a:ext>
            </a:extLst>
          </p:cNvPr>
          <p:cNvSpPr>
            <a:spLocks noGrp="1"/>
          </p:cNvSpPr>
          <p:nvPr>
            <p:ph type="dt" sz="half" idx="10"/>
          </p:nvPr>
        </p:nvSpPr>
        <p:spPr/>
        <p:txBody>
          <a:bodyPr/>
          <a:lstStyle/>
          <a:p>
            <a:fld id="{A9B1F482-25D3-DB44-B84C-DA46A7EA61DF}" type="datetimeFigureOut">
              <a:rPr lang="en-US" smtClean="0"/>
              <a:t>1/25/2022</a:t>
            </a:fld>
            <a:endParaRPr lang="en-US"/>
          </a:p>
        </p:txBody>
      </p:sp>
      <p:sp>
        <p:nvSpPr>
          <p:cNvPr id="5" name="Footer Placeholder 4">
            <a:extLst>
              <a:ext uri="{FF2B5EF4-FFF2-40B4-BE49-F238E27FC236}">
                <a16:creationId xmlns:a16="http://schemas.microsoft.com/office/drawing/2014/main" id="{D74822BB-8D66-C148-8554-7983F89AD4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7FB3A-17D2-0646-A531-C2DF563C14DE}"/>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212467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3AEA3C-30C9-DA4B-AA59-E10334FCA80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F17DE2E-103D-284C-92A5-F9ECB935234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042F5E8-BA70-3F49-8DB7-0E787060E957}"/>
              </a:ext>
            </a:extLst>
          </p:cNvPr>
          <p:cNvSpPr>
            <a:spLocks noGrp="1"/>
          </p:cNvSpPr>
          <p:nvPr>
            <p:ph type="dt" sz="half" idx="10"/>
          </p:nvPr>
        </p:nvSpPr>
        <p:spPr/>
        <p:txBody>
          <a:bodyPr/>
          <a:lstStyle/>
          <a:p>
            <a:fld id="{A9B1F482-25D3-DB44-B84C-DA46A7EA61DF}" type="datetimeFigureOut">
              <a:rPr lang="en-US" smtClean="0"/>
              <a:t>1/25/2022</a:t>
            </a:fld>
            <a:endParaRPr lang="en-US"/>
          </a:p>
        </p:txBody>
      </p:sp>
      <p:sp>
        <p:nvSpPr>
          <p:cNvPr id="5" name="Footer Placeholder 4">
            <a:extLst>
              <a:ext uri="{FF2B5EF4-FFF2-40B4-BE49-F238E27FC236}">
                <a16:creationId xmlns:a16="http://schemas.microsoft.com/office/drawing/2014/main" id="{424CA6D0-C063-A049-9CF4-413AC063B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F1FC77-A385-5D4A-A848-0803F8D36333}"/>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3233749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4000" y="229033"/>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5"/>
          <p:cNvSpPr txBox="1">
            <a:spLocks noGrp="1"/>
          </p:cNvSpPr>
          <p:nvPr>
            <p:ph type="sldNum" idx="12"/>
          </p:nvPr>
        </p:nvSpPr>
        <p:spPr>
          <a:xfrm>
            <a:off x="11104245" y="6272168"/>
            <a:ext cx="731600" cy="524800"/>
          </a:xfrm>
          <a:prstGeom prst="rect">
            <a:avLst/>
          </a:prstGeom>
          <a:noFill/>
          <a:ln>
            <a:noFill/>
          </a:ln>
        </p:spPr>
        <p:txBody>
          <a:bodyPr spcFirstLastPara="1" wrap="square" lIns="91425" tIns="91425" rIns="91425" bIns="91425" anchor="t" anchorCtr="0">
            <a:noAutofit/>
          </a:bodyPr>
          <a:lstStyle>
            <a:lvl1pPr lvl="0" algn="r" rtl="0">
              <a:buNone/>
              <a:defRPr sz="1600">
                <a:latin typeface="Open Sans"/>
                <a:ea typeface="Open Sans"/>
                <a:cs typeface="Open Sans"/>
                <a:sym typeface="Open Sans"/>
              </a:defRPr>
            </a:lvl1pPr>
            <a:lvl2pPr lvl="1" algn="r" rtl="0">
              <a:buNone/>
              <a:defRPr sz="1600">
                <a:latin typeface="Open Sans"/>
                <a:ea typeface="Open Sans"/>
                <a:cs typeface="Open Sans"/>
                <a:sym typeface="Open Sans"/>
              </a:defRPr>
            </a:lvl2pPr>
            <a:lvl3pPr lvl="2" algn="r" rtl="0">
              <a:buNone/>
              <a:defRPr sz="1600">
                <a:latin typeface="Open Sans"/>
                <a:ea typeface="Open Sans"/>
                <a:cs typeface="Open Sans"/>
                <a:sym typeface="Open Sans"/>
              </a:defRPr>
            </a:lvl3pPr>
            <a:lvl4pPr lvl="3" algn="r" rtl="0">
              <a:buNone/>
              <a:defRPr sz="1600">
                <a:latin typeface="Open Sans"/>
                <a:ea typeface="Open Sans"/>
                <a:cs typeface="Open Sans"/>
                <a:sym typeface="Open Sans"/>
              </a:defRPr>
            </a:lvl4pPr>
            <a:lvl5pPr lvl="4" algn="r" rtl="0">
              <a:buNone/>
              <a:defRPr sz="1600">
                <a:latin typeface="Open Sans"/>
                <a:ea typeface="Open Sans"/>
                <a:cs typeface="Open Sans"/>
                <a:sym typeface="Open Sans"/>
              </a:defRPr>
            </a:lvl5pPr>
            <a:lvl6pPr lvl="5" algn="r" rtl="0">
              <a:buNone/>
              <a:defRPr sz="1600">
                <a:latin typeface="Open Sans"/>
                <a:ea typeface="Open Sans"/>
                <a:cs typeface="Open Sans"/>
                <a:sym typeface="Open Sans"/>
              </a:defRPr>
            </a:lvl6pPr>
            <a:lvl7pPr lvl="6" algn="r" rtl="0">
              <a:buNone/>
              <a:defRPr sz="1600">
                <a:latin typeface="Open Sans"/>
                <a:ea typeface="Open Sans"/>
                <a:cs typeface="Open Sans"/>
                <a:sym typeface="Open Sans"/>
              </a:defRPr>
            </a:lvl7pPr>
            <a:lvl8pPr lvl="7" algn="r" rtl="0">
              <a:buNone/>
              <a:defRPr sz="1600">
                <a:latin typeface="Open Sans"/>
                <a:ea typeface="Open Sans"/>
                <a:cs typeface="Open Sans"/>
                <a:sym typeface="Open Sans"/>
              </a:defRPr>
            </a:lvl8pPr>
            <a:lvl9pPr lvl="8" algn="r" rtl="0">
              <a:buNone/>
              <a:defRPr sz="1600">
                <a:latin typeface="Open Sans"/>
                <a:ea typeface="Open Sans"/>
                <a:cs typeface="Open Sans"/>
                <a:sym typeface="Open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39930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1 1 1 1 1">
  <p:cSld name="Caption 1 1 1 1 1">
    <p:bg>
      <p:bgPr>
        <a:solidFill>
          <a:srgbClr val="008080"/>
        </a:solidFill>
        <a:effectLst/>
      </p:bgPr>
    </p:bg>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354000" y="2442000"/>
            <a:ext cx="7485600" cy="1976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200"/>
              <a:buNone/>
              <a:defRPr sz="5600">
                <a:solidFill>
                  <a:schemeClr val="lt1"/>
                </a:solidFill>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Tree>
    <p:extLst>
      <p:ext uri="{BB962C8B-B14F-4D97-AF65-F5344CB8AC3E}">
        <p14:creationId xmlns:p14="http://schemas.microsoft.com/office/powerpoint/2010/main" val="378849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25/01/2022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25/01/2022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25/01/2022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25/01/2022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25/01/2022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334B4-09E9-4A65-8865-3D8CDB93BE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2CB24-B009-4198-94F1-4D818068E2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31D3E5-2A79-4D13-82C0-281348715C3B}"/>
              </a:ext>
            </a:extLst>
          </p:cNvPr>
          <p:cNvSpPr>
            <a:spLocks noGrp="1"/>
          </p:cNvSpPr>
          <p:nvPr>
            <p:ph type="dt" sz="half" idx="10"/>
          </p:nvPr>
        </p:nvSpPr>
        <p:spPr/>
        <p:txBody>
          <a:bodyPr/>
          <a:lstStyle/>
          <a:p>
            <a:fld id="{0DFDCB16-0D5B-4783-8286-6D8EFA1F1B46}" type="datetimeFigureOut">
              <a:rPr lang="en-GB" smtClean="0"/>
              <a:t>25/01/2022</a:t>
            </a:fld>
            <a:endParaRPr lang="en-GB"/>
          </a:p>
        </p:txBody>
      </p:sp>
      <p:sp>
        <p:nvSpPr>
          <p:cNvPr id="5" name="Footer Placeholder 4">
            <a:extLst>
              <a:ext uri="{FF2B5EF4-FFF2-40B4-BE49-F238E27FC236}">
                <a16:creationId xmlns:a16="http://schemas.microsoft.com/office/drawing/2014/main" id="{41175A42-79E8-48E0-A424-4CE3ED0DB0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A1F8BC-041B-4D85-AB72-52521592CAD4}"/>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30451283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25/01/2022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25/01/2022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25/01/2022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25/01/2022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4000" y="229033"/>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5"/>
          <p:cNvSpPr txBox="1">
            <a:spLocks noGrp="1"/>
          </p:cNvSpPr>
          <p:nvPr>
            <p:ph type="sldNum" idx="12"/>
          </p:nvPr>
        </p:nvSpPr>
        <p:spPr>
          <a:xfrm>
            <a:off x="11104245" y="6272168"/>
            <a:ext cx="731600" cy="524800"/>
          </a:xfrm>
          <a:prstGeom prst="rect">
            <a:avLst/>
          </a:prstGeom>
          <a:noFill/>
          <a:ln>
            <a:noFill/>
          </a:ln>
        </p:spPr>
        <p:txBody>
          <a:bodyPr spcFirstLastPara="1" wrap="square" lIns="91425" tIns="91425" rIns="91425" bIns="91425" anchor="t" anchorCtr="0">
            <a:noAutofit/>
          </a:bodyPr>
          <a:lstStyle>
            <a:lvl1pPr lvl="0" algn="r" rtl="0">
              <a:buNone/>
              <a:defRPr sz="1600">
                <a:latin typeface="Open Sans"/>
                <a:ea typeface="Open Sans"/>
                <a:cs typeface="Open Sans"/>
                <a:sym typeface="Open Sans"/>
              </a:defRPr>
            </a:lvl1pPr>
            <a:lvl2pPr lvl="1" algn="r" rtl="0">
              <a:buNone/>
              <a:defRPr sz="1600">
                <a:latin typeface="Open Sans"/>
                <a:ea typeface="Open Sans"/>
                <a:cs typeface="Open Sans"/>
                <a:sym typeface="Open Sans"/>
              </a:defRPr>
            </a:lvl2pPr>
            <a:lvl3pPr lvl="2" algn="r" rtl="0">
              <a:buNone/>
              <a:defRPr sz="1600">
                <a:latin typeface="Open Sans"/>
                <a:ea typeface="Open Sans"/>
                <a:cs typeface="Open Sans"/>
                <a:sym typeface="Open Sans"/>
              </a:defRPr>
            </a:lvl3pPr>
            <a:lvl4pPr lvl="3" algn="r" rtl="0">
              <a:buNone/>
              <a:defRPr sz="1600">
                <a:latin typeface="Open Sans"/>
                <a:ea typeface="Open Sans"/>
                <a:cs typeface="Open Sans"/>
                <a:sym typeface="Open Sans"/>
              </a:defRPr>
            </a:lvl4pPr>
            <a:lvl5pPr lvl="4" algn="r" rtl="0">
              <a:buNone/>
              <a:defRPr sz="1600">
                <a:latin typeface="Open Sans"/>
                <a:ea typeface="Open Sans"/>
                <a:cs typeface="Open Sans"/>
                <a:sym typeface="Open Sans"/>
              </a:defRPr>
            </a:lvl5pPr>
            <a:lvl6pPr lvl="5" algn="r" rtl="0">
              <a:buNone/>
              <a:defRPr sz="1600">
                <a:latin typeface="Open Sans"/>
                <a:ea typeface="Open Sans"/>
                <a:cs typeface="Open Sans"/>
                <a:sym typeface="Open Sans"/>
              </a:defRPr>
            </a:lvl6pPr>
            <a:lvl7pPr lvl="6" algn="r" rtl="0">
              <a:buNone/>
              <a:defRPr sz="1600">
                <a:latin typeface="Open Sans"/>
                <a:ea typeface="Open Sans"/>
                <a:cs typeface="Open Sans"/>
                <a:sym typeface="Open Sans"/>
              </a:defRPr>
            </a:lvl7pPr>
            <a:lvl8pPr lvl="7" algn="r" rtl="0">
              <a:buNone/>
              <a:defRPr sz="1600">
                <a:latin typeface="Open Sans"/>
                <a:ea typeface="Open Sans"/>
                <a:cs typeface="Open Sans"/>
                <a:sym typeface="Open Sans"/>
              </a:defRPr>
            </a:lvl8pPr>
            <a:lvl9pPr lvl="8" algn="r" rtl="0">
              <a:buNone/>
              <a:defRPr sz="1600">
                <a:latin typeface="Open Sans"/>
                <a:ea typeface="Open Sans"/>
                <a:cs typeface="Open Sans"/>
                <a:sym typeface="Open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14946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7035-7654-4BF7-8248-AF62B675CA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6F9EF7-AB56-46D5-A102-1A8279925E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3FB18F2-0C11-41F4-857F-0664EA9923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C707E72-7B73-4558-B4C7-865A430DF3D5}"/>
              </a:ext>
            </a:extLst>
          </p:cNvPr>
          <p:cNvSpPr>
            <a:spLocks noGrp="1"/>
          </p:cNvSpPr>
          <p:nvPr>
            <p:ph type="dt" sz="half" idx="10"/>
          </p:nvPr>
        </p:nvSpPr>
        <p:spPr/>
        <p:txBody>
          <a:bodyPr/>
          <a:lstStyle/>
          <a:p>
            <a:fld id="{0DFDCB16-0D5B-4783-8286-6D8EFA1F1B46}" type="datetimeFigureOut">
              <a:rPr lang="en-GB" smtClean="0"/>
              <a:t>25/01/2022</a:t>
            </a:fld>
            <a:endParaRPr lang="en-GB"/>
          </a:p>
        </p:txBody>
      </p:sp>
      <p:sp>
        <p:nvSpPr>
          <p:cNvPr id="6" name="Footer Placeholder 5">
            <a:extLst>
              <a:ext uri="{FF2B5EF4-FFF2-40B4-BE49-F238E27FC236}">
                <a16:creationId xmlns:a16="http://schemas.microsoft.com/office/drawing/2014/main" id="{D8EE03EE-E135-49C3-A01C-920C812D5B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37ADD0-A6C0-4705-AD81-E1B81E8E88FC}"/>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3778766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832F-F133-4A61-82AA-93EF10BCAB5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C2B835-35C2-4F3B-8686-2AA120BE89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41B39F-52D3-4901-873A-A28FD353E9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9E48C6-0C76-4638-A10F-E35BB9DA60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CD4E28-3AC3-4240-B8B3-D83005D9C9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D17D53B-F023-4A99-A199-7BA2E824A5CF}"/>
              </a:ext>
            </a:extLst>
          </p:cNvPr>
          <p:cNvSpPr>
            <a:spLocks noGrp="1"/>
          </p:cNvSpPr>
          <p:nvPr>
            <p:ph type="dt" sz="half" idx="10"/>
          </p:nvPr>
        </p:nvSpPr>
        <p:spPr/>
        <p:txBody>
          <a:bodyPr/>
          <a:lstStyle/>
          <a:p>
            <a:fld id="{0DFDCB16-0D5B-4783-8286-6D8EFA1F1B46}" type="datetimeFigureOut">
              <a:rPr lang="en-GB" smtClean="0"/>
              <a:t>25/01/2022</a:t>
            </a:fld>
            <a:endParaRPr lang="en-GB"/>
          </a:p>
        </p:txBody>
      </p:sp>
      <p:sp>
        <p:nvSpPr>
          <p:cNvPr id="8" name="Footer Placeholder 7">
            <a:extLst>
              <a:ext uri="{FF2B5EF4-FFF2-40B4-BE49-F238E27FC236}">
                <a16:creationId xmlns:a16="http://schemas.microsoft.com/office/drawing/2014/main" id="{01A0AAD3-EB5E-4197-8095-9058909D175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DC6941-65C8-49B1-A18F-82CD4CD7D77F}"/>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52017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ED8B-168A-4122-8643-6BA5A1C32F0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CD3DBA7-EBBC-4647-A242-1105031E85A3}"/>
              </a:ext>
            </a:extLst>
          </p:cNvPr>
          <p:cNvSpPr>
            <a:spLocks noGrp="1"/>
          </p:cNvSpPr>
          <p:nvPr>
            <p:ph type="dt" sz="half" idx="10"/>
          </p:nvPr>
        </p:nvSpPr>
        <p:spPr/>
        <p:txBody>
          <a:bodyPr/>
          <a:lstStyle/>
          <a:p>
            <a:fld id="{0DFDCB16-0D5B-4783-8286-6D8EFA1F1B46}" type="datetimeFigureOut">
              <a:rPr lang="en-GB" smtClean="0"/>
              <a:t>25/01/2022</a:t>
            </a:fld>
            <a:endParaRPr lang="en-GB"/>
          </a:p>
        </p:txBody>
      </p:sp>
      <p:sp>
        <p:nvSpPr>
          <p:cNvPr id="4" name="Footer Placeholder 3">
            <a:extLst>
              <a:ext uri="{FF2B5EF4-FFF2-40B4-BE49-F238E27FC236}">
                <a16:creationId xmlns:a16="http://schemas.microsoft.com/office/drawing/2014/main" id="{09F34C2E-6BCA-4603-99DC-1B410FB0664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83E06D-8A26-4E21-A3D5-DCC8524F47F2}"/>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2740211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7F1C9B-A7C7-42B4-9F5D-BC9C31B13B08}"/>
              </a:ext>
            </a:extLst>
          </p:cNvPr>
          <p:cNvSpPr>
            <a:spLocks noGrp="1"/>
          </p:cNvSpPr>
          <p:nvPr>
            <p:ph type="dt" sz="half" idx="10"/>
          </p:nvPr>
        </p:nvSpPr>
        <p:spPr/>
        <p:txBody>
          <a:bodyPr/>
          <a:lstStyle/>
          <a:p>
            <a:fld id="{0DFDCB16-0D5B-4783-8286-6D8EFA1F1B46}" type="datetimeFigureOut">
              <a:rPr lang="en-GB" smtClean="0"/>
              <a:t>25/01/2022</a:t>
            </a:fld>
            <a:endParaRPr lang="en-GB"/>
          </a:p>
        </p:txBody>
      </p:sp>
      <p:sp>
        <p:nvSpPr>
          <p:cNvPr id="3" name="Footer Placeholder 2">
            <a:extLst>
              <a:ext uri="{FF2B5EF4-FFF2-40B4-BE49-F238E27FC236}">
                <a16:creationId xmlns:a16="http://schemas.microsoft.com/office/drawing/2014/main" id="{B59BFCE6-A54D-4752-B9AF-28456950912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B33115-0C93-4247-BC0A-FE8CC3B72CEC}"/>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1229436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1DB0-CD68-464A-BFE2-237F214E3C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E99075B-F4BD-416B-B78D-8F0165C205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C5AD5BA-C6A3-4858-8D73-F6C1DAD99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2ED20D-8C67-40CC-8575-8BACC1880A07}"/>
              </a:ext>
            </a:extLst>
          </p:cNvPr>
          <p:cNvSpPr>
            <a:spLocks noGrp="1"/>
          </p:cNvSpPr>
          <p:nvPr>
            <p:ph type="dt" sz="half" idx="10"/>
          </p:nvPr>
        </p:nvSpPr>
        <p:spPr/>
        <p:txBody>
          <a:bodyPr/>
          <a:lstStyle/>
          <a:p>
            <a:fld id="{0DFDCB16-0D5B-4783-8286-6D8EFA1F1B46}" type="datetimeFigureOut">
              <a:rPr lang="en-GB" smtClean="0"/>
              <a:t>25/01/2022</a:t>
            </a:fld>
            <a:endParaRPr lang="en-GB"/>
          </a:p>
        </p:txBody>
      </p:sp>
      <p:sp>
        <p:nvSpPr>
          <p:cNvPr id="6" name="Footer Placeholder 5">
            <a:extLst>
              <a:ext uri="{FF2B5EF4-FFF2-40B4-BE49-F238E27FC236}">
                <a16:creationId xmlns:a16="http://schemas.microsoft.com/office/drawing/2014/main" id="{5090BAB4-D3A7-4097-ADCE-5C5F38DE29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52FB61-C772-4079-9BE1-652EFF7866B1}"/>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635357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60DD7-5238-4F11-92F2-4EAE395E41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1F48766-4F97-4C94-83C5-961740AA7B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854301-8EA5-45C9-9322-129875C30F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C77E85-7E5F-4A12-90FC-55E41446BC43}"/>
              </a:ext>
            </a:extLst>
          </p:cNvPr>
          <p:cNvSpPr>
            <a:spLocks noGrp="1"/>
          </p:cNvSpPr>
          <p:nvPr>
            <p:ph type="dt" sz="half" idx="10"/>
          </p:nvPr>
        </p:nvSpPr>
        <p:spPr/>
        <p:txBody>
          <a:bodyPr/>
          <a:lstStyle/>
          <a:p>
            <a:fld id="{0DFDCB16-0D5B-4783-8286-6D8EFA1F1B46}" type="datetimeFigureOut">
              <a:rPr lang="en-GB" smtClean="0"/>
              <a:t>25/01/2022</a:t>
            </a:fld>
            <a:endParaRPr lang="en-GB"/>
          </a:p>
        </p:txBody>
      </p:sp>
      <p:sp>
        <p:nvSpPr>
          <p:cNvPr id="6" name="Footer Placeholder 5">
            <a:extLst>
              <a:ext uri="{FF2B5EF4-FFF2-40B4-BE49-F238E27FC236}">
                <a16:creationId xmlns:a16="http://schemas.microsoft.com/office/drawing/2014/main" id="{B8358194-942A-4A27-AB9C-5BF76774FD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166296-F407-4130-A7B9-E1737AEF885B}"/>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3512125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754F2-F9BB-41EA-AC01-8624E23B2F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D38771-9EFE-42D4-92DD-C84D451E7E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3E6686-CB80-4358-82BD-C15BF1AA71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FDCB16-0D5B-4783-8286-6D8EFA1F1B46}" type="datetimeFigureOut">
              <a:rPr lang="en-GB" smtClean="0"/>
              <a:t>25/01/2022</a:t>
            </a:fld>
            <a:endParaRPr lang="en-GB"/>
          </a:p>
        </p:txBody>
      </p:sp>
      <p:sp>
        <p:nvSpPr>
          <p:cNvPr id="5" name="Footer Placeholder 4">
            <a:extLst>
              <a:ext uri="{FF2B5EF4-FFF2-40B4-BE49-F238E27FC236}">
                <a16:creationId xmlns:a16="http://schemas.microsoft.com/office/drawing/2014/main" id="{5812E287-E322-4895-B8CD-A41CABCDD6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6C47DC9-E106-4EFA-83B3-E15EF0DA9D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3E033-013B-4DEC-9C08-42B950D82577}" type="slidenum">
              <a:rPr lang="en-GB" smtClean="0"/>
              <a:t>‹#›</a:t>
            </a:fld>
            <a:endParaRPr lang="en-GB"/>
          </a:p>
        </p:txBody>
      </p:sp>
    </p:spTree>
    <p:extLst>
      <p:ext uri="{BB962C8B-B14F-4D97-AF65-F5344CB8AC3E}">
        <p14:creationId xmlns:p14="http://schemas.microsoft.com/office/powerpoint/2010/main" val="2095372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580B0-E786-9740-9FFA-09AF2500E9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DA5DF43-B702-8646-83B8-03AF85DA6C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4E93C2-5234-0146-9216-5A6EA05BB0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B1F482-25D3-DB44-B84C-DA46A7EA61DF}" type="datetimeFigureOut">
              <a:rPr lang="en-US" smtClean="0"/>
              <a:t>1/25/2022</a:t>
            </a:fld>
            <a:endParaRPr lang="en-US"/>
          </a:p>
        </p:txBody>
      </p:sp>
      <p:sp>
        <p:nvSpPr>
          <p:cNvPr id="5" name="Footer Placeholder 4">
            <a:extLst>
              <a:ext uri="{FF2B5EF4-FFF2-40B4-BE49-F238E27FC236}">
                <a16:creationId xmlns:a16="http://schemas.microsoft.com/office/drawing/2014/main" id="{04EB8124-0FB8-6143-8253-94C97E6DF4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6707BD-EB0D-8044-B74D-476076604C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7D946-924A-324E-A985-5970BBFB6C53}" type="slidenum">
              <a:rPr lang="en-US" smtClean="0"/>
              <a:t>‹#›</a:t>
            </a:fld>
            <a:endParaRPr lang="en-US"/>
          </a:p>
        </p:txBody>
      </p:sp>
    </p:spTree>
    <p:extLst>
      <p:ext uri="{BB962C8B-B14F-4D97-AF65-F5344CB8AC3E}">
        <p14:creationId xmlns:p14="http://schemas.microsoft.com/office/powerpoint/2010/main" val="412164928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25/01/2022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09B_426DFE6.xml"/><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09A_D1637DE2.xml"/><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microsoft.com/office/2018/10/relationships/comments" Target="../comments/modernComment_10A6_2666B749.xml"/><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23.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0B0_201D8BF8.xml"/><Relationship Id="rId2" Type="http://schemas.openxmlformats.org/officeDocument/2006/relationships/notesSlide" Target="../notesSlides/notesSlide27.xml"/><Relationship Id="rId1" Type="http://schemas.openxmlformats.org/officeDocument/2006/relationships/slideLayout" Target="../slideLayouts/slideLayout26.xml"/><Relationship Id="rId5" Type="http://schemas.openxmlformats.org/officeDocument/2006/relationships/image" Target="../media/image2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07F_B490001E.xm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microsoft.com/office/2018/10/relationships/comments" Target="../comments/modernComment_10AF_2AC1E8C7.xml"/><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microsoft.com/office/2018/10/relationships/comments" Target="../comments/modernComment_10B1_1EF0AA50.xml"/><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10B4_F0786A17.xml"/><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35.jpeg"/><Relationship Id="rId11" Type="http://schemas.openxmlformats.org/officeDocument/2006/relationships/image" Target="../media/image39.png"/><Relationship Id="rId5" Type="http://schemas.openxmlformats.org/officeDocument/2006/relationships/image" Target="../media/image34.jpeg"/><Relationship Id="rId10" Type="http://schemas.openxmlformats.org/officeDocument/2006/relationships/image" Target="../media/image38.png"/><Relationship Id="rId4" Type="http://schemas.openxmlformats.org/officeDocument/2006/relationships/image" Target="../media/image33.jpeg"/><Relationship Id="rId9"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hyperlink" Target="mailto:contactBethany.Mindham@royalgreenwich.gov.uk" TargetMode="External"/><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hyperlink" Target="mailto:Alex.Sturtivant@royalgreenwich.gov.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18" Type="http://schemas.microsoft.com/office/2007/relationships/hdphoto" Target="../media/hdphoto4.wdp"/><Relationship Id="rId3" Type="http://schemas.microsoft.com/office/2018/10/relationships/comments" Target="../comments/modernComment_104A_E5A2F83C.xml"/><Relationship Id="rId7" Type="http://schemas.openxmlformats.org/officeDocument/2006/relationships/image" Target="../media/image5.png"/><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notesSlide" Target="../notesSlides/notesSlide7.xml"/><Relationship Id="rId16" Type="http://schemas.microsoft.com/office/2007/relationships/hdphoto" Target="../media/hdphoto3.wdp"/><Relationship Id="rId20" Type="http://schemas.microsoft.com/office/2007/relationships/hdphoto" Target="../media/hdphoto5.wdp"/><Relationship Id="rId1" Type="http://schemas.openxmlformats.org/officeDocument/2006/relationships/slideLayout" Target="../slideLayouts/slideLayout23.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1.png"/><Relationship Id="rId10" Type="http://schemas.openxmlformats.org/officeDocument/2006/relationships/image" Target="../media/image7.png"/><Relationship Id="rId19"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424" y="1256661"/>
            <a:ext cx="12191997" cy="5602195"/>
          </a:xfrm>
          <a:prstGeom prst="rect">
            <a:avLst/>
          </a:prstGeom>
          <a:solidFill>
            <a:srgbClr val="A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2" name="Picture 2" descr="Logo&#10;&#10;Description automatically generated">
            <a:extLst>
              <a:ext uri="{FF2B5EF4-FFF2-40B4-BE49-F238E27FC236}">
                <a16:creationId xmlns:a16="http://schemas.microsoft.com/office/drawing/2014/main" id="{4F8E7819-F3B1-4FAC-B56D-63F86C2DE915}"/>
              </a:ext>
            </a:extLst>
          </p:cNvPr>
          <p:cNvPicPr>
            <a:picLocks noChangeAspect="1"/>
          </p:cNvPicPr>
          <p:nvPr/>
        </p:nvPicPr>
        <p:blipFill rotWithShape="1">
          <a:blip r:embed="rId3"/>
          <a:srcRect t="26882" r="361" b="8721"/>
          <a:stretch/>
        </p:blipFill>
        <p:spPr>
          <a:xfrm>
            <a:off x="10299034" y="256988"/>
            <a:ext cx="1840847" cy="805393"/>
          </a:xfrm>
          <a:prstGeom prst="rect">
            <a:avLst/>
          </a:prstGeom>
        </p:spPr>
      </p:pic>
      <p:sp>
        <p:nvSpPr>
          <p:cNvPr id="6" name="TextBox 5">
            <a:extLst>
              <a:ext uri="{FF2B5EF4-FFF2-40B4-BE49-F238E27FC236}">
                <a16:creationId xmlns:a16="http://schemas.microsoft.com/office/drawing/2014/main" id="{E3715292-C26B-0E4A-9102-E4DB47DB09BB}"/>
              </a:ext>
            </a:extLst>
          </p:cNvPr>
          <p:cNvSpPr txBox="1"/>
          <p:nvPr/>
        </p:nvSpPr>
        <p:spPr>
          <a:xfrm>
            <a:off x="433138" y="2428120"/>
            <a:ext cx="10451679"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6000" b="1">
                <a:solidFill>
                  <a:schemeClr val="bg1"/>
                </a:solidFill>
                <a:latin typeface="Open Sans"/>
                <a:ea typeface="Open Sans"/>
                <a:cs typeface="Open Sans"/>
              </a:rPr>
              <a:t>Rebuilding Greenwich’s </a:t>
            </a:r>
          </a:p>
          <a:p>
            <a:pPr algn="l"/>
            <a:r>
              <a:rPr lang="en-GB" sz="6000" b="1">
                <a:solidFill>
                  <a:schemeClr val="bg1"/>
                </a:solidFill>
                <a:latin typeface="Open Sans"/>
                <a:ea typeface="Open Sans"/>
                <a:cs typeface="Open Sans"/>
              </a:rPr>
              <a:t>Community Directory </a:t>
            </a:r>
          </a:p>
          <a:p>
            <a:pPr algn="l"/>
            <a:r>
              <a:rPr lang="en-GB" sz="4400">
                <a:solidFill>
                  <a:schemeClr val="bg1"/>
                </a:solidFill>
                <a:latin typeface="Open Sans"/>
                <a:ea typeface="Open Sans"/>
                <a:cs typeface="Open Sans"/>
              </a:rPr>
              <a:t>Show &amp; Tell #2</a:t>
            </a:r>
          </a:p>
          <a:p>
            <a:r>
              <a:rPr lang="en-GB" sz="2650">
                <a:solidFill>
                  <a:schemeClr val="bg1"/>
                </a:solidFill>
                <a:latin typeface="Open Sans"/>
                <a:ea typeface="Open Sans"/>
                <a:cs typeface="Open Sans"/>
              </a:rPr>
              <a:t>19/01/2022</a:t>
            </a:r>
          </a:p>
          <a:p>
            <a:endParaRPr lang="en-GB" sz="2650">
              <a:solidFill>
                <a:schemeClr val="bg1"/>
              </a:solidFill>
              <a:latin typeface="Open Sans"/>
              <a:ea typeface="Open Sans"/>
              <a:cs typeface="Open Sans"/>
            </a:endParaRPr>
          </a:p>
          <a:p>
            <a:endParaRPr lang="en-GB" sz="2650">
              <a:solidFill>
                <a:schemeClr val="bg1"/>
              </a:solidFill>
              <a:latin typeface="Open Sans"/>
              <a:ea typeface="Open Sans"/>
              <a:cs typeface="Open Sans"/>
            </a:endParaRPr>
          </a:p>
          <a:p>
            <a:pPr algn="ctr"/>
            <a:r>
              <a:rPr lang="en-GB" sz="2800" b="1">
                <a:solidFill>
                  <a:schemeClr val="bg1"/>
                </a:solidFill>
                <a:latin typeface="Open Sans"/>
                <a:ea typeface="Open Sans"/>
                <a:cs typeface="Open Sans"/>
              </a:rPr>
              <a:t>Please note </a:t>
            </a:r>
            <a:r>
              <a:rPr lang="en-GB" sz="2800">
                <a:solidFill>
                  <a:schemeClr val="bg1"/>
                </a:solidFill>
                <a:latin typeface="Open Sans"/>
                <a:ea typeface="Open Sans"/>
                <a:cs typeface="Open Sans"/>
              </a:rPr>
              <a:t>this Show &amp; Tell will be </a:t>
            </a:r>
            <a:r>
              <a:rPr lang="en-GB" sz="2800" u="sng">
                <a:solidFill>
                  <a:schemeClr val="bg1"/>
                </a:solidFill>
                <a:latin typeface="Open Sans"/>
                <a:ea typeface="Open Sans"/>
                <a:cs typeface="Open Sans"/>
              </a:rPr>
              <a:t>recorded. </a:t>
            </a:r>
          </a:p>
          <a:p>
            <a:endParaRPr lang="en-GB" sz="265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87855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4" y="606175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E9966F86-2EE3-A840-B9DA-E69F963B7197}"/>
              </a:ext>
            </a:extLst>
          </p:cNvPr>
          <p:cNvSpPr txBox="1"/>
          <p:nvPr/>
        </p:nvSpPr>
        <p:spPr>
          <a:xfrm>
            <a:off x="567250" y="358538"/>
            <a:ext cx="5274750" cy="954107"/>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What is the Greenwich Community Directory?</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85640AA7-C014-DF49-89AE-429F0C2D1656}"/>
              </a:ext>
            </a:extLst>
          </p:cNvPr>
          <p:cNvSpPr txBox="1"/>
          <p:nvPr/>
        </p:nvSpPr>
        <p:spPr>
          <a:xfrm>
            <a:off x="569925" y="1624160"/>
            <a:ext cx="5168475"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latin typeface="Open Sans"/>
                <a:ea typeface="Open Sans"/>
                <a:cs typeface="Open Sans"/>
              </a:rPr>
              <a:t>A directory of health, social care and community services in Greenwich, launched in Spring 2015 that:</a:t>
            </a:r>
            <a:endParaRPr lang="en-US" b="1"/>
          </a:p>
          <a:p>
            <a:pPr marL="342900" indent="-342900">
              <a:buFont typeface="Arial"/>
              <a:buChar char="•"/>
            </a:pPr>
            <a:endParaRPr lang="en-GB" sz="1600">
              <a:latin typeface="Open Sans"/>
              <a:ea typeface="Open Sans"/>
              <a:cs typeface="Open Sans"/>
            </a:endParaRPr>
          </a:p>
          <a:p>
            <a:pPr marL="342900" indent="-342900">
              <a:buFont typeface="Arial"/>
              <a:buChar char="•"/>
            </a:pPr>
            <a:r>
              <a:rPr lang="en-GB" sz="1600">
                <a:latin typeface="Open Sans"/>
                <a:ea typeface="Open Sans"/>
                <a:cs typeface="Open Sans"/>
              </a:rPr>
              <a:t>signposts people of all ages to support</a:t>
            </a:r>
          </a:p>
          <a:p>
            <a:pPr marL="342900" indent="-342900">
              <a:buFont typeface="Arial"/>
              <a:buChar char="•"/>
            </a:pPr>
            <a:r>
              <a:rPr lang="en-GB" sz="1600">
                <a:latin typeface="Open Sans"/>
                <a:ea typeface="Open Sans"/>
                <a:cs typeface="Open Sans"/>
              </a:rPr>
              <a:t>focuses on the voluntary sector </a:t>
            </a:r>
            <a:endParaRPr lang="en-GB">
              <a:cs typeface="Calibri"/>
            </a:endParaRPr>
          </a:p>
          <a:p>
            <a:pPr marL="342900" indent="-342900">
              <a:buFont typeface="Arial"/>
              <a:buChar char="•"/>
            </a:pPr>
            <a:r>
              <a:rPr lang="en-GB" sz="1600">
                <a:latin typeface="Open Sans"/>
                <a:ea typeface="Open Sans"/>
                <a:cs typeface="Open Sans"/>
              </a:rPr>
              <a:t>is a key part of prevention - early intervention </a:t>
            </a:r>
          </a:p>
          <a:p>
            <a:pPr marL="342900" indent="-342900">
              <a:buFont typeface="Arial"/>
              <a:buChar char="•"/>
            </a:pPr>
            <a:r>
              <a:rPr lang="en-GB" sz="1600">
                <a:latin typeface="Open Sans"/>
                <a:ea typeface="Open Sans"/>
                <a:cs typeface="Open Sans"/>
              </a:rPr>
              <a:t>is used by both public and professionals </a:t>
            </a:r>
          </a:p>
          <a:p>
            <a:pPr marL="342900" indent="-342900">
              <a:buFont typeface="Arial"/>
              <a:buChar char="•"/>
            </a:pPr>
            <a:r>
              <a:rPr lang="en-GB" sz="1600">
                <a:latin typeface="Open Sans"/>
                <a:ea typeface="Open Sans"/>
                <a:cs typeface="Open Sans"/>
              </a:rPr>
              <a:t>has over 2,600 live listings </a:t>
            </a:r>
          </a:p>
          <a:p>
            <a:pPr marL="342900" indent="-342900">
              <a:buFont typeface="Arial"/>
              <a:buChar char="•"/>
            </a:pPr>
            <a:r>
              <a:rPr lang="en-GB" sz="1600">
                <a:latin typeface="Open Sans"/>
                <a:ea typeface="Open Sans"/>
                <a:cs typeface="Open Sans"/>
              </a:rPr>
              <a:t>had over 8,000 sessions per month (2020)</a:t>
            </a:r>
          </a:p>
          <a:p>
            <a:endParaRPr lang="en-GB" sz="1600">
              <a:latin typeface="Open Sans"/>
              <a:ea typeface="Open Sans"/>
              <a:cs typeface="Open Sans"/>
            </a:endParaRPr>
          </a:p>
          <a:p>
            <a:r>
              <a:rPr lang="en-GB" sz="1600">
                <a:latin typeface="Open Sans"/>
                <a:ea typeface="+mn-lt"/>
                <a:cs typeface="+mn-lt"/>
              </a:rPr>
              <a:t>Live Well Greenwich – Telephone support from Charlton Athletic Community Trust 2017.</a:t>
            </a:r>
          </a:p>
          <a:p>
            <a:endParaRPr lang="en-GB" sz="1600">
              <a:latin typeface="Open Sans"/>
              <a:ea typeface="Open Sans"/>
              <a:cs typeface="Open Sans"/>
            </a:endParaRPr>
          </a:p>
          <a:p>
            <a:r>
              <a:rPr lang="en-GB" sz="1600">
                <a:latin typeface="Open Sans"/>
                <a:ea typeface="Open Sans"/>
                <a:cs typeface="Open Sans"/>
              </a:rPr>
              <a:t>It merged with the Families Information Services and Local Offer in 2019.</a:t>
            </a:r>
            <a:endParaRPr lang="en-GB"/>
          </a:p>
          <a:p>
            <a:endParaRPr lang="en-GB" sz="1600">
              <a:solidFill>
                <a:srgbClr val="000000"/>
              </a:solidFill>
              <a:latin typeface="Open Sans"/>
              <a:ea typeface="Open Sans"/>
              <a:cs typeface="Open Sans"/>
            </a:endParaRPr>
          </a:p>
          <a:p>
            <a:pPr marL="342900" indent="-342900">
              <a:buFont typeface="Arial"/>
              <a:buChar char="•"/>
            </a:pPr>
            <a:endParaRPr lang="en-GB" sz="1600">
              <a:solidFill>
                <a:srgbClr val="000000"/>
              </a:solidFill>
              <a:latin typeface="Open Sans"/>
              <a:ea typeface="Open Sans"/>
              <a:cs typeface="Open Sans"/>
            </a:endParaRPr>
          </a:p>
          <a:p>
            <a:endParaRPr lang="en-GB" sz="1600">
              <a:solidFill>
                <a:srgbClr val="000000"/>
              </a:solidFill>
              <a:latin typeface="Open Sans"/>
              <a:ea typeface="Open Sans"/>
              <a:cs typeface="Open Sans"/>
            </a:endParaRPr>
          </a:p>
          <a:p>
            <a:pPr marL="342900" indent="-342900">
              <a:buFont typeface="Arial"/>
              <a:buChar char="•"/>
            </a:pPr>
            <a:endParaRPr lang="en-GB" sz="16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a:buChar char="•"/>
            </a:pPr>
            <a:endParaRPr lang="en-GB" sz="16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a:buChar char="•"/>
            </a:pPr>
            <a:endParaRPr lang="en-GB" sz="16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Graphical user interface, application&#10;&#10;Description automatically generated">
            <a:extLst>
              <a:ext uri="{FF2B5EF4-FFF2-40B4-BE49-F238E27FC236}">
                <a16:creationId xmlns:a16="http://schemas.microsoft.com/office/drawing/2014/main" id="{3A19D7BF-28C1-C747-818D-8A7BC6B57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0268" y="321733"/>
            <a:ext cx="6055087" cy="5559393"/>
          </a:xfrm>
          <a:prstGeom prst="rect">
            <a:avLst/>
          </a:prstGeom>
        </p:spPr>
      </p:pic>
    </p:spTree>
    <p:extLst>
      <p:ext uri="{BB962C8B-B14F-4D97-AF65-F5344CB8AC3E}">
        <p14:creationId xmlns:p14="http://schemas.microsoft.com/office/powerpoint/2010/main" val="1075852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4" y="606175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10" name="TextBox 9">
            <a:extLst>
              <a:ext uri="{FF2B5EF4-FFF2-40B4-BE49-F238E27FC236}">
                <a16:creationId xmlns:a16="http://schemas.microsoft.com/office/drawing/2014/main" id="{B8057F4F-5788-2F4A-874F-D267180ACC0B}"/>
              </a:ext>
            </a:extLst>
          </p:cNvPr>
          <p:cNvSpPr txBox="1"/>
          <p:nvPr/>
        </p:nvSpPr>
        <p:spPr>
          <a:xfrm>
            <a:off x="567250" y="458324"/>
            <a:ext cx="5838458"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Why are we redesigning it now?</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Table 5">
            <a:extLst>
              <a:ext uri="{FF2B5EF4-FFF2-40B4-BE49-F238E27FC236}">
                <a16:creationId xmlns:a16="http://schemas.microsoft.com/office/drawing/2014/main" id="{36346F62-307E-F34B-90A7-2E3D29F47A89}"/>
              </a:ext>
            </a:extLst>
          </p:cNvPr>
          <p:cNvGraphicFramePr>
            <a:graphicFrameLocks noGrp="1"/>
          </p:cNvGraphicFramePr>
          <p:nvPr>
            <p:extLst>
              <p:ext uri="{D42A27DB-BD31-4B8C-83A1-F6EECF244321}">
                <p14:modId xmlns:p14="http://schemas.microsoft.com/office/powerpoint/2010/main" val="2127250688"/>
              </p:ext>
            </p:extLst>
          </p:nvPr>
        </p:nvGraphicFramePr>
        <p:xfrm>
          <a:off x="639224" y="1388683"/>
          <a:ext cx="10913552" cy="4130040"/>
        </p:xfrm>
        <a:graphic>
          <a:graphicData uri="http://schemas.openxmlformats.org/drawingml/2006/table">
            <a:tbl>
              <a:tblPr firstRow="1" bandRow="1">
                <a:tableStyleId>{F5AB1C69-6EDB-4FF4-983F-18BD219EF322}</a:tableStyleId>
              </a:tblPr>
              <a:tblGrid>
                <a:gridCol w="2728388">
                  <a:extLst>
                    <a:ext uri="{9D8B030D-6E8A-4147-A177-3AD203B41FA5}">
                      <a16:colId xmlns:a16="http://schemas.microsoft.com/office/drawing/2014/main" val="2958988417"/>
                    </a:ext>
                  </a:extLst>
                </a:gridCol>
                <a:gridCol w="2728388">
                  <a:extLst>
                    <a:ext uri="{9D8B030D-6E8A-4147-A177-3AD203B41FA5}">
                      <a16:colId xmlns:a16="http://schemas.microsoft.com/office/drawing/2014/main" val="3591583983"/>
                    </a:ext>
                  </a:extLst>
                </a:gridCol>
                <a:gridCol w="2728388">
                  <a:extLst>
                    <a:ext uri="{9D8B030D-6E8A-4147-A177-3AD203B41FA5}">
                      <a16:colId xmlns:a16="http://schemas.microsoft.com/office/drawing/2014/main" val="4261901255"/>
                    </a:ext>
                  </a:extLst>
                </a:gridCol>
                <a:gridCol w="2728388">
                  <a:extLst>
                    <a:ext uri="{9D8B030D-6E8A-4147-A177-3AD203B41FA5}">
                      <a16:colId xmlns:a16="http://schemas.microsoft.com/office/drawing/2014/main" val="1780235808"/>
                    </a:ext>
                  </a:extLst>
                </a:gridCol>
              </a:tblGrid>
              <a:tr h="5602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Open Sans"/>
                          <a:ea typeface="Open Sans"/>
                          <a:cs typeface="Open Sans"/>
                        </a:rPr>
                        <a:t>Potential Impact</a:t>
                      </a:r>
                      <a:endParaRPr lang="en-GB" sz="1600">
                        <a:solidFill>
                          <a:schemeClr val="bg1"/>
                        </a:solidFill>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chemeClr val="bg1"/>
                        </a:solidFill>
                        <a:latin typeface="Open Sans"/>
                        <a:ea typeface="Open Sans"/>
                        <a:cs typeface="Open Sans"/>
                      </a:endParaRPr>
                    </a:p>
                  </a:txBody>
                  <a:tcPr>
                    <a:solidFill>
                      <a:srgbClr val="00808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Open Sans"/>
                          <a:ea typeface="Open Sans"/>
                          <a:cs typeface="Open Sans"/>
                        </a:rPr>
                        <a:t>Level of Improvement</a:t>
                      </a:r>
                      <a:endParaRPr lang="en-US" sz="1600">
                        <a:solidFill>
                          <a:schemeClr val="bg1"/>
                        </a:solidFill>
                        <a:latin typeface="Open Sans"/>
                        <a:ea typeface="Open Sans"/>
                        <a:cs typeface="Open Sans"/>
                      </a:endParaRPr>
                    </a:p>
                  </a:txBody>
                  <a:tcPr>
                    <a:solidFill>
                      <a:srgbClr val="00808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Open Sans"/>
                          <a:ea typeface="Open Sans"/>
                          <a:cs typeface="Open Sans"/>
                        </a:rPr>
                        <a:t>Strategic and political Importance</a:t>
                      </a:r>
                      <a:endParaRPr lang="en-US" sz="1600">
                        <a:solidFill>
                          <a:schemeClr val="bg1"/>
                        </a:solidFill>
                        <a:latin typeface="Open Sans"/>
                        <a:ea typeface="Open Sans"/>
                        <a:cs typeface="Open Sans"/>
                      </a:endParaRPr>
                    </a:p>
                  </a:txBody>
                  <a:tcPr>
                    <a:solidFill>
                      <a:srgbClr val="00808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Open Sans"/>
                          <a:ea typeface="Open Sans"/>
                          <a:cs typeface="Open Sans"/>
                        </a:rPr>
                        <a:t>Future proofing the council</a:t>
                      </a:r>
                      <a:endParaRPr lang="en-US" sz="1600">
                        <a:solidFill>
                          <a:schemeClr val="bg1"/>
                        </a:solidFill>
                      </a:endParaRPr>
                    </a:p>
                  </a:txBody>
                  <a:tcPr>
                    <a:solidFill>
                      <a:srgbClr val="008080"/>
                    </a:solidFill>
                  </a:tcPr>
                </a:tc>
                <a:extLst>
                  <a:ext uri="{0D108BD9-81ED-4DB2-BD59-A6C34878D82A}">
                    <a16:rowId xmlns:a16="http://schemas.microsoft.com/office/drawing/2014/main" val="4205976598"/>
                  </a:ext>
                </a:extLst>
              </a:tr>
              <a:tr h="0">
                <a:tc>
                  <a:txBody>
                    <a:bodyPr/>
                    <a:lstStyle/>
                    <a:p>
                      <a:r>
                        <a:rPr lang="en-US" sz="1400" u="sng">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Financial Impact: </a:t>
                      </a:r>
                      <a:endParaRPr lang="en-US" sz="14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By tackling this, we will save £33,000 software cost per year. There will be indirect savings of staff time spent on navigating information for residents. </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platform underpins the GCD ‘Open Object’ is up for renewal in Sep 2022</a:t>
                      </a:r>
                      <a:endParaRPr lang="en-US"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400" u="sng">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Depth of Impact: </a:t>
                      </a:r>
                      <a:endParaRPr lang="en-US" sz="14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rtl="0"/>
                      <a:r>
                        <a:rPr lang="en-GB" sz="900" b="0" i="0" u="none"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This will significantly improve the experience for residents, particularly those trying to meet their own needs or those of someone they care for to search for information, advice and helpful services at point of need or being prompted by professionals or their networks. Residents with more complex needs might work with ‘Referers’ - who use information services to support people. It will also make the staff’s life easier, particularly those who currently publishing, maintaining and promoting their service information.</a:t>
                      </a:r>
                      <a:endParaRPr lang="en-GB" sz="900" b="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solidFill>
                      <a:schemeClr val="bg1">
                        <a:lumMod val="95000"/>
                      </a:schemeClr>
                    </a:solidFill>
                  </a:tcPr>
                </a:tc>
                <a:tc>
                  <a:txBody>
                    <a:bodyPr/>
                    <a:lstStyle/>
                    <a:p>
                      <a:r>
                        <a:rPr lang="en-US" sz="1400" u="sng">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 residents</a:t>
                      </a:r>
                      <a:endParaRPr lang="en-US" sz="1400" u="none">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900" u="none">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By tackling this, we anticipate a significant improvement of our information service.</a:t>
                      </a:r>
                      <a:r>
                        <a:rPr lang="en-US" sz="900" b="0" i="0" u="none"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 It will </a:t>
                      </a:r>
                      <a:r>
                        <a:rPr lang="en-GB" sz="900" b="0" i="0" u="none"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reduce duplication of local service information and advice published online hence reducing confusion for users and workload for organisations to keep those information up to date.</a:t>
                      </a:r>
                      <a:endParaRPr lang="en-US" sz="900" u="none">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1100" u="none">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400" u="sng">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 staff and organizations updating information</a:t>
                      </a:r>
                    </a:p>
                    <a:p>
                      <a:r>
                        <a:rPr lang="en-US" sz="900" u="none">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We also anticipate achieve efficiencies and make keeping large amount of devolved content up to date more manageable by using modern technology and better content practice.</a:t>
                      </a:r>
                    </a:p>
                    <a:p>
                      <a:endParaRPr lang="en-US" sz="900" u="none">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u="none">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This will also help </a:t>
                      </a:r>
                      <a:r>
                        <a:rPr lang="en-GB" sz="900" b="0" i="0" u="none"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strengthen partnership with voluntary/third sector - an up to date, well-supported platform to promote their services/offer.</a:t>
                      </a:r>
                    </a:p>
                  </a:txBody>
                  <a:tcPr>
                    <a:solidFill>
                      <a:schemeClr val="bg1">
                        <a:lumMod val="95000"/>
                      </a:schemeClr>
                    </a:solidFill>
                  </a:tcPr>
                </a:tc>
                <a:tc>
                  <a:txBody>
                    <a:bodyPr/>
                    <a:lstStyle/>
                    <a:p>
                      <a:pPr marL="0" indent="0">
                        <a:buFont typeface="Arial" panose="020B0604020202020204" pitchFamily="34" charset="0"/>
                        <a:buNone/>
                      </a:pPr>
                      <a:r>
                        <a:rPr lang="en-GB" sz="1400" u="sng">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Digital Strategy</a:t>
                      </a:r>
                    </a:p>
                    <a:p>
                      <a:pPr marL="0" indent="0">
                        <a:buFont typeface="Arial" panose="020B0604020202020204" pitchFamily="34" charset="0"/>
                        <a:buNone/>
                      </a:pP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As part of the digital strategy, it is our ambition to build new resident services which are online by default, with extra help for those who need it. </a:t>
                      </a:r>
                    </a:p>
                    <a:p>
                      <a:pPr marL="0" indent="0">
                        <a:buFont typeface="Arial" panose="020B0604020202020204" pitchFamily="34" charset="0"/>
                        <a:buNone/>
                      </a:pPr>
                      <a:endParaRPr lang="en-GB"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r>
                        <a:rPr lang="en-GB" sz="1400" u="sng">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Enabling health and social care to realise their service ambition</a:t>
                      </a:r>
                    </a:p>
                    <a:p>
                      <a:pPr marL="0" indent="0">
                        <a:buFont typeface="Arial" panose="020B0604020202020204" pitchFamily="34" charset="0"/>
                        <a:buNone/>
                      </a:pP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Tackling on this will gives us the opportunity to review service user’s end-to-end journey and how different RBG digital products can be best optimised to meet their needs.</a:t>
                      </a:r>
                    </a:p>
                    <a:p>
                      <a:endPar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This will strength partnership working between digital and services, creating momentum of transformation in health and social care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Good 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This will create an inspirational narrative for the council.</a:t>
                      </a:r>
                    </a:p>
                  </a:txBody>
                  <a:tcPr>
                    <a:solidFill>
                      <a:schemeClr val="bg1">
                        <a:lumMod val="95000"/>
                      </a:schemeClr>
                    </a:solidFill>
                  </a:tcPr>
                </a:tc>
                <a:tc>
                  <a:txBody>
                    <a:bodyPr/>
                    <a:lstStyle/>
                    <a:p>
                      <a:pPr rtl="0" fontAlgn="base"/>
                      <a:r>
                        <a:rPr lang="en-GB" sz="1400" b="0" i="0" u="sng"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Re-usable products</a:t>
                      </a:r>
                    </a:p>
                    <a:p>
                      <a:pPr rtl="0" fontAlgn="base"/>
                      <a:r>
                        <a:rPr lang="en-GB" sz="900" b="0" i="0" u="none"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This will kick us off building reusable in-house product to solve common problems.</a:t>
                      </a:r>
                    </a:p>
                    <a:p>
                      <a:pPr rtl="0" fontAlgn="base"/>
                      <a:endParaRPr lang="en-GB" sz="1100" b="0" i="0" u="none"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endParaRPr>
                    </a:p>
                    <a:p>
                      <a:pPr rtl="0" fontAlgn="base"/>
                      <a:r>
                        <a:rPr lang="en-GB" sz="1400" b="0" i="0" u="sng"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Cheaper and more sustainable to maintain</a:t>
                      </a:r>
                    </a:p>
                    <a:p>
                      <a:pPr rtl="0" fontAlgn="base"/>
                      <a:r>
                        <a:rPr lang="en-GB" sz="900" b="0" i="0" u="none"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We will be building on existing products, standards and insights and actively collaborating with other councils. This will ensure we build the right thing that is more sustainable to maintain and respond to uncertainty,</a:t>
                      </a:r>
                    </a:p>
                  </a:txBody>
                  <a:tcPr>
                    <a:solidFill>
                      <a:schemeClr val="bg1">
                        <a:lumMod val="95000"/>
                      </a:schemeClr>
                    </a:solidFill>
                  </a:tcPr>
                </a:tc>
                <a:extLst>
                  <a:ext uri="{0D108BD9-81ED-4DB2-BD59-A6C34878D82A}">
                    <a16:rowId xmlns:a16="http://schemas.microsoft.com/office/drawing/2014/main" val="366646011"/>
                  </a:ext>
                </a:extLst>
              </a:tr>
            </a:tbl>
          </a:graphicData>
        </a:graphic>
      </p:graphicFrame>
    </p:spTree>
    <p:extLst>
      <p:ext uri="{BB962C8B-B14F-4D97-AF65-F5344CB8AC3E}">
        <p14:creationId xmlns:p14="http://schemas.microsoft.com/office/powerpoint/2010/main" val="2176926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54697" y="1305341"/>
            <a:ext cx="1017974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a:solidFill>
                  <a:schemeClr val="tx1">
                    <a:lumMod val="75000"/>
                    <a:lumOff val="25000"/>
                  </a:schemeClr>
                </a:solidFill>
                <a:latin typeface="Open Sans"/>
                <a:ea typeface="Open Sans"/>
                <a:cs typeface="Open Sans"/>
              </a:rPr>
              <a:t>To design a reusable community directory product that:</a:t>
            </a:r>
          </a:p>
          <a:p>
            <a:endParaRPr lang="en-GB" sz="3000" b="1">
              <a:solidFill>
                <a:schemeClr val="tx1">
                  <a:lumMod val="75000"/>
                  <a:lumOff val="25000"/>
                </a:schemeClr>
              </a:solidFill>
              <a:latin typeface="Open Sans"/>
              <a:ea typeface="Open Sans"/>
              <a:cs typeface="Open Sans"/>
            </a:endParaRPr>
          </a:p>
          <a:p>
            <a:pPr marL="514350" indent="-514350">
              <a:buAutoNum type="arabicParenR"/>
            </a:pPr>
            <a:r>
              <a:rPr lang="en-GB" sz="3000">
                <a:solidFill>
                  <a:schemeClr val="tx1">
                    <a:lumMod val="75000"/>
                    <a:lumOff val="25000"/>
                  </a:schemeClr>
                </a:solidFill>
                <a:latin typeface="Open Sans"/>
                <a:ea typeface="Open Sans"/>
                <a:cs typeface="Open Sans"/>
              </a:rPr>
              <a:t>makes local information, advice and services more accessible, intuitive and easy to navigate for residents </a:t>
            </a:r>
          </a:p>
          <a:p>
            <a:pPr marL="514350" indent="-514350">
              <a:buAutoNum type="arabicParenR"/>
            </a:pPr>
            <a:endParaRPr lang="en-GB" sz="3000">
              <a:solidFill>
                <a:schemeClr val="tx1">
                  <a:lumMod val="75000"/>
                  <a:lumOff val="25000"/>
                </a:schemeClr>
              </a:solidFill>
              <a:latin typeface="Open Sans"/>
              <a:ea typeface="Open Sans"/>
              <a:cs typeface="Open Sans"/>
            </a:endParaRPr>
          </a:p>
          <a:p>
            <a:pPr marL="514350" indent="-514350">
              <a:buAutoNum type="arabicParenR"/>
            </a:pPr>
            <a:r>
              <a:rPr lang="en-GB" sz="3000">
                <a:solidFill>
                  <a:schemeClr val="tx1">
                    <a:lumMod val="75000"/>
                    <a:lumOff val="25000"/>
                  </a:schemeClr>
                </a:solidFill>
                <a:latin typeface="Open Sans"/>
                <a:ea typeface="Open Sans"/>
                <a:cs typeface="Open Sans"/>
              </a:rPr>
              <a:t>creates a more sustainable and devolved way to publish and update content for all organisations and service providers involved</a:t>
            </a:r>
          </a:p>
        </p:txBody>
      </p:sp>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34445"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2347117"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Our mission</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2243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8A7813-10C2-B54D-8992-0F7AC84D074E}"/>
              </a:ext>
            </a:extLst>
          </p:cNvPr>
          <p:cNvSpPr txBox="1"/>
          <p:nvPr/>
        </p:nvSpPr>
        <p:spPr>
          <a:xfrm>
            <a:off x="567250" y="458324"/>
            <a:ext cx="7708845" cy="954107"/>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£350,000 central gov funding to boost our product development capability</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508BE459-8114-D74C-AD9C-5696740FA4B8}"/>
              </a:ext>
            </a:extLst>
          </p:cNvPr>
          <p:cNvSpPr/>
          <p:nvPr/>
        </p:nvSpPr>
        <p:spPr>
          <a:xfrm>
            <a:off x="3374771" y="1994329"/>
            <a:ext cx="2645995" cy="3733498"/>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7EFD390-CD95-5343-9E00-64BBA464AE39}"/>
              </a:ext>
            </a:extLst>
          </p:cNvPr>
          <p:cNvSpPr txBox="1"/>
          <p:nvPr/>
        </p:nvSpPr>
        <p:spPr>
          <a:xfrm>
            <a:off x="3437505" y="2591673"/>
            <a:ext cx="199309" cy="369332"/>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A2B375D4-70B9-3747-B815-9F2F05B8E6B7}"/>
              </a:ext>
            </a:extLst>
          </p:cNvPr>
          <p:cNvSpPr txBox="1"/>
          <p:nvPr/>
        </p:nvSpPr>
        <p:spPr>
          <a:xfrm>
            <a:off x="3498745" y="2106788"/>
            <a:ext cx="2295779" cy="2769989"/>
          </a:xfrm>
          <a:prstGeom prst="rect">
            <a:avLst/>
          </a:prstGeom>
          <a:noFill/>
        </p:spPr>
        <p:txBody>
          <a:bodyPr wrap="square" rtlCol="0">
            <a:spAutoFit/>
          </a:bodyPr>
          <a:lstStyle/>
          <a:p>
            <a:r>
              <a:rPr lang="en-GB" sz="1600" b="1">
                <a:solidFill>
                  <a:srgbClr val="008080"/>
                </a:solidFill>
                <a:latin typeface="Open Sans"/>
                <a:ea typeface="Open Sans"/>
                <a:cs typeface="Open Sans"/>
              </a:rPr>
              <a:t>Build an open-source, API-driven product </a:t>
            </a:r>
          </a:p>
          <a:p>
            <a:r>
              <a:rPr lang="en-GB" sz="1400">
                <a:solidFill>
                  <a:schemeClr val="tx1">
                    <a:lumMod val="85000"/>
                    <a:lumOff val="15000"/>
                  </a:schemeClr>
                </a:solidFill>
                <a:latin typeface="Open Sans"/>
                <a:ea typeface="Open Sans"/>
                <a:cs typeface="Open Sans"/>
              </a:rPr>
              <a:t>to ensure the product is doing one thing very well and offering greater flexibility for a wide range of local governments with different product ecosystems and digital maturity.</a:t>
            </a:r>
          </a:p>
        </p:txBody>
      </p:sp>
      <p:sp>
        <p:nvSpPr>
          <p:cNvPr id="13" name="Rectangle 12">
            <a:extLst>
              <a:ext uri="{FF2B5EF4-FFF2-40B4-BE49-F238E27FC236}">
                <a16:creationId xmlns:a16="http://schemas.microsoft.com/office/drawing/2014/main" id="{181548CB-A3E9-4E48-A265-689A3B78604B}"/>
              </a:ext>
            </a:extLst>
          </p:cNvPr>
          <p:cNvSpPr/>
          <p:nvPr/>
        </p:nvSpPr>
        <p:spPr>
          <a:xfrm>
            <a:off x="6182292" y="1994328"/>
            <a:ext cx="2645995" cy="3733498"/>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DF2AA31-B5E2-B248-8AC6-9EE7636B5650}"/>
              </a:ext>
            </a:extLst>
          </p:cNvPr>
          <p:cNvSpPr txBox="1"/>
          <p:nvPr/>
        </p:nvSpPr>
        <p:spPr>
          <a:xfrm>
            <a:off x="6300680" y="2106787"/>
            <a:ext cx="2279662" cy="2308324"/>
          </a:xfrm>
          <a:prstGeom prst="rect">
            <a:avLst/>
          </a:prstGeom>
          <a:noFill/>
        </p:spPr>
        <p:txBody>
          <a:bodyPr wrap="square" rtlCol="0">
            <a:spAutoFit/>
          </a:bodyPr>
          <a:lstStyle/>
          <a:p>
            <a:r>
              <a:rPr lang="en-GB" sz="1600" b="1">
                <a:solidFill>
                  <a:srgbClr val="008080"/>
                </a:solidFill>
                <a:latin typeface="Open Sans"/>
                <a:ea typeface="Open Sans"/>
                <a:cs typeface="Open Sans"/>
              </a:rPr>
              <a:t>Co-invest in a product team</a:t>
            </a:r>
            <a:r>
              <a:rPr lang="en-GB" sz="1600">
                <a:solidFill>
                  <a:srgbClr val="008080"/>
                </a:solidFill>
                <a:latin typeface="Open Sans"/>
                <a:ea typeface="Open Sans"/>
                <a:cs typeface="Open Sans"/>
              </a:rPr>
              <a:t> </a:t>
            </a:r>
          </a:p>
          <a:p>
            <a:r>
              <a:rPr lang="en-GB" sz="1400">
                <a:solidFill>
                  <a:schemeClr val="tx1">
                    <a:lumMod val="85000"/>
                    <a:lumOff val="15000"/>
                  </a:schemeClr>
                </a:solidFill>
                <a:latin typeface="Open Sans"/>
                <a:ea typeface="Open Sans"/>
                <a:cs typeface="Open Sans"/>
              </a:rPr>
              <a:t>to support the ongoing design, development and maintenance of this product to ensure it’s meeting user needs, solving common problems and is secure to use.</a:t>
            </a:r>
          </a:p>
        </p:txBody>
      </p:sp>
      <p:sp>
        <p:nvSpPr>
          <p:cNvPr id="15" name="Rectangle 14">
            <a:extLst>
              <a:ext uri="{FF2B5EF4-FFF2-40B4-BE49-F238E27FC236}">
                <a16:creationId xmlns:a16="http://schemas.microsoft.com/office/drawing/2014/main" id="{ACBC7FAB-4943-2F4E-B247-CE27B62C7A91}"/>
              </a:ext>
            </a:extLst>
          </p:cNvPr>
          <p:cNvSpPr/>
          <p:nvPr/>
        </p:nvSpPr>
        <p:spPr>
          <a:xfrm>
            <a:off x="8989813" y="1994329"/>
            <a:ext cx="2645995" cy="3733497"/>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78BDB9B-7BA7-F84F-9B1D-B7F6DBE13C9F}"/>
              </a:ext>
            </a:extLst>
          </p:cNvPr>
          <p:cNvSpPr txBox="1"/>
          <p:nvPr/>
        </p:nvSpPr>
        <p:spPr>
          <a:xfrm>
            <a:off x="9106699" y="2106788"/>
            <a:ext cx="2333206" cy="3016210"/>
          </a:xfrm>
          <a:prstGeom prst="rect">
            <a:avLst/>
          </a:prstGeom>
          <a:noFill/>
        </p:spPr>
        <p:txBody>
          <a:bodyPr wrap="square" rtlCol="0">
            <a:spAutoFit/>
          </a:bodyPr>
          <a:lstStyle/>
          <a:p>
            <a:r>
              <a:rPr lang="en-GB" sz="1600" b="1">
                <a:solidFill>
                  <a:srgbClr val="008080"/>
                </a:solidFill>
                <a:latin typeface="Open Sans"/>
                <a:ea typeface="Open Sans"/>
                <a:cs typeface="Open Sans"/>
              </a:rPr>
              <a:t>Help other organisations on their adoption journey </a:t>
            </a:r>
          </a:p>
          <a:p>
            <a:r>
              <a:rPr lang="en-GB" sz="1400">
                <a:solidFill>
                  <a:schemeClr val="tx1">
                    <a:lumMod val="85000"/>
                    <a:lumOff val="15000"/>
                  </a:schemeClr>
                </a:solidFill>
                <a:latin typeface="Open Sans"/>
                <a:ea typeface="Open Sans"/>
                <a:cs typeface="Open Sans"/>
              </a:rPr>
              <a:t>through deliberate design and engineering choices, easy-to-navigate documentations of insights, design system and code library, and regular events/ blogging to show our work and answer questions.</a:t>
            </a:r>
            <a:endParaRPr lang="en-US" sz="1400"/>
          </a:p>
        </p:txBody>
      </p:sp>
      <p:sp>
        <p:nvSpPr>
          <p:cNvPr id="19" name="Rectangle 18">
            <a:extLst>
              <a:ext uri="{FF2B5EF4-FFF2-40B4-BE49-F238E27FC236}">
                <a16:creationId xmlns:a16="http://schemas.microsoft.com/office/drawing/2014/main" id="{0D2E1E87-8362-174D-B7BE-F3C362A7C4A3}"/>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20" name="Picture 5">
            <a:extLst>
              <a:ext uri="{FF2B5EF4-FFF2-40B4-BE49-F238E27FC236}">
                <a16:creationId xmlns:a16="http://schemas.microsoft.com/office/drawing/2014/main" id="{702F1139-C010-404F-80D0-86AA0A898AEE}"/>
              </a:ext>
            </a:extLst>
          </p:cNvPr>
          <p:cNvPicPr>
            <a:picLocks noChangeAspect="1"/>
          </p:cNvPicPr>
          <p:nvPr/>
        </p:nvPicPr>
        <p:blipFill>
          <a:blip r:embed="rId3"/>
          <a:stretch>
            <a:fillRect/>
          </a:stretch>
        </p:blipFill>
        <p:spPr>
          <a:xfrm>
            <a:off x="11034445" y="6208134"/>
            <a:ext cx="970909" cy="469239"/>
          </a:xfrm>
          <a:prstGeom prst="rect">
            <a:avLst/>
          </a:prstGeom>
        </p:spPr>
      </p:pic>
      <p:sp>
        <p:nvSpPr>
          <p:cNvPr id="21" name="Rectangle 20">
            <a:extLst>
              <a:ext uri="{FF2B5EF4-FFF2-40B4-BE49-F238E27FC236}">
                <a16:creationId xmlns:a16="http://schemas.microsoft.com/office/drawing/2014/main" id="{4EA3EE5C-BCD8-DF42-975C-BF21B96FC31F}"/>
              </a:ext>
            </a:extLst>
          </p:cNvPr>
          <p:cNvSpPr/>
          <p:nvPr/>
        </p:nvSpPr>
        <p:spPr>
          <a:xfrm>
            <a:off x="567250" y="1994328"/>
            <a:ext cx="2645995" cy="3733498"/>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BA69D4-6D97-5948-99CD-1F8C39109F7D}"/>
              </a:ext>
            </a:extLst>
          </p:cNvPr>
          <p:cNvSpPr txBox="1"/>
          <p:nvPr/>
        </p:nvSpPr>
        <p:spPr>
          <a:xfrm>
            <a:off x="691224" y="2106787"/>
            <a:ext cx="2295779" cy="3631763"/>
          </a:xfrm>
          <a:prstGeom prst="rect">
            <a:avLst/>
          </a:prstGeom>
          <a:noFill/>
        </p:spPr>
        <p:txBody>
          <a:bodyPr wrap="square" rtlCol="0">
            <a:spAutoFit/>
          </a:bodyPr>
          <a:lstStyle/>
          <a:p>
            <a:r>
              <a:rPr lang="en-GB" sz="1600" b="1">
                <a:solidFill>
                  <a:srgbClr val="008080"/>
                </a:solidFill>
                <a:latin typeface="Open Sans"/>
                <a:ea typeface="Open Sans"/>
                <a:cs typeface="Open Sans"/>
              </a:rPr>
              <a:t>Build on existing products, standards and insights </a:t>
            </a:r>
          </a:p>
          <a:p>
            <a:r>
              <a:rPr lang="en-GB" sz="1400">
                <a:solidFill>
                  <a:schemeClr val="tx1">
                    <a:lumMod val="85000"/>
                    <a:lumOff val="15000"/>
                  </a:schemeClr>
                </a:solidFill>
                <a:latin typeface="Open Sans"/>
                <a:ea typeface="Open Sans"/>
                <a:cs typeface="Open Sans"/>
              </a:rPr>
              <a:t>that have already proven to meet user needs and been embedded in existing service context. We will be learning from Outpost and Scout, Open Referral data standard, Local Government Drupal, Essex CC’s Local Offer Discovery, Buckinghamshire’s Family information service.</a:t>
            </a:r>
          </a:p>
        </p:txBody>
      </p:sp>
      <p:pic>
        <p:nvPicPr>
          <p:cNvPr id="26" name="Picture 25" descr="Shape&#10;&#10;Description automatically generated with medium confidence">
            <a:extLst>
              <a:ext uri="{FF2B5EF4-FFF2-40B4-BE49-F238E27FC236}">
                <a16:creationId xmlns:a16="http://schemas.microsoft.com/office/drawing/2014/main" id="{AFC3062B-554B-7746-8615-A659E4A94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341" y="322286"/>
            <a:ext cx="2580248" cy="1238945"/>
          </a:xfrm>
          <a:prstGeom prst="rect">
            <a:avLst/>
          </a:prstGeom>
        </p:spPr>
      </p:pic>
      <p:pic>
        <p:nvPicPr>
          <p:cNvPr id="2" name="Picture 2">
            <a:extLst>
              <a:ext uri="{FF2B5EF4-FFF2-40B4-BE49-F238E27FC236}">
                <a16:creationId xmlns:a16="http://schemas.microsoft.com/office/drawing/2014/main" id="{3F61B680-E55D-41D9-A71B-3657E4B78C41}"/>
              </a:ext>
            </a:extLst>
          </p:cNvPr>
          <p:cNvPicPr>
            <a:picLocks noChangeAspect="1"/>
          </p:cNvPicPr>
          <p:nvPr/>
        </p:nvPicPr>
        <p:blipFill>
          <a:blip r:embed="rId5"/>
          <a:stretch>
            <a:fillRect/>
          </a:stretch>
        </p:blipFill>
        <p:spPr>
          <a:xfrm>
            <a:off x="8273208" y="390304"/>
            <a:ext cx="1006133" cy="1090145"/>
          </a:xfrm>
          <a:prstGeom prst="rect">
            <a:avLst/>
          </a:prstGeom>
        </p:spPr>
      </p:pic>
    </p:spTree>
    <p:extLst>
      <p:ext uri="{BB962C8B-B14F-4D97-AF65-F5344CB8AC3E}">
        <p14:creationId xmlns:p14="http://schemas.microsoft.com/office/powerpoint/2010/main" val="691440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5060"/>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1022770" y="2629625"/>
            <a:ext cx="113373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6000" b="1">
                <a:solidFill>
                  <a:schemeClr val="bg1"/>
                </a:solidFill>
                <a:latin typeface="Open Sans"/>
                <a:ea typeface="Open Sans"/>
                <a:cs typeface="Open Sans"/>
              </a:rPr>
              <a:t>Our project approach</a:t>
            </a:r>
            <a:endParaRPr lang="en-US" sz="6000" b="1" i="0" u="none" strike="noStrike" kern="1200" cap="none" spc="0" normalizeH="0" baseline="0" noProof="0">
              <a:ln>
                <a:noFill/>
              </a:ln>
              <a:solidFill>
                <a:schemeClr val="bg1"/>
              </a:solidFill>
              <a:effectLst/>
              <a:uLnTx/>
              <a:uFillTx/>
              <a:latin typeface="Open Sans"/>
              <a:ea typeface="Open Sans"/>
              <a:cs typeface="Open Sans"/>
            </a:endParaRPr>
          </a:p>
        </p:txBody>
      </p:sp>
    </p:spTree>
    <p:extLst>
      <p:ext uri="{BB962C8B-B14F-4D97-AF65-F5344CB8AC3E}">
        <p14:creationId xmlns:p14="http://schemas.microsoft.com/office/powerpoint/2010/main" val="347167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DD4595C9-0964-6747-BD66-03E996E95B24}"/>
              </a:ext>
            </a:extLst>
          </p:cNvPr>
          <p:cNvPicPr>
            <a:picLocks noChangeAspect="1"/>
          </p:cNvPicPr>
          <p:nvPr/>
        </p:nvPicPr>
        <p:blipFill rotWithShape="1">
          <a:blip r:embed="rId3">
            <a:extLst>
              <a:ext uri="{28A0092B-C50C-407E-A947-70E740481C1C}">
                <a14:useLocalDpi xmlns:a14="http://schemas.microsoft.com/office/drawing/2010/main" val="0"/>
              </a:ext>
            </a:extLst>
          </a:blip>
          <a:srcRect t="1246"/>
          <a:stretch/>
        </p:blipFill>
        <p:spPr>
          <a:xfrm>
            <a:off x="911426" y="987663"/>
            <a:ext cx="10666864" cy="4501331"/>
          </a:xfrm>
          <a:prstGeom prst="rect">
            <a:avLst/>
          </a:prstGeom>
        </p:spPr>
      </p:pic>
      <p:sp>
        <p:nvSpPr>
          <p:cNvPr id="102" name="Google Shape;102;p20"/>
          <p:cNvSpPr txBox="1">
            <a:spLocks noGrp="1"/>
          </p:cNvSpPr>
          <p:nvPr>
            <p:ph type="sldNum" idx="12"/>
          </p:nvPr>
        </p:nvSpPr>
        <p:spPr>
          <a:xfrm>
            <a:off x="11460400" y="6333200"/>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600" b="0" i="0" u="none" strike="noStrike" kern="1200" cap="none" spc="0" normalizeH="0" baseline="0" noProof="0">
                <a:ln>
                  <a:noFill/>
                </a:ln>
                <a:solidFill>
                  <a:prstClr val="black">
                    <a:tint val="75000"/>
                  </a:prstClr>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sz="1600" b="0" i="0" u="none" strike="noStrike" kern="1200" cap="none" spc="0" normalizeH="0" baseline="0" noProof="0">
              <a:ln>
                <a:noFill/>
              </a:ln>
              <a:solidFill>
                <a:prstClr val="black">
                  <a:tint val="75000"/>
                </a:prstClr>
              </a:solidFill>
              <a:effectLst/>
              <a:uLnTx/>
              <a:uFillTx/>
              <a:latin typeface="Open Sans"/>
              <a:ea typeface="Open Sans"/>
              <a:cs typeface="Open Sans"/>
              <a:sym typeface="Open Sans"/>
            </a:endParaRPr>
          </a:p>
        </p:txBody>
      </p:sp>
      <p:sp>
        <p:nvSpPr>
          <p:cNvPr id="101" name="Google Shape;101;p20"/>
          <p:cNvSpPr txBox="1">
            <a:spLocks noGrp="1"/>
          </p:cNvSpPr>
          <p:nvPr>
            <p:ph type="title"/>
          </p:nvPr>
        </p:nvSpPr>
        <p:spPr>
          <a:xfrm>
            <a:off x="313998" y="305233"/>
            <a:ext cx="8655341" cy="763600"/>
          </a:xfrm>
          <a:prstGeom prst="rect">
            <a:avLst/>
          </a:prstGeom>
          <a:noFill/>
          <a:ln>
            <a:noFill/>
          </a:ln>
        </p:spPr>
        <p:txBody>
          <a:bodyPr spcFirstLastPara="1" vert="horz" wrap="square" lIns="121900" tIns="121900" rIns="121900" bIns="121900" rtlCol="0" anchor="t" anchorCtr="0">
            <a:noAutofit/>
          </a:bodyPr>
          <a:lstStyle/>
          <a:p>
            <a:pPr rtl="0">
              <a:spcBef>
                <a:spcPts val="0"/>
              </a:spcBef>
              <a:spcAft>
                <a:spcPts val="0"/>
              </a:spcAft>
            </a:pPr>
            <a:r>
              <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rPr>
              <a:t>Our delivery plan</a:t>
            </a:r>
          </a:p>
        </p:txBody>
      </p:sp>
      <p:sp>
        <p:nvSpPr>
          <p:cNvPr id="2" name="TextBox 1">
            <a:extLst>
              <a:ext uri="{FF2B5EF4-FFF2-40B4-BE49-F238E27FC236}">
                <a16:creationId xmlns:a16="http://schemas.microsoft.com/office/drawing/2014/main" id="{4B38058E-0AA3-4BC8-AC04-6B29251C872F}"/>
              </a:ext>
            </a:extLst>
          </p:cNvPr>
          <p:cNvSpPr txBox="1"/>
          <p:nvPr/>
        </p:nvSpPr>
        <p:spPr>
          <a:xfrm>
            <a:off x="807039" y="6150515"/>
            <a:ext cx="21849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Understand</a:t>
            </a:r>
            <a:r>
              <a:rPr kumimoji="0" lang="en-GB" sz="1400" b="0"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 the context and problems</a:t>
            </a:r>
          </a:p>
        </p:txBody>
      </p:sp>
      <p:sp>
        <p:nvSpPr>
          <p:cNvPr id="9" name="TextBox 8">
            <a:extLst>
              <a:ext uri="{FF2B5EF4-FFF2-40B4-BE49-F238E27FC236}">
                <a16:creationId xmlns:a16="http://schemas.microsoft.com/office/drawing/2014/main" id="{EF783F39-0779-4CF5-AFB6-44D542606537}"/>
              </a:ext>
            </a:extLst>
          </p:cNvPr>
          <p:cNvSpPr txBox="1"/>
          <p:nvPr/>
        </p:nvSpPr>
        <p:spPr>
          <a:xfrm>
            <a:off x="3175554" y="6043450"/>
            <a:ext cx="22723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A5A5A5"/>
              </a:solidFill>
              <a:effectLst/>
              <a:uLnTx/>
              <a:uFillTx/>
              <a:latin typeface="Calibri" panose="020F0502020204030204"/>
              <a:ea typeface="+mn-ea"/>
              <a:cs typeface="Calibri"/>
            </a:endParaRPr>
          </a:p>
        </p:txBody>
      </p:sp>
      <p:sp>
        <p:nvSpPr>
          <p:cNvPr id="10" name="TextBox 9">
            <a:extLst>
              <a:ext uri="{FF2B5EF4-FFF2-40B4-BE49-F238E27FC236}">
                <a16:creationId xmlns:a16="http://schemas.microsoft.com/office/drawing/2014/main" id="{B6EF194F-765B-4E53-B24B-9EB2B6529C1C}"/>
              </a:ext>
            </a:extLst>
          </p:cNvPr>
          <p:cNvSpPr txBox="1"/>
          <p:nvPr/>
        </p:nvSpPr>
        <p:spPr>
          <a:xfrm>
            <a:off x="3326156" y="6150515"/>
            <a:ext cx="22723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Test</a:t>
            </a:r>
            <a:r>
              <a:rPr kumimoji="0" lang="en-GB" sz="1400" b="0"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 different solutions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to the problems </a:t>
            </a:r>
          </a:p>
        </p:txBody>
      </p:sp>
      <p:sp>
        <p:nvSpPr>
          <p:cNvPr id="12" name="TextBox 11">
            <a:extLst>
              <a:ext uri="{FF2B5EF4-FFF2-40B4-BE49-F238E27FC236}">
                <a16:creationId xmlns:a16="http://schemas.microsoft.com/office/drawing/2014/main" id="{DA74D55B-6E24-4249-8DE5-5DB35B52E849}"/>
              </a:ext>
            </a:extLst>
          </p:cNvPr>
          <p:cNvSpPr txBox="1"/>
          <p:nvPr/>
        </p:nvSpPr>
        <p:spPr>
          <a:xfrm>
            <a:off x="7242675" y="6150515"/>
            <a:ext cx="25735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Build, refine and improve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the service</a:t>
            </a:r>
          </a:p>
        </p:txBody>
      </p:sp>
      <p:sp>
        <p:nvSpPr>
          <p:cNvPr id="13" name="TextBox 12">
            <a:extLst>
              <a:ext uri="{FF2B5EF4-FFF2-40B4-BE49-F238E27FC236}">
                <a16:creationId xmlns:a16="http://schemas.microsoft.com/office/drawing/2014/main" id="{2626CFC0-D553-4F0A-AEAB-F3630A84C6C3}"/>
              </a:ext>
            </a:extLst>
          </p:cNvPr>
          <p:cNvSpPr txBox="1"/>
          <p:nvPr/>
        </p:nvSpPr>
        <p:spPr>
          <a:xfrm>
            <a:off x="612751" y="5653405"/>
            <a:ext cx="25735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highlight>
                  <a:srgbClr val="008080"/>
                </a:highlight>
                <a:uLnTx/>
                <a:uFillTx/>
                <a:latin typeface="Open Sans" panose="020B0606030504020204" pitchFamily="34" charset="0"/>
                <a:ea typeface="Open Sans" panose="020B0606030504020204" pitchFamily="34" charset="0"/>
                <a:cs typeface="Open Sans" panose="020B0606030504020204" pitchFamily="34" charset="0"/>
              </a:rPr>
              <a:t>DISCOVERY</a:t>
            </a:r>
            <a:endParaRPr kumimoji="0" lang="en-GB" sz="1800" b="0" i="0" u="none" strike="noStrike" kern="1200" cap="none" spc="0" normalizeH="0" baseline="0" noProof="0">
              <a:ln>
                <a:noFill/>
              </a:ln>
              <a:solidFill>
                <a:schemeClr val="bg1"/>
              </a:solidFill>
              <a:effectLst/>
              <a:highlight>
                <a:srgbClr val="0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6EA8634B-E0ED-4CB5-BF0F-1F61DC92C792}"/>
              </a:ext>
            </a:extLst>
          </p:cNvPr>
          <p:cNvSpPr txBox="1"/>
          <p:nvPr/>
        </p:nvSpPr>
        <p:spPr>
          <a:xfrm>
            <a:off x="3024951" y="5653405"/>
            <a:ext cx="25735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a:solidFill>
                  <a:schemeClr val="bg1"/>
                </a:solidFill>
                <a:highlight>
                  <a:srgbClr val="008080"/>
                </a:highlight>
                <a:latin typeface="Open Sans" panose="020B0606030504020204" pitchFamily="34" charset="0"/>
                <a:ea typeface="Open Sans" panose="020B0606030504020204" pitchFamily="34" charset="0"/>
                <a:cs typeface="Open Sans" panose="020B0606030504020204" pitchFamily="34" charset="0"/>
              </a:rPr>
              <a:t>ALPHA</a:t>
            </a:r>
          </a:p>
        </p:txBody>
      </p:sp>
      <p:sp>
        <p:nvSpPr>
          <p:cNvPr id="16" name="TextBox 15">
            <a:extLst>
              <a:ext uri="{FF2B5EF4-FFF2-40B4-BE49-F238E27FC236}">
                <a16:creationId xmlns:a16="http://schemas.microsoft.com/office/drawing/2014/main" id="{816ACC0A-02ED-4D67-A602-2D469BE059A7}"/>
              </a:ext>
            </a:extLst>
          </p:cNvPr>
          <p:cNvSpPr txBox="1"/>
          <p:nvPr/>
        </p:nvSpPr>
        <p:spPr>
          <a:xfrm>
            <a:off x="7182601" y="5653405"/>
            <a:ext cx="25735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highlight>
                  <a:srgbClr val="008080"/>
                </a:highlight>
                <a:latin typeface="Open Sans" panose="020B0606030504020204" pitchFamily="34" charset="0"/>
                <a:ea typeface="Open Sans" panose="020B0606030504020204" pitchFamily="34" charset="0"/>
                <a:cs typeface="Open Sans" panose="020B0606030504020204" pitchFamily="34" charset="0"/>
              </a:rPr>
              <a:t>B</a:t>
            </a:r>
            <a:r>
              <a:rPr lang="en-GB" b="1">
                <a:solidFill>
                  <a:schemeClr val="bg1"/>
                </a:solidFill>
                <a:highlight>
                  <a:srgbClr val="008080"/>
                </a:highlight>
                <a:latin typeface="Open Sans" panose="020B0606030504020204" pitchFamily="34" charset="0"/>
                <a:ea typeface="Open Sans" panose="020B0606030504020204" pitchFamily="34" charset="0"/>
                <a:cs typeface="Open Sans" panose="020B0606030504020204" pitchFamily="34" charset="0"/>
              </a:rPr>
              <a:t>ETA</a:t>
            </a:r>
          </a:p>
        </p:txBody>
      </p:sp>
      <p:sp>
        <p:nvSpPr>
          <p:cNvPr id="29" name="TextBox 28">
            <a:extLst>
              <a:ext uri="{FF2B5EF4-FFF2-40B4-BE49-F238E27FC236}">
                <a16:creationId xmlns:a16="http://schemas.microsoft.com/office/drawing/2014/main" id="{9F77E2DE-E48E-4A9A-896F-1FCACC4B408A}"/>
              </a:ext>
            </a:extLst>
          </p:cNvPr>
          <p:cNvSpPr txBox="1"/>
          <p:nvPr/>
        </p:nvSpPr>
        <p:spPr>
          <a:xfrm>
            <a:off x="-193759" y="4325362"/>
            <a:ext cx="21849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We’re here</a:t>
            </a:r>
          </a:p>
        </p:txBody>
      </p:sp>
      <p:pic>
        <p:nvPicPr>
          <p:cNvPr id="2054" name="Picture 6" descr="clip art - Clip Art Library">
            <a:extLst>
              <a:ext uri="{FF2B5EF4-FFF2-40B4-BE49-F238E27FC236}">
                <a16:creationId xmlns:a16="http://schemas.microsoft.com/office/drawing/2014/main" id="{B6714FAF-EB72-4EB6-867B-AE2D149EC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623231">
            <a:off x="1315082" y="4501471"/>
            <a:ext cx="737350" cy="795382"/>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01;p20">
            <a:extLst>
              <a:ext uri="{FF2B5EF4-FFF2-40B4-BE49-F238E27FC236}">
                <a16:creationId xmlns:a16="http://schemas.microsoft.com/office/drawing/2014/main" id="{512805EC-381E-4DD9-A8A7-F6A710E4D74E}"/>
              </a:ext>
            </a:extLst>
          </p:cNvPr>
          <p:cNvSpPr txBox="1">
            <a:spLocks/>
          </p:cNvSpPr>
          <p:nvPr/>
        </p:nvSpPr>
        <p:spPr>
          <a:xfrm>
            <a:off x="6669569" y="1120323"/>
            <a:ext cx="3570203" cy="152576"/>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sz="1200" b="1">
                <a:solidFill>
                  <a:schemeClr val="bg1"/>
                </a:solidFill>
                <a:highlight>
                  <a:srgbClr val="008080"/>
                </a:highlight>
                <a:latin typeface="Open Sans" panose="020B0606030504020204" pitchFamily="34" charset="0"/>
                <a:ea typeface="Open Sans" panose="020B0606030504020204" pitchFamily="34" charset="0"/>
                <a:cs typeface="Open Sans" panose="020B0606030504020204" pitchFamily="34" charset="0"/>
              </a:rPr>
              <a:t>Funded by the DLUHC Local Digital Fund</a:t>
            </a:r>
          </a:p>
        </p:txBody>
      </p:sp>
    </p:spTree>
    <p:extLst>
      <p:ext uri="{BB962C8B-B14F-4D97-AF65-F5344CB8AC3E}">
        <p14:creationId xmlns:p14="http://schemas.microsoft.com/office/powerpoint/2010/main" val="1439734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pic>
        <p:nvPicPr>
          <p:cNvPr id="15" name="Picture 2" descr="Logo&#10;&#10;Description automatically generated">
            <a:extLst>
              <a:ext uri="{FF2B5EF4-FFF2-40B4-BE49-F238E27FC236}">
                <a16:creationId xmlns:a16="http://schemas.microsoft.com/office/drawing/2014/main" id="{01D5A384-5DC3-B848-9379-D1E7EB411FC3}"/>
              </a:ext>
            </a:extLst>
          </p:cNvPr>
          <p:cNvPicPr>
            <a:picLocks noChangeAspect="1"/>
          </p:cNvPicPr>
          <p:nvPr/>
        </p:nvPicPr>
        <p:blipFill rotWithShape="1">
          <a:blip r:embed="rId4"/>
          <a:srcRect t="26882" r="361" b="8721"/>
          <a:stretch/>
        </p:blipFill>
        <p:spPr>
          <a:xfrm>
            <a:off x="10848713" y="6185561"/>
            <a:ext cx="1344201" cy="588104"/>
          </a:xfrm>
          <a:prstGeom prst="rect">
            <a:avLst/>
          </a:prstGeom>
        </p:spPr>
      </p:pic>
      <p:sp>
        <p:nvSpPr>
          <p:cNvPr id="7" name="Google Shape;193;p30">
            <a:extLst>
              <a:ext uri="{FF2B5EF4-FFF2-40B4-BE49-F238E27FC236}">
                <a16:creationId xmlns:a16="http://schemas.microsoft.com/office/drawing/2014/main" id="{8C5332B6-CFD1-49F1-8D39-90A8BAA35292}"/>
              </a:ext>
            </a:extLst>
          </p:cNvPr>
          <p:cNvSpPr txBox="1">
            <a:spLocks/>
          </p:cNvSpPr>
          <p:nvPr/>
        </p:nvSpPr>
        <p:spPr>
          <a:xfrm>
            <a:off x="5865007" y="1003928"/>
            <a:ext cx="5989535" cy="5204206"/>
          </a:xfrm>
          <a:prstGeom prst="rect">
            <a:avLst/>
          </a:prstGeom>
        </p:spPr>
        <p:txBody>
          <a:bodyPr spcFirstLastPara="1" vert="horz" wrap="square" lIns="121900" tIns="121900" rIns="121900" bIns="121900"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mj-lt"/>
              <a:buAutoNum type="arabicPeriod"/>
              <a:tabLst/>
              <a:defRPr/>
            </a:pPr>
            <a:endParaRPr kumimoji="0" lang="en-US" sz="2400" b="0" i="0" u="none" strike="noStrike" kern="1200" cap="none" spc="0" normalizeH="0" baseline="0" noProof="0">
              <a:ln>
                <a:noFill/>
              </a:ln>
              <a:solidFill>
                <a:prstClr val="black"/>
              </a:solidFill>
              <a:effectLst/>
              <a:uLnTx/>
              <a:uFillTx/>
              <a:latin typeface="Open Sans"/>
              <a:ea typeface="Open Sans"/>
              <a:cs typeface="Open Sans"/>
              <a:sym typeface="Open Sans"/>
            </a:endParaRPr>
          </a:p>
        </p:txBody>
      </p:sp>
      <p:sp>
        <p:nvSpPr>
          <p:cNvPr id="8" name="TextBox 7">
            <a:extLst>
              <a:ext uri="{FF2B5EF4-FFF2-40B4-BE49-F238E27FC236}">
                <a16:creationId xmlns:a16="http://schemas.microsoft.com/office/drawing/2014/main" id="{D650AC12-BF58-4BB0-85D6-9968D9FFAF6F}"/>
              </a:ext>
            </a:extLst>
          </p:cNvPr>
          <p:cNvSpPr txBox="1"/>
          <p:nvPr/>
        </p:nvSpPr>
        <p:spPr>
          <a:xfrm>
            <a:off x="506187" y="1477555"/>
            <a:ext cx="11179626" cy="4029565"/>
          </a:xfrm>
          <a:prstGeom prst="rect">
            <a:avLst/>
          </a:prstGeom>
          <a:noFill/>
        </p:spPr>
        <p:txBody>
          <a:bodyPr wrap="square">
            <a:spAutoFit/>
          </a:bodyPr>
          <a:lstStyle/>
          <a:p>
            <a:pPr lvl="0">
              <a:lnSpc>
                <a:spcPct val="107000"/>
              </a:lnSpc>
            </a:pPr>
            <a:r>
              <a:rPr lang="en-US" sz="2000" b="1">
                <a:solidFill>
                  <a:schemeClr val="bg1"/>
                </a:solidFill>
                <a:effectLst/>
                <a:highlight>
                  <a:srgbClr val="008080"/>
                </a:highlight>
                <a:latin typeface="Calibri" panose="020F0502020204030204" pitchFamily="34" charset="0"/>
                <a:ea typeface="Calibri" panose="020F0502020204030204" pitchFamily="34" charset="0"/>
                <a:cs typeface="Arial" panose="020B0604020202020204" pitchFamily="34" charset="0"/>
              </a:rPr>
              <a:t>We’ll be ready to move onto the next stage of our Discovery when:</a:t>
            </a:r>
          </a:p>
          <a:p>
            <a:pPr marL="342900" lvl="0" indent="-342900">
              <a:lnSpc>
                <a:spcPct val="107000"/>
              </a:lnSpc>
              <a:buFont typeface="+mj-lt"/>
              <a:buAutoNum type="arabicPeriod"/>
            </a:pPr>
            <a:endParaRPr lang="en-US" sz="200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2000">
                <a:effectLst/>
                <a:latin typeface="Calibri" panose="020F0502020204030204" pitchFamily="34" charset="0"/>
                <a:ea typeface="Calibri" panose="020F0502020204030204" pitchFamily="34" charset="0"/>
                <a:cs typeface="Arial" panose="020B0604020202020204" pitchFamily="34" charset="0"/>
              </a:rPr>
              <a:t>We have a list of all the services that have a touchpoint in the GCD    </a:t>
            </a:r>
            <a:endParaRPr lang="en-GB" sz="20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2000">
                <a:effectLst/>
                <a:latin typeface="Calibri" panose="020F0502020204030204" pitchFamily="34" charset="0"/>
                <a:ea typeface="Calibri" panose="020F0502020204030204" pitchFamily="34" charset="0"/>
                <a:cs typeface="Arial" panose="020B0604020202020204" pitchFamily="34" charset="0"/>
              </a:rPr>
              <a:t>We understand what content on the GCD is most and least looked for</a:t>
            </a:r>
            <a:endParaRPr lang="en-GB" sz="20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2000">
                <a:effectLst/>
                <a:latin typeface="Calibri" panose="020F0502020204030204" pitchFamily="34" charset="0"/>
                <a:ea typeface="Calibri" panose="020F0502020204030204" pitchFamily="34" charset="0"/>
                <a:cs typeface="Arial" panose="020B0604020202020204" pitchFamily="34" charset="0"/>
              </a:rPr>
              <a:t>We’ve identified the different current main user groups of the GCD    </a:t>
            </a:r>
            <a:endParaRPr lang="en-GB" sz="20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2000">
                <a:effectLst/>
                <a:latin typeface="Calibri" panose="020F0502020204030204" pitchFamily="34" charset="0"/>
                <a:ea typeface="Calibri" panose="020F0502020204030204" pitchFamily="34" charset="0"/>
                <a:cs typeface="Arial" panose="020B0604020202020204" pitchFamily="34" charset="0"/>
              </a:rPr>
              <a:t>We’ve identified the different ‘potential’ user groups of the GCD	</a:t>
            </a:r>
            <a:endParaRPr lang="en-GB" sz="20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2000">
                <a:effectLst/>
                <a:latin typeface="Calibri" panose="020F0502020204030204" pitchFamily="34" charset="0"/>
                <a:ea typeface="Calibri" panose="020F0502020204030204" pitchFamily="34" charset="0"/>
                <a:cs typeface="Arial" panose="020B0604020202020204" pitchFamily="34" charset="0"/>
              </a:rPr>
              <a:t>We’ve documented the technical make-up of the existing GCD</a:t>
            </a:r>
          </a:p>
          <a:p>
            <a:pPr marL="342900" lvl="0" indent="-342900">
              <a:lnSpc>
                <a:spcPct val="107000"/>
              </a:lnSpc>
              <a:buFont typeface="+mj-lt"/>
              <a:buAutoNum type="arabicPeriod"/>
            </a:pPr>
            <a:r>
              <a:rPr lang="en-US" sz="2000">
                <a:effectLst/>
                <a:latin typeface="Calibri" panose="020F0502020204030204" pitchFamily="34" charset="0"/>
                <a:ea typeface="Calibri" panose="020F0502020204030204" pitchFamily="34" charset="0"/>
                <a:cs typeface="Arial" panose="020B0604020202020204" pitchFamily="34" charset="0"/>
              </a:rPr>
              <a:t>We’ve met with other local authorities to learn from their experience of developing directories</a:t>
            </a:r>
            <a:endParaRPr lang="en-GB" sz="20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2000">
                <a:effectLst/>
                <a:latin typeface="Calibri" panose="020F0502020204030204" pitchFamily="34" charset="0"/>
                <a:ea typeface="Calibri" panose="020F0502020204030204" pitchFamily="34" charset="0"/>
                <a:cs typeface="Arial" panose="020B0604020202020204" pitchFamily="34" charset="0"/>
              </a:rPr>
              <a:t>We understand the legal and technical constraints of the project</a:t>
            </a:r>
            <a:endParaRPr lang="en-GB" sz="20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2000">
                <a:effectLst/>
                <a:latin typeface="Calibri" panose="020F0502020204030204" pitchFamily="34" charset="0"/>
                <a:ea typeface="Calibri" panose="020F0502020204030204" pitchFamily="34" charset="0"/>
                <a:cs typeface="Arial" panose="020B0604020202020204" pitchFamily="34" charset="0"/>
              </a:rPr>
              <a:t>We understand what Scout, Outpost, </a:t>
            </a:r>
            <a:r>
              <a:rPr lang="en-US" sz="2000" err="1">
                <a:effectLst/>
                <a:latin typeface="Calibri" panose="020F0502020204030204" pitchFamily="34" charset="0"/>
                <a:ea typeface="Calibri" panose="020F0502020204030204" pitchFamily="34" charset="0"/>
                <a:cs typeface="Arial" panose="020B0604020202020204" pitchFamily="34" charset="0"/>
              </a:rPr>
              <a:t>LocalGov</a:t>
            </a:r>
            <a:r>
              <a:rPr lang="en-US" sz="2000">
                <a:effectLst/>
                <a:latin typeface="Calibri" panose="020F0502020204030204" pitchFamily="34" charset="0"/>
                <a:ea typeface="Calibri" panose="020F0502020204030204" pitchFamily="34" charset="0"/>
                <a:cs typeface="Arial" panose="020B0604020202020204" pitchFamily="34" charset="0"/>
              </a:rPr>
              <a:t> Drupal and Open Referral UK are</a:t>
            </a:r>
            <a:endParaRPr lang="en-GB" sz="20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2000">
                <a:effectLst/>
                <a:latin typeface="Calibri" panose="020F0502020204030204" pitchFamily="34" charset="0"/>
                <a:ea typeface="Calibri" panose="020F0502020204030204" pitchFamily="34" charset="0"/>
                <a:cs typeface="Arial" panose="020B0604020202020204" pitchFamily="34" charset="0"/>
              </a:rPr>
              <a:t>We’ve prioritised the services for further exploration</a:t>
            </a:r>
            <a:endParaRPr lang="en-GB" sz="20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r>
              <a:rPr lang="en-US" sz="2000">
                <a:effectLst/>
                <a:latin typeface="Calibri" panose="020F0502020204030204" pitchFamily="34" charset="0"/>
                <a:ea typeface="Calibri" panose="020F0502020204030204" pitchFamily="34" charset="0"/>
                <a:cs typeface="Arial" panose="020B0604020202020204" pitchFamily="34" charset="0"/>
              </a:rPr>
              <a:t>We’ve written our objectives for what to do next</a:t>
            </a:r>
            <a:endParaRPr lang="en-GB" sz="2000">
              <a:effectLst/>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EFF18DC-FEEC-4D67-B0E8-9B8563137543}"/>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1" name="Picture 5">
            <a:extLst>
              <a:ext uri="{FF2B5EF4-FFF2-40B4-BE49-F238E27FC236}">
                <a16:creationId xmlns:a16="http://schemas.microsoft.com/office/drawing/2014/main" id="{6D02C530-A389-4D9B-8931-53B3BD2F2B2F}"/>
              </a:ext>
            </a:extLst>
          </p:cNvPr>
          <p:cNvPicPr>
            <a:picLocks noChangeAspect="1"/>
          </p:cNvPicPr>
          <p:nvPr/>
        </p:nvPicPr>
        <p:blipFill>
          <a:blip r:embed="rId3"/>
          <a:stretch>
            <a:fillRect/>
          </a:stretch>
        </p:blipFill>
        <p:spPr>
          <a:xfrm>
            <a:off x="11034445" y="6208134"/>
            <a:ext cx="970909" cy="469239"/>
          </a:xfrm>
          <a:prstGeom prst="rect">
            <a:avLst/>
          </a:prstGeom>
        </p:spPr>
      </p:pic>
      <p:sp>
        <p:nvSpPr>
          <p:cNvPr id="12" name="TextBox 11">
            <a:extLst>
              <a:ext uri="{FF2B5EF4-FFF2-40B4-BE49-F238E27FC236}">
                <a16:creationId xmlns:a16="http://schemas.microsoft.com/office/drawing/2014/main" id="{CE8A129B-6643-1B4A-8A2E-FE14B3345C18}"/>
              </a:ext>
            </a:extLst>
          </p:cNvPr>
          <p:cNvSpPr txBox="1"/>
          <p:nvPr/>
        </p:nvSpPr>
        <p:spPr>
          <a:xfrm>
            <a:off x="433137" y="366295"/>
            <a:ext cx="9534127" cy="556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15000"/>
              </a:lnSpc>
              <a:spcBef>
                <a:spcPts val="1000"/>
              </a:spcBef>
              <a:defRPr/>
            </a:pPr>
            <a:r>
              <a:rPr lang="en-US" sz="2800" b="1">
                <a:solidFill>
                  <a:srgbClr val="008080"/>
                </a:solidFill>
                <a:latin typeface="Open Sans"/>
                <a:ea typeface="Open Sans ExtraBold"/>
                <a:cs typeface="Open Sans ExtraBold"/>
              </a:rPr>
              <a:t>We’ve started with 6 weeks of </a:t>
            </a:r>
            <a:r>
              <a:rPr lang="en-US" sz="2800" b="1" u="sng">
                <a:solidFill>
                  <a:srgbClr val="008080"/>
                </a:solidFill>
                <a:latin typeface="Open Sans"/>
                <a:ea typeface="Open Sans ExtraBold"/>
                <a:cs typeface="Open Sans ExtraBold"/>
              </a:rPr>
              <a:t>broad research</a:t>
            </a:r>
            <a:endParaRPr lang="en-GB" sz="2800" b="1" u="sng">
              <a:solidFill>
                <a:srgbClr val="008080"/>
              </a:solidFill>
              <a:latin typeface="Open Sans"/>
              <a:ea typeface="Open Sans ExtraBold"/>
              <a:cs typeface="Open Sans ExtraBold"/>
            </a:endParaRPr>
          </a:p>
        </p:txBody>
      </p:sp>
    </p:spTree>
    <p:extLst>
      <p:ext uri="{BB962C8B-B14F-4D97-AF65-F5344CB8AC3E}">
        <p14:creationId xmlns:p14="http://schemas.microsoft.com/office/powerpoint/2010/main" val="352657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pic>
        <p:nvPicPr>
          <p:cNvPr id="15" name="Picture 2" descr="Logo&#10;&#10;Description automatically generated">
            <a:extLst>
              <a:ext uri="{FF2B5EF4-FFF2-40B4-BE49-F238E27FC236}">
                <a16:creationId xmlns:a16="http://schemas.microsoft.com/office/drawing/2014/main" id="{01D5A384-5DC3-B848-9379-D1E7EB411FC3}"/>
              </a:ext>
            </a:extLst>
          </p:cNvPr>
          <p:cNvPicPr>
            <a:picLocks noChangeAspect="1"/>
          </p:cNvPicPr>
          <p:nvPr/>
        </p:nvPicPr>
        <p:blipFill rotWithShape="1">
          <a:blip r:embed="rId4"/>
          <a:srcRect t="26882" r="361" b="8721"/>
          <a:stretch/>
        </p:blipFill>
        <p:spPr>
          <a:xfrm>
            <a:off x="10848713" y="6185561"/>
            <a:ext cx="1344201" cy="588104"/>
          </a:xfrm>
          <a:prstGeom prst="rect">
            <a:avLst/>
          </a:prstGeom>
        </p:spPr>
      </p:pic>
      <p:sp>
        <p:nvSpPr>
          <p:cNvPr id="7" name="Google Shape;193;p30">
            <a:extLst>
              <a:ext uri="{FF2B5EF4-FFF2-40B4-BE49-F238E27FC236}">
                <a16:creationId xmlns:a16="http://schemas.microsoft.com/office/drawing/2014/main" id="{8C5332B6-CFD1-49F1-8D39-90A8BAA35292}"/>
              </a:ext>
            </a:extLst>
          </p:cNvPr>
          <p:cNvSpPr txBox="1">
            <a:spLocks/>
          </p:cNvSpPr>
          <p:nvPr/>
        </p:nvSpPr>
        <p:spPr>
          <a:xfrm>
            <a:off x="5865007" y="1003928"/>
            <a:ext cx="5989535" cy="5204206"/>
          </a:xfrm>
          <a:prstGeom prst="rect">
            <a:avLst/>
          </a:prstGeom>
        </p:spPr>
        <p:txBody>
          <a:bodyPr spcFirstLastPara="1" vert="horz" wrap="square" lIns="121900" tIns="121900" rIns="121900" bIns="121900"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mj-lt"/>
              <a:buAutoNum type="arabicPeriod"/>
              <a:tabLst/>
              <a:defRPr/>
            </a:pPr>
            <a:endParaRPr kumimoji="0" lang="en-US" sz="2400" b="0" i="0" u="none" strike="noStrike" kern="1200" cap="none" spc="0" normalizeH="0" baseline="0" noProof="0">
              <a:ln>
                <a:noFill/>
              </a:ln>
              <a:solidFill>
                <a:prstClr val="black"/>
              </a:solidFill>
              <a:effectLst/>
              <a:uLnTx/>
              <a:uFillTx/>
              <a:latin typeface="Open Sans"/>
              <a:ea typeface="Open Sans"/>
              <a:cs typeface="Open Sans"/>
              <a:sym typeface="Open Sans"/>
            </a:endParaRPr>
          </a:p>
        </p:txBody>
      </p:sp>
      <p:sp>
        <p:nvSpPr>
          <p:cNvPr id="2" name="Rectangle 1">
            <a:extLst>
              <a:ext uri="{FF2B5EF4-FFF2-40B4-BE49-F238E27FC236}">
                <a16:creationId xmlns:a16="http://schemas.microsoft.com/office/drawing/2014/main" id="{AAFC4EEE-E01D-4610-B88D-9D96691A37D7}"/>
              </a:ext>
            </a:extLst>
          </p:cNvPr>
          <p:cNvSpPr/>
          <p:nvPr/>
        </p:nvSpPr>
        <p:spPr>
          <a:xfrm>
            <a:off x="1210798" y="2454936"/>
            <a:ext cx="2692400" cy="1404256"/>
          </a:xfrm>
          <a:prstGeom prst="rect">
            <a:avLst/>
          </a:prstGeom>
          <a:no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8080"/>
                </a:solidFill>
              </a:rPr>
              <a:t>Users</a:t>
            </a:r>
            <a:endParaRPr lang="en-GB" sz="3200">
              <a:solidFill>
                <a:srgbClr val="008080"/>
              </a:solidFill>
            </a:endParaRPr>
          </a:p>
        </p:txBody>
      </p:sp>
      <p:sp>
        <p:nvSpPr>
          <p:cNvPr id="9" name="Rectangle 8">
            <a:extLst>
              <a:ext uri="{FF2B5EF4-FFF2-40B4-BE49-F238E27FC236}">
                <a16:creationId xmlns:a16="http://schemas.microsoft.com/office/drawing/2014/main" id="{26804F56-3549-4402-8278-63C2C3CE30CB}"/>
              </a:ext>
            </a:extLst>
          </p:cNvPr>
          <p:cNvSpPr/>
          <p:nvPr/>
        </p:nvSpPr>
        <p:spPr>
          <a:xfrm>
            <a:off x="4544888" y="2454936"/>
            <a:ext cx="2692400" cy="1404256"/>
          </a:xfrm>
          <a:prstGeom prst="rect">
            <a:avLst/>
          </a:prstGeom>
          <a:no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8080"/>
                </a:solidFill>
              </a:rPr>
              <a:t>Technology</a:t>
            </a:r>
            <a:endParaRPr lang="en-GB" sz="3200">
              <a:solidFill>
                <a:srgbClr val="008080"/>
              </a:solidFill>
            </a:endParaRPr>
          </a:p>
        </p:txBody>
      </p:sp>
      <p:sp>
        <p:nvSpPr>
          <p:cNvPr id="11" name="Rectangle 10">
            <a:extLst>
              <a:ext uri="{FF2B5EF4-FFF2-40B4-BE49-F238E27FC236}">
                <a16:creationId xmlns:a16="http://schemas.microsoft.com/office/drawing/2014/main" id="{8E955D8C-357C-412B-8986-21464B9E7272}"/>
              </a:ext>
            </a:extLst>
          </p:cNvPr>
          <p:cNvSpPr/>
          <p:nvPr/>
        </p:nvSpPr>
        <p:spPr>
          <a:xfrm>
            <a:off x="7878978" y="2454936"/>
            <a:ext cx="2692400" cy="1404256"/>
          </a:xfrm>
          <a:prstGeom prst="rect">
            <a:avLst/>
          </a:prstGeom>
          <a:no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8080"/>
                </a:solidFill>
              </a:rPr>
              <a:t>Constraints</a:t>
            </a:r>
            <a:endParaRPr lang="en-GB" sz="3200">
              <a:solidFill>
                <a:srgbClr val="008080"/>
              </a:solidFill>
            </a:endParaRPr>
          </a:p>
        </p:txBody>
      </p:sp>
      <p:sp>
        <p:nvSpPr>
          <p:cNvPr id="12" name="Rectangle 11">
            <a:extLst>
              <a:ext uri="{FF2B5EF4-FFF2-40B4-BE49-F238E27FC236}">
                <a16:creationId xmlns:a16="http://schemas.microsoft.com/office/drawing/2014/main" id="{FF632AA8-EE38-48B8-BB6D-82E627C9C18A}"/>
              </a:ext>
            </a:extLst>
          </p:cNvPr>
          <p:cNvSpPr/>
          <p:nvPr/>
        </p:nvSpPr>
        <p:spPr>
          <a:xfrm>
            <a:off x="2860653" y="4270453"/>
            <a:ext cx="2692400" cy="1404256"/>
          </a:xfrm>
          <a:prstGeom prst="rect">
            <a:avLst/>
          </a:prstGeom>
          <a:no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8080"/>
                </a:solidFill>
              </a:rPr>
              <a:t>Content &amp; Services</a:t>
            </a:r>
            <a:endParaRPr lang="en-GB" sz="3200">
              <a:solidFill>
                <a:srgbClr val="008080"/>
              </a:solidFill>
            </a:endParaRPr>
          </a:p>
        </p:txBody>
      </p:sp>
      <p:sp>
        <p:nvSpPr>
          <p:cNvPr id="13" name="Rectangle 12">
            <a:extLst>
              <a:ext uri="{FF2B5EF4-FFF2-40B4-BE49-F238E27FC236}">
                <a16:creationId xmlns:a16="http://schemas.microsoft.com/office/drawing/2014/main" id="{C10AA448-B6C5-4A62-A47D-EDD64D0BA1A2}"/>
              </a:ext>
            </a:extLst>
          </p:cNvPr>
          <p:cNvSpPr/>
          <p:nvPr/>
        </p:nvSpPr>
        <p:spPr>
          <a:xfrm>
            <a:off x="6157788" y="4280725"/>
            <a:ext cx="2692400" cy="1404256"/>
          </a:xfrm>
          <a:prstGeom prst="rect">
            <a:avLst/>
          </a:prstGeom>
          <a:no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8080"/>
                </a:solidFill>
              </a:rPr>
              <a:t>Learning from others</a:t>
            </a:r>
            <a:endParaRPr lang="en-GB" sz="3200">
              <a:solidFill>
                <a:srgbClr val="008080"/>
              </a:solidFill>
            </a:endParaRPr>
          </a:p>
        </p:txBody>
      </p:sp>
      <p:sp>
        <p:nvSpPr>
          <p:cNvPr id="14" name="TextBox 13">
            <a:extLst>
              <a:ext uri="{FF2B5EF4-FFF2-40B4-BE49-F238E27FC236}">
                <a16:creationId xmlns:a16="http://schemas.microsoft.com/office/drawing/2014/main" id="{7576E4C6-E816-4BA7-9FF2-13E2C5BEB66D}"/>
              </a:ext>
            </a:extLst>
          </p:cNvPr>
          <p:cNvSpPr txBox="1"/>
          <p:nvPr/>
        </p:nvSpPr>
        <p:spPr>
          <a:xfrm>
            <a:off x="3048000" y="1356502"/>
            <a:ext cx="6096000" cy="532903"/>
          </a:xfrm>
          <a:prstGeom prst="rect">
            <a:avLst/>
          </a:prstGeom>
          <a:noFill/>
        </p:spPr>
        <p:txBody>
          <a:bodyPr wrap="square">
            <a:spAutoFit/>
          </a:bodyPr>
          <a:lstStyle/>
          <a:p>
            <a:pPr lvl="0" algn="ctr">
              <a:lnSpc>
                <a:spcPct val="107000"/>
              </a:lnSpc>
            </a:pPr>
            <a:r>
              <a:rPr lang="en-US" sz="2800" b="1">
                <a:solidFill>
                  <a:schemeClr val="bg1"/>
                </a:solidFill>
                <a:effectLst/>
                <a:highlight>
                  <a:srgbClr val="008080"/>
                </a:highlight>
                <a:latin typeface="Calibri" panose="020F0502020204030204" pitchFamily="34" charset="0"/>
                <a:ea typeface="Calibri" panose="020F0502020204030204" pitchFamily="34" charset="0"/>
                <a:cs typeface="Arial" panose="020B0604020202020204" pitchFamily="34" charset="0"/>
              </a:rPr>
              <a:t>Our current ‘workstreams’</a:t>
            </a:r>
          </a:p>
        </p:txBody>
      </p:sp>
      <p:sp>
        <p:nvSpPr>
          <p:cNvPr id="16" name="Rectangle 15">
            <a:extLst>
              <a:ext uri="{FF2B5EF4-FFF2-40B4-BE49-F238E27FC236}">
                <a16:creationId xmlns:a16="http://schemas.microsoft.com/office/drawing/2014/main" id="{DE517C70-445E-4613-8293-3A675150ED87}"/>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7" name="Picture 5">
            <a:extLst>
              <a:ext uri="{FF2B5EF4-FFF2-40B4-BE49-F238E27FC236}">
                <a16:creationId xmlns:a16="http://schemas.microsoft.com/office/drawing/2014/main" id="{80190222-967D-4D4F-A3D3-89E54C24E5E7}"/>
              </a:ext>
            </a:extLst>
          </p:cNvPr>
          <p:cNvPicPr>
            <a:picLocks noChangeAspect="1"/>
          </p:cNvPicPr>
          <p:nvPr/>
        </p:nvPicPr>
        <p:blipFill>
          <a:blip r:embed="rId3"/>
          <a:stretch>
            <a:fillRect/>
          </a:stretch>
        </p:blipFill>
        <p:spPr>
          <a:xfrm>
            <a:off x="11034445" y="6208134"/>
            <a:ext cx="970909" cy="469239"/>
          </a:xfrm>
          <a:prstGeom prst="rect">
            <a:avLst/>
          </a:prstGeom>
        </p:spPr>
      </p:pic>
      <p:sp>
        <p:nvSpPr>
          <p:cNvPr id="19" name="TextBox 18">
            <a:extLst>
              <a:ext uri="{FF2B5EF4-FFF2-40B4-BE49-F238E27FC236}">
                <a16:creationId xmlns:a16="http://schemas.microsoft.com/office/drawing/2014/main" id="{D5056C1F-97FE-EC47-A674-F0EF0BE2291F}"/>
              </a:ext>
            </a:extLst>
          </p:cNvPr>
          <p:cNvSpPr txBox="1"/>
          <p:nvPr/>
        </p:nvSpPr>
        <p:spPr>
          <a:xfrm>
            <a:off x="433137" y="366295"/>
            <a:ext cx="9534127" cy="556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15000"/>
              </a:lnSpc>
              <a:spcBef>
                <a:spcPts val="1000"/>
              </a:spcBef>
              <a:defRPr/>
            </a:pPr>
            <a:r>
              <a:rPr lang="en-US" sz="2800" b="1">
                <a:solidFill>
                  <a:srgbClr val="008080"/>
                </a:solidFill>
                <a:latin typeface="Open Sans"/>
                <a:ea typeface="Open Sans ExtraBold"/>
                <a:cs typeface="Open Sans ExtraBold"/>
              </a:rPr>
              <a:t>We’ve started with 6 weeks of </a:t>
            </a:r>
            <a:r>
              <a:rPr lang="en-US" sz="2800" b="1" u="sng">
                <a:solidFill>
                  <a:srgbClr val="008080"/>
                </a:solidFill>
                <a:latin typeface="Open Sans"/>
                <a:ea typeface="Open Sans ExtraBold"/>
                <a:cs typeface="Open Sans ExtraBold"/>
              </a:rPr>
              <a:t>broad research</a:t>
            </a:r>
            <a:endParaRPr lang="en-GB" sz="2800" b="1" u="sng">
              <a:solidFill>
                <a:srgbClr val="008080"/>
              </a:solidFill>
              <a:latin typeface="Open Sans"/>
              <a:ea typeface="Open Sans ExtraBold"/>
              <a:cs typeface="Open Sans ExtraBold"/>
            </a:endParaRPr>
          </a:p>
        </p:txBody>
      </p:sp>
    </p:spTree>
    <p:extLst>
      <p:ext uri="{BB962C8B-B14F-4D97-AF65-F5344CB8AC3E}">
        <p14:creationId xmlns:p14="http://schemas.microsoft.com/office/powerpoint/2010/main" val="1865250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2"/>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1273049" y="2733158"/>
            <a:ext cx="752480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chemeClr val="bg1"/>
                </a:solidFill>
                <a:latin typeface="Open Sans" panose="020B0606030504020204" pitchFamily="34" charset="0"/>
                <a:ea typeface="Open Sans" panose="020B0606030504020204" pitchFamily="34" charset="0"/>
                <a:cs typeface="Open Sans" panose="020B0606030504020204" pitchFamily="34" charset="0"/>
              </a:rPr>
              <a:t>Users</a:t>
            </a:r>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5876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8080"/>
                </a:solidFill>
                <a:latin typeface="Open Sans"/>
                <a:ea typeface="Open Sans"/>
                <a:cs typeface="Open Sans"/>
              </a:rPr>
              <a:t>What we want to learn</a:t>
            </a:r>
          </a:p>
        </p:txBody>
      </p:sp>
      <p:sp>
        <p:nvSpPr>
          <p:cNvPr id="8" name="TextBox 1">
            <a:extLst>
              <a:ext uri="{FF2B5EF4-FFF2-40B4-BE49-F238E27FC236}">
                <a16:creationId xmlns:a16="http://schemas.microsoft.com/office/drawing/2014/main" id="{6105F9B7-D2D6-496E-8830-6C34365CD8AE}"/>
              </a:ext>
            </a:extLst>
          </p:cNvPr>
          <p:cNvSpPr txBox="1"/>
          <p:nvPr/>
        </p:nvSpPr>
        <p:spPr>
          <a:xfrm>
            <a:off x="433870" y="1007050"/>
            <a:ext cx="11027598" cy="60163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2500" b="1">
                <a:solidFill>
                  <a:srgbClr val="008080"/>
                </a:solidFill>
                <a:ea typeface="+mn-lt"/>
                <a:cs typeface="+mn-lt"/>
              </a:rPr>
              <a:t>Objectives</a:t>
            </a:r>
            <a:endParaRPr lang="en-GB" sz="2500">
              <a:solidFill>
                <a:srgbClr val="000000"/>
              </a:solidFill>
              <a:ea typeface="+mn-lt"/>
              <a:cs typeface="+mn-lt"/>
            </a:endParaRPr>
          </a:p>
          <a:p>
            <a:pPr>
              <a:lnSpc>
                <a:spcPct val="90000"/>
              </a:lnSpc>
              <a:spcBef>
                <a:spcPts val="1000"/>
              </a:spcBef>
            </a:pPr>
            <a:r>
              <a:rPr lang="en-GB" sz="2500">
                <a:ea typeface="+mn-lt"/>
                <a:cs typeface="+mn-lt"/>
              </a:rPr>
              <a:t>1. We understand </a:t>
            </a:r>
            <a:r>
              <a:rPr lang="en-GB" sz="2500" b="1" u="sng">
                <a:solidFill>
                  <a:srgbClr val="008080"/>
                </a:solidFill>
                <a:ea typeface="+mn-lt"/>
                <a:cs typeface="+mn-lt"/>
              </a:rPr>
              <a:t>who the different user groups who currently use</a:t>
            </a:r>
            <a:r>
              <a:rPr lang="en-GB" sz="2500">
                <a:ea typeface="+mn-lt"/>
                <a:cs typeface="+mn-lt"/>
              </a:rPr>
              <a:t> the GCD are</a:t>
            </a:r>
          </a:p>
          <a:p>
            <a:pPr>
              <a:lnSpc>
                <a:spcPct val="90000"/>
              </a:lnSpc>
              <a:spcBef>
                <a:spcPts val="1000"/>
              </a:spcBef>
            </a:pPr>
            <a:r>
              <a:rPr lang="en-GB" sz="2500">
                <a:ea typeface="+mn-lt"/>
                <a:cs typeface="+mn-lt"/>
              </a:rPr>
              <a:t>2. We understand </a:t>
            </a:r>
            <a:r>
              <a:rPr lang="en-GB" sz="2500" b="1" u="sng">
                <a:solidFill>
                  <a:srgbClr val="008080"/>
                </a:solidFill>
                <a:ea typeface="+mn-lt"/>
                <a:cs typeface="+mn-lt"/>
              </a:rPr>
              <a:t>who the potential user groups</a:t>
            </a:r>
            <a:r>
              <a:rPr lang="en-GB" sz="2500">
                <a:ea typeface="+mn-lt"/>
                <a:cs typeface="+mn-lt"/>
              </a:rPr>
              <a:t> who could benefit from using the GCD (but currently don't) are</a:t>
            </a:r>
            <a:endParaRPr lang="en-US">
              <a:cs typeface="Calibri" panose="020F0502020204030204"/>
            </a:endParaRPr>
          </a:p>
          <a:p>
            <a:pPr>
              <a:lnSpc>
                <a:spcPct val="90000"/>
              </a:lnSpc>
              <a:spcBef>
                <a:spcPts val="1000"/>
              </a:spcBef>
            </a:pPr>
            <a:endParaRPr lang="en-US" sz="2500">
              <a:solidFill>
                <a:srgbClr val="000000"/>
              </a:solidFill>
              <a:ea typeface="+mn-lt"/>
              <a:cs typeface="+mn-lt"/>
            </a:endParaRPr>
          </a:p>
          <a:p>
            <a:pPr>
              <a:lnSpc>
                <a:spcPct val="90000"/>
              </a:lnSpc>
              <a:spcBef>
                <a:spcPts val="1000"/>
              </a:spcBef>
            </a:pPr>
            <a:r>
              <a:rPr lang="en-US" sz="2500" b="1">
                <a:solidFill>
                  <a:srgbClr val="008080"/>
                </a:solidFill>
                <a:ea typeface="+mn-lt"/>
                <a:cs typeface="+mn-lt"/>
              </a:rPr>
              <a:t>How we're doing this</a:t>
            </a:r>
            <a:r>
              <a:rPr lang="en-US" sz="2500">
                <a:ea typeface="+mn-lt"/>
                <a:cs typeface="+mn-lt"/>
              </a:rPr>
              <a:t>  </a:t>
            </a:r>
          </a:p>
          <a:p>
            <a:pPr marL="285750" indent="-285750">
              <a:buFont typeface="Arial,Sans-Serif"/>
              <a:buChar char="•"/>
            </a:pPr>
            <a:r>
              <a:rPr lang="en-GB" sz="2500">
                <a:ea typeface="+mn-lt"/>
                <a:cs typeface="+mn-lt"/>
              </a:rPr>
              <a:t>Desk research around triggers to finding local information</a:t>
            </a:r>
          </a:p>
          <a:p>
            <a:pPr marL="285750" indent="-285750">
              <a:buFont typeface="Arial,Sans-Serif"/>
              <a:buChar char="•"/>
            </a:pPr>
            <a:r>
              <a:rPr lang="en-GB" sz="2500">
                <a:ea typeface="+mn-lt"/>
                <a:cs typeface="+mn-lt"/>
              </a:rPr>
              <a:t>We've interviewed over 25 staff members </a:t>
            </a:r>
            <a:endParaRPr lang="en-GB" sz="2500">
              <a:cs typeface="Calibri"/>
            </a:endParaRPr>
          </a:p>
          <a:p>
            <a:pPr marL="285750" indent="-285750">
              <a:buFont typeface="Arial,Sans-Serif"/>
              <a:buChar char="•"/>
            </a:pPr>
            <a:r>
              <a:rPr lang="en-GB" sz="2500">
                <a:ea typeface="+mn-lt"/>
                <a:cs typeface="+mn-lt"/>
              </a:rPr>
              <a:t>Open Objects and Google Analytics (Children's and Local Offer and Adults) </a:t>
            </a:r>
            <a:endParaRPr lang="en-GB" sz="2500">
              <a:cs typeface="Calibri" panose="020F0502020204030204"/>
            </a:endParaRPr>
          </a:p>
          <a:p>
            <a:pPr>
              <a:lnSpc>
                <a:spcPct val="90000"/>
              </a:lnSpc>
              <a:spcBef>
                <a:spcPts val="1000"/>
              </a:spcBef>
            </a:pPr>
            <a:endParaRPr lang="en-US" sz="2500">
              <a:cs typeface="Calibri" panose="020F0502020204030204"/>
            </a:endParaRPr>
          </a:p>
          <a:p>
            <a:pPr>
              <a:lnSpc>
                <a:spcPct val="90000"/>
              </a:lnSpc>
              <a:spcBef>
                <a:spcPts val="1000"/>
              </a:spcBef>
            </a:pPr>
            <a:endParaRPr lang="en-US" sz="2500">
              <a:solidFill>
                <a:srgbClr val="000000"/>
              </a:solidFill>
              <a:ea typeface="+mn-lt"/>
              <a:cs typeface="+mn-lt"/>
            </a:endParaRPr>
          </a:p>
          <a:p>
            <a:pPr>
              <a:lnSpc>
                <a:spcPct val="90000"/>
              </a:lnSpc>
              <a:spcBef>
                <a:spcPts val="1000"/>
              </a:spcBef>
            </a:pPr>
            <a:endParaRPr lang="en-US" sz="2500">
              <a:ea typeface="+mn-lt"/>
              <a:cs typeface="+mn-lt"/>
            </a:endParaRPr>
          </a:p>
          <a:p>
            <a:endParaRPr lang="en-GB" sz="25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13163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965570" y="1905093"/>
            <a:ext cx="10554330"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300" b="1" i="0" u="none" strike="noStrike" kern="1200" cap="none" spc="0" normalizeH="0" baseline="0" noProof="0">
                <a:ln>
                  <a:noFill/>
                </a:ln>
                <a:solidFill>
                  <a:prstClr val="white"/>
                </a:solidFill>
                <a:effectLst/>
                <a:uLnTx/>
                <a:uFillTx/>
                <a:latin typeface="Open Sans"/>
                <a:ea typeface="Open Sans"/>
                <a:cs typeface="Open Sans"/>
              </a:rPr>
              <a:t>Before we go any further let’s answer the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300" b="1">
              <a:solidFill>
                <a:prstClr val="white"/>
              </a:solidFill>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Open Sans"/>
                <a:ea typeface="Open Sans"/>
                <a:cs typeface="Open Sans"/>
              </a:rPr>
              <a:t>What is a Show and Tell?</a:t>
            </a:r>
            <a:endParaRPr kumimoji="0" lang="en-US" sz="6000" b="0" i="0" u="none" strike="noStrike" kern="1200" cap="none" spc="0" normalizeH="0" baseline="0" noProof="0">
              <a:ln>
                <a:noFill/>
              </a:ln>
              <a:solidFill>
                <a:prstClr val="white"/>
              </a:solidFill>
              <a:effectLst/>
              <a:uLnTx/>
              <a:uFillTx/>
              <a:latin typeface="Open Sans"/>
              <a:ea typeface="Open Sans"/>
              <a:cs typeface="Open Sans"/>
            </a:endParaRPr>
          </a:p>
        </p:txBody>
      </p:sp>
    </p:spTree>
    <p:extLst>
      <p:ext uri="{BB962C8B-B14F-4D97-AF65-F5344CB8AC3E}">
        <p14:creationId xmlns:p14="http://schemas.microsoft.com/office/powerpoint/2010/main" val="1581824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4"/>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mn-lt"/>
                <a:cs typeface="+mn-lt"/>
              </a:rPr>
              <a:t>What we've found out</a:t>
            </a:r>
            <a:endParaRPr lang="en-US" b="1">
              <a:solidFill>
                <a:srgbClr val="008080"/>
              </a:solidFill>
              <a:latin typeface="Open Sans"/>
              <a:ea typeface="Open Sans"/>
              <a:cs typeface="Open Sans"/>
            </a:endParaRPr>
          </a:p>
        </p:txBody>
      </p:sp>
      <p:sp>
        <p:nvSpPr>
          <p:cNvPr id="8" name="TextBox 1">
            <a:extLst>
              <a:ext uri="{FF2B5EF4-FFF2-40B4-BE49-F238E27FC236}">
                <a16:creationId xmlns:a16="http://schemas.microsoft.com/office/drawing/2014/main" id="{6105F9B7-D2D6-496E-8830-6C34365CD8AE}"/>
              </a:ext>
            </a:extLst>
          </p:cNvPr>
          <p:cNvSpPr txBox="1"/>
          <p:nvPr/>
        </p:nvSpPr>
        <p:spPr>
          <a:xfrm>
            <a:off x="583421" y="1434340"/>
            <a:ext cx="11027598" cy="4490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500" b="1">
                <a:solidFill>
                  <a:srgbClr val="008080"/>
                </a:solidFill>
                <a:ea typeface="+mn-lt"/>
                <a:cs typeface="+mn-lt"/>
              </a:rPr>
              <a:t>Key learnings from this broader phase</a:t>
            </a:r>
            <a:endParaRPr lang="en-US" sz="2500">
              <a:solidFill>
                <a:srgbClr val="000000"/>
              </a:solidFill>
              <a:ea typeface="+mn-lt"/>
              <a:cs typeface="+mn-lt"/>
            </a:endParaRPr>
          </a:p>
          <a:p>
            <a:pPr marL="285750" indent="-285750">
              <a:buFont typeface="Arial,Sans-Serif"/>
              <a:buChar char="•"/>
            </a:pPr>
            <a:r>
              <a:rPr lang="en-GB" sz="2500" b="1">
                <a:ea typeface="+mn-lt"/>
                <a:cs typeface="+mn-lt"/>
              </a:rPr>
              <a:t>64% female </a:t>
            </a:r>
            <a:r>
              <a:rPr lang="en-GB" sz="2500">
                <a:ea typeface="+mn-lt"/>
                <a:cs typeface="+mn-lt"/>
              </a:rPr>
              <a:t>and </a:t>
            </a:r>
            <a:r>
              <a:rPr lang="en-GB" sz="2500" b="1">
                <a:ea typeface="+mn-lt"/>
                <a:cs typeface="+mn-lt"/>
              </a:rPr>
              <a:t>25 – 34 year-old</a:t>
            </a:r>
            <a:r>
              <a:rPr lang="en-GB" sz="2500">
                <a:ea typeface="+mn-lt"/>
                <a:cs typeface="+mn-lt"/>
              </a:rPr>
              <a:t> (Children's and Local Offer) </a:t>
            </a:r>
          </a:p>
          <a:p>
            <a:pPr marL="285750" indent="-285750">
              <a:buFont typeface="Arial,Sans-Serif"/>
              <a:buChar char="•"/>
            </a:pPr>
            <a:r>
              <a:rPr lang="en-GB" sz="2500">
                <a:ea typeface="+mn-lt"/>
                <a:cs typeface="+mn-lt"/>
              </a:rPr>
              <a:t>Many RBG staff/front-line workers have their</a:t>
            </a:r>
            <a:r>
              <a:rPr lang="en-GB" sz="2500" b="1">
                <a:ea typeface="+mn-lt"/>
                <a:cs typeface="+mn-lt"/>
              </a:rPr>
              <a:t> own personal mini-directories</a:t>
            </a:r>
            <a:r>
              <a:rPr lang="en-GB" sz="2500">
                <a:ea typeface="+mn-lt"/>
                <a:cs typeface="+mn-lt"/>
              </a:rPr>
              <a:t> </a:t>
            </a:r>
            <a:endParaRPr lang="en-US" sz="2500">
              <a:ea typeface="+mn-lt"/>
              <a:cs typeface="+mn-lt"/>
            </a:endParaRPr>
          </a:p>
          <a:p>
            <a:pPr marL="285750" indent="-285750">
              <a:buFont typeface="Arial,Sans-Serif"/>
              <a:buChar char="•"/>
            </a:pPr>
            <a:r>
              <a:rPr lang="en-GB" sz="2500" b="1">
                <a:ea typeface="+mn-lt"/>
                <a:cs typeface="+mn-lt"/>
              </a:rPr>
              <a:t>Different types of information</a:t>
            </a:r>
            <a:r>
              <a:rPr lang="en-GB" sz="2500">
                <a:ea typeface="+mn-lt"/>
                <a:cs typeface="+mn-lt"/>
              </a:rPr>
              <a:t> are uploaded to the GCD e.g. events, public health advice, local information which potentially creates duplication across different RBG websites / resources.</a:t>
            </a:r>
            <a:endParaRPr lang="en-US" sz="2500">
              <a:ea typeface="+mn-lt"/>
              <a:cs typeface="+mn-lt"/>
            </a:endParaRPr>
          </a:p>
          <a:p>
            <a:pPr marL="285750" indent="-285750">
              <a:buFont typeface="Arial,Sans-Serif"/>
              <a:buChar char="•"/>
            </a:pPr>
            <a:endParaRPr lang="en-GB" sz="2500">
              <a:cs typeface="Calibri"/>
            </a:endParaRPr>
          </a:p>
          <a:p>
            <a:pPr>
              <a:lnSpc>
                <a:spcPct val="90000"/>
              </a:lnSpc>
              <a:spcBef>
                <a:spcPts val="1000"/>
              </a:spcBef>
            </a:pPr>
            <a:endParaRPr lang="en-US" sz="2500">
              <a:ea typeface="Open Sans" panose="020B0606030504020204" pitchFamily="34" charset="0"/>
              <a:cs typeface="Calibri"/>
            </a:endParaRPr>
          </a:p>
          <a:p>
            <a:pPr>
              <a:lnSpc>
                <a:spcPct val="90000"/>
              </a:lnSpc>
              <a:spcBef>
                <a:spcPts val="1000"/>
              </a:spcBef>
            </a:pPr>
            <a:endParaRPr lang="en-US" sz="2500">
              <a:latin typeface="Calibri" panose="020F0502020204030204"/>
              <a:ea typeface="Open Sans" panose="020B0606030504020204" pitchFamily="34" charset="0"/>
              <a:cs typeface="Calibri"/>
            </a:endParaRPr>
          </a:p>
          <a:p>
            <a:endParaRPr lang="en-GB" sz="25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9656550"/>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4"/>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8080"/>
                </a:solidFill>
                <a:latin typeface="Open Sans"/>
                <a:ea typeface="Open Sans"/>
                <a:cs typeface="Open Sans"/>
              </a:rPr>
              <a:t>What we want to learn next</a:t>
            </a:r>
            <a:endParaRPr lang="en-US"/>
          </a:p>
        </p:txBody>
      </p:sp>
      <p:sp>
        <p:nvSpPr>
          <p:cNvPr id="8" name="TextBox 1">
            <a:extLst>
              <a:ext uri="{FF2B5EF4-FFF2-40B4-BE49-F238E27FC236}">
                <a16:creationId xmlns:a16="http://schemas.microsoft.com/office/drawing/2014/main" id="{6105F9B7-D2D6-496E-8830-6C34365CD8AE}"/>
              </a:ext>
            </a:extLst>
          </p:cNvPr>
          <p:cNvSpPr txBox="1"/>
          <p:nvPr/>
        </p:nvSpPr>
        <p:spPr>
          <a:xfrm>
            <a:off x="431021" y="1284661"/>
            <a:ext cx="11856273" cy="49141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2500" b="1">
                <a:solidFill>
                  <a:srgbClr val="008080"/>
                </a:solidFill>
                <a:ea typeface="+mn-lt"/>
                <a:cs typeface="+mn-lt"/>
              </a:rPr>
              <a:t>What are our hunches?</a:t>
            </a:r>
            <a:endParaRPr lang="en-US" sz="2500" b="1">
              <a:ea typeface="+mn-lt"/>
              <a:cs typeface="+mn-lt"/>
            </a:endParaRPr>
          </a:p>
          <a:p>
            <a:pPr marL="457200" indent="-457200">
              <a:buAutoNum type="arabicPeriod"/>
            </a:pPr>
            <a:endParaRPr lang="en-GB" sz="2000">
              <a:ea typeface="+mn-lt"/>
              <a:cs typeface="+mn-lt"/>
            </a:endParaRPr>
          </a:p>
          <a:p>
            <a:pPr marL="457200" indent="-457200">
              <a:buAutoNum type="arabicPeriod"/>
            </a:pPr>
            <a:r>
              <a:rPr lang="en-GB" sz="2000">
                <a:cs typeface="Calibri"/>
              </a:rPr>
              <a:t>RBG staff need a</a:t>
            </a:r>
            <a:r>
              <a:rPr lang="en-GB" sz="2000" b="1">
                <a:cs typeface="Calibri"/>
              </a:rPr>
              <a:t> true reason to use </a:t>
            </a:r>
            <a:r>
              <a:rPr lang="en-GB" sz="2000">
                <a:cs typeface="Calibri"/>
              </a:rPr>
              <a:t> the new GCD in their daily work, to help refer people to support services and local information --&gt; we need a promotional strategy here.</a:t>
            </a:r>
          </a:p>
          <a:p>
            <a:pPr marL="457200" indent="-457200">
              <a:buAutoNum type="arabicPeriod"/>
            </a:pPr>
            <a:r>
              <a:rPr lang="en-GB" sz="2000" b="1">
                <a:cs typeface="Calibri"/>
              </a:rPr>
              <a:t>Service commissioners</a:t>
            </a:r>
            <a:r>
              <a:rPr lang="en-GB" sz="2000">
                <a:cs typeface="Calibri"/>
              </a:rPr>
              <a:t> at RBG could perhaps play a closer role in ensuring their service areas are up to date. </a:t>
            </a:r>
            <a:endParaRPr lang="en-GB" sz="2000">
              <a:solidFill>
                <a:srgbClr val="000000"/>
              </a:solidFill>
              <a:ea typeface="+mn-lt"/>
              <a:cs typeface="+mn-lt"/>
            </a:endParaRPr>
          </a:p>
          <a:p>
            <a:pPr marL="457200" indent="-457200">
              <a:buAutoNum type="arabicPeriod"/>
            </a:pPr>
            <a:r>
              <a:rPr lang="en-GB" sz="2000">
                <a:solidFill>
                  <a:srgbClr val="000000"/>
                </a:solidFill>
                <a:ea typeface="+mn-lt"/>
                <a:cs typeface="+mn-lt"/>
              </a:rPr>
              <a:t>The biggest difference in user's behaviour is not whether you're looking for yourself or referring somebody else, but rather if you're looking for something specific (closed) vs. looking to be inspired (open). </a:t>
            </a:r>
            <a:endParaRPr lang="en-GB"/>
          </a:p>
          <a:p>
            <a:endParaRPr lang="en-US" sz="2000">
              <a:solidFill>
                <a:srgbClr val="000000"/>
              </a:solidFill>
              <a:ea typeface="+mn-lt"/>
              <a:cs typeface="+mn-lt"/>
            </a:endParaRPr>
          </a:p>
          <a:p>
            <a:pPr>
              <a:lnSpc>
                <a:spcPct val="90000"/>
              </a:lnSpc>
              <a:spcBef>
                <a:spcPts val="1000"/>
              </a:spcBef>
            </a:pPr>
            <a:r>
              <a:rPr lang="en-US" sz="2500" b="1">
                <a:solidFill>
                  <a:srgbClr val="008080"/>
                </a:solidFill>
                <a:ea typeface="+mn-lt"/>
                <a:cs typeface="+mn-lt"/>
              </a:rPr>
              <a:t>What do we want to find out next?</a:t>
            </a:r>
            <a:endParaRPr lang="en-US"/>
          </a:p>
          <a:p>
            <a:pPr marL="285750" indent="-285750">
              <a:buFont typeface="Arial"/>
              <a:buChar char="•"/>
            </a:pPr>
            <a:r>
              <a:rPr lang="en-GB" sz="2000">
                <a:ea typeface="+mn-lt"/>
                <a:cs typeface="+mn-lt"/>
              </a:rPr>
              <a:t>We have very little data on which residents spontaneously come across the GCD, it seems many are referred through RBG staff or local service providers, something we will be exploring further.</a:t>
            </a:r>
            <a:endParaRPr lang="en-GB" sz="2000">
              <a:ea typeface="Open Sans" panose="020B0606030504020204" pitchFamily="34" charset="0"/>
              <a:cs typeface="+mn-lt"/>
            </a:endParaRPr>
          </a:p>
          <a:p>
            <a:pPr marL="285750" indent="-285750">
              <a:buFont typeface="Arial"/>
              <a:buChar char="•"/>
            </a:pPr>
            <a:r>
              <a:rPr lang="en-GB" sz="2000">
                <a:latin typeface="Calibri"/>
                <a:ea typeface="Open Sans"/>
                <a:cs typeface="Calibri"/>
              </a:rPr>
              <a:t>Deep-dive into specific service area where we will be understanding user needs and pain points (residents, staff, local service providers, front line workers)</a:t>
            </a:r>
            <a:endParaRPr lang="en-GB" sz="2000">
              <a:latin typeface="Calibri"/>
              <a:ea typeface="Open Sans" panose="020B0606030504020204" pitchFamily="34" charset="0"/>
              <a:cs typeface="Calibri"/>
            </a:endParaRPr>
          </a:p>
          <a:p>
            <a:pPr marL="285750" indent="-285750">
              <a:buFont typeface="Arial"/>
              <a:buChar char="•"/>
            </a:pPr>
            <a:endParaRPr lang="en-GB" sz="2000">
              <a:latin typeface="Calibri"/>
              <a:ea typeface="Open Sans" panose="020B0606030504020204" pitchFamily="34" charset="0"/>
              <a:cs typeface="Calibri"/>
            </a:endParaRPr>
          </a:p>
        </p:txBody>
      </p:sp>
    </p:spTree>
    <p:extLst>
      <p:ext uri="{BB962C8B-B14F-4D97-AF65-F5344CB8AC3E}">
        <p14:creationId xmlns:p14="http://schemas.microsoft.com/office/powerpoint/2010/main" val="3512958434"/>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2"/>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1336549" y="2920755"/>
            <a:ext cx="752480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chemeClr val="bg1"/>
                </a:solidFill>
                <a:latin typeface="Open Sans" panose="020B0606030504020204" pitchFamily="34" charset="0"/>
                <a:ea typeface="Open Sans" panose="020B0606030504020204" pitchFamily="34" charset="0"/>
                <a:cs typeface="Open Sans" panose="020B0606030504020204" pitchFamily="34" charset="0"/>
              </a:rPr>
              <a:t>Content &amp; services </a:t>
            </a:r>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10022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8080"/>
                </a:solidFill>
                <a:latin typeface="Open Sans"/>
                <a:ea typeface="Open Sans"/>
                <a:cs typeface="Open Sans"/>
              </a:rPr>
              <a:t>What we want to learn</a:t>
            </a:r>
          </a:p>
        </p:txBody>
      </p:sp>
      <p:sp>
        <p:nvSpPr>
          <p:cNvPr id="8" name="TextBox 1">
            <a:extLst>
              <a:ext uri="{FF2B5EF4-FFF2-40B4-BE49-F238E27FC236}">
                <a16:creationId xmlns:a16="http://schemas.microsoft.com/office/drawing/2014/main" id="{6105F9B7-D2D6-496E-8830-6C34365CD8AE}"/>
              </a:ext>
            </a:extLst>
          </p:cNvPr>
          <p:cNvSpPr txBox="1"/>
          <p:nvPr/>
        </p:nvSpPr>
        <p:spPr>
          <a:xfrm>
            <a:off x="583420" y="1434340"/>
            <a:ext cx="11421933" cy="39516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2500" b="1">
                <a:solidFill>
                  <a:srgbClr val="008080"/>
                </a:solidFill>
                <a:ea typeface="+mn-lt"/>
                <a:cs typeface="+mn-lt"/>
              </a:rPr>
              <a:t>Objectives</a:t>
            </a:r>
            <a:endParaRPr lang="en-US"/>
          </a:p>
          <a:p>
            <a:r>
              <a:rPr lang="en-US" sz="2500">
                <a:ea typeface="+mn-lt"/>
                <a:cs typeface="+mn-lt"/>
              </a:rPr>
              <a:t>1. We understand the services that currently have a touchpoint in the directory    </a:t>
            </a:r>
          </a:p>
          <a:p>
            <a:r>
              <a:rPr lang="en-US" sz="2500">
                <a:ea typeface="+mn-lt"/>
                <a:cs typeface="+mn-lt"/>
              </a:rPr>
              <a:t>2. We understand what content is the most and least looked for </a:t>
            </a:r>
            <a:endParaRPr lang="en-US">
              <a:ea typeface="+mn-lt"/>
              <a:cs typeface="+mn-lt"/>
            </a:endParaRPr>
          </a:p>
          <a:p>
            <a:pPr>
              <a:lnSpc>
                <a:spcPct val="90000"/>
              </a:lnSpc>
              <a:spcBef>
                <a:spcPts val="1000"/>
              </a:spcBef>
            </a:pPr>
            <a:endParaRPr lang="en-US" sz="2500">
              <a:solidFill>
                <a:srgbClr val="000000"/>
              </a:solidFill>
              <a:ea typeface="+mn-lt"/>
              <a:cs typeface="+mn-lt"/>
            </a:endParaRPr>
          </a:p>
          <a:p>
            <a:pPr>
              <a:lnSpc>
                <a:spcPct val="90000"/>
              </a:lnSpc>
              <a:spcBef>
                <a:spcPts val="1000"/>
              </a:spcBef>
            </a:pPr>
            <a:r>
              <a:rPr lang="en-US" sz="2500" b="1">
                <a:solidFill>
                  <a:srgbClr val="008080"/>
                </a:solidFill>
                <a:ea typeface="+mn-lt"/>
                <a:cs typeface="+mn-lt"/>
              </a:rPr>
              <a:t>How we're doing this</a:t>
            </a:r>
            <a:r>
              <a:rPr lang="en-US" sz="2500">
                <a:ea typeface="+mn-lt"/>
                <a:cs typeface="+mn-lt"/>
              </a:rPr>
              <a:t>  </a:t>
            </a:r>
          </a:p>
          <a:p>
            <a:pPr marL="342900" indent="-342900">
              <a:lnSpc>
                <a:spcPct val="90000"/>
              </a:lnSpc>
              <a:spcBef>
                <a:spcPts val="1000"/>
              </a:spcBef>
              <a:buFont typeface="Arial"/>
              <a:buChar char="•"/>
            </a:pPr>
            <a:r>
              <a:rPr lang="en-US" sz="2500" b="1">
                <a:ea typeface="+mn-lt"/>
                <a:cs typeface="+mn-lt"/>
              </a:rPr>
              <a:t>Content audit</a:t>
            </a:r>
          </a:p>
          <a:p>
            <a:pPr marL="342900" indent="-342900">
              <a:lnSpc>
                <a:spcPct val="90000"/>
              </a:lnSpc>
              <a:spcBef>
                <a:spcPts val="1000"/>
              </a:spcBef>
              <a:buFont typeface="Arial"/>
              <a:buChar char="•"/>
            </a:pPr>
            <a:r>
              <a:rPr lang="en-US" sz="2500">
                <a:ea typeface="+mn-lt"/>
                <a:cs typeface="+mn-lt"/>
              </a:rPr>
              <a:t>Looking at </a:t>
            </a:r>
            <a:r>
              <a:rPr lang="en-US" sz="2500" b="1">
                <a:ea typeface="+mn-lt"/>
                <a:cs typeface="+mn-lt"/>
              </a:rPr>
              <a:t>Google Analytics </a:t>
            </a:r>
            <a:r>
              <a:rPr lang="en-US" sz="2500">
                <a:ea typeface="+mn-lt"/>
                <a:cs typeface="+mn-lt"/>
              </a:rPr>
              <a:t>page views and user </a:t>
            </a:r>
            <a:r>
              <a:rPr lang="en-US" sz="2500" err="1">
                <a:ea typeface="+mn-lt"/>
                <a:cs typeface="+mn-lt"/>
              </a:rPr>
              <a:t>behaviour</a:t>
            </a:r>
            <a:r>
              <a:rPr lang="en-US" sz="2500">
                <a:ea typeface="+mn-lt"/>
                <a:cs typeface="+mn-lt"/>
              </a:rPr>
              <a:t> </a:t>
            </a:r>
            <a:endParaRPr lang="en-US"/>
          </a:p>
          <a:p>
            <a:pPr marL="342900" indent="-342900">
              <a:lnSpc>
                <a:spcPct val="90000"/>
              </a:lnSpc>
              <a:spcBef>
                <a:spcPts val="1000"/>
              </a:spcBef>
              <a:buFont typeface="Arial"/>
              <a:buChar char="•"/>
            </a:pPr>
            <a:r>
              <a:rPr lang="en-US" sz="2500" err="1">
                <a:ea typeface="+mn-lt"/>
                <a:cs typeface="+mn-lt"/>
              </a:rPr>
              <a:t>Analysing</a:t>
            </a:r>
            <a:r>
              <a:rPr lang="en-US" sz="2500">
                <a:ea typeface="+mn-lt"/>
                <a:cs typeface="+mn-lt"/>
              </a:rPr>
              <a:t> search terms and most viewed records from </a:t>
            </a:r>
            <a:r>
              <a:rPr lang="en-US" sz="2500" b="1">
                <a:ea typeface="+mn-lt"/>
                <a:cs typeface="+mn-lt"/>
              </a:rPr>
              <a:t>Open Objects</a:t>
            </a:r>
            <a:endParaRPr lang="en-GB" sz="25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81607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mn-lt"/>
                <a:cs typeface="+mn-lt"/>
              </a:rPr>
              <a:t>What we've found out</a:t>
            </a:r>
            <a:endParaRPr lang="en-US" b="1">
              <a:solidFill>
                <a:srgbClr val="008080"/>
              </a:solidFill>
              <a:latin typeface="Open Sans"/>
              <a:ea typeface="Open Sans"/>
              <a:cs typeface="Open Sans"/>
            </a:endParaRPr>
          </a:p>
        </p:txBody>
      </p:sp>
      <p:sp>
        <p:nvSpPr>
          <p:cNvPr id="8" name="TextBox 1">
            <a:extLst>
              <a:ext uri="{FF2B5EF4-FFF2-40B4-BE49-F238E27FC236}">
                <a16:creationId xmlns:a16="http://schemas.microsoft.com/office/drawing/2014/main" id="{6105F9B7-D2D6-496E-8830-6C34365CD8AE}"/>
              </a:ext>
            </a:extLst>
          </p:cNvPr>
          <p:cNvSpPr txBox="1"/>
          <p:nvPr/>
        </p:nvSpPr>
        <p:spPr>
          <a:xfrm>
            <a:off x="583421" y="1434340"/>
            <a:ext cx="6547853" cy="469545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500" b="1">
                <a:solidFill>
                  <a:srgbClr val="008080"/>
                </a:solidFill>
                <a:ea typeface="+mn-lt"/>
                <a:cs typeface="+mn-lt"/>
              </a:rPr>
              <a:t>Key learnings from the audit</a:t>
            </a:r>
            <a:endParaRPr lang="en-US" sz="2500">
              <a:solidFill>
                <a:srgbClr val="000000"/>
              </a:solidFill>
              <a:ea typeface="+mn-lt"/>
              <a:cs typeface="+mn-lt"/>
            </a:endParaRPr>
          </a:p>
          <a:p>
            <a:pPr marL="285750" indent="-285750">
              <a:buFont typeface="Arial,Sans-Serif"/>
              <a:buChar char="•"/>
            </a:pPr>
            <a:r>
              <a:rPr lang="en-GB" sz="2500">
                <a:ea typeface="+mn-lt"/>
                <a:cs typeface="+mn-lt"/>
              </a:rPr>
              <a:t>Service listing title structure is inconsistent </a:t>
            </a:r>
            <a:endParaRPr lang="en-US" sz="2500">
              <a:ea typeface="+mn-lt"/>
              <a:cs typeface="+mn-lt"/>
            </a:endParaRPr>
          </a:p>
          <a:p>
            <a:pPr marL="285750" indent="-285750">
              <a:buFont typeface="Arial,Sans-Serif"/>
              <a:buChar char="•"/>
            </a:pPr>
            <a:r>
              <a:rPr lang="en-GB" sz="2500">
                <a:ea typeface="+mn-lt"/>
                <a:cs typeface="+mn-lt"/>
              </a:rPr>
              <a:t>Taxonomy and groupings are similar and listings often overlap </a:t>
            </a:r>
            <a:endParaRPr lang="en-US"/>
          </a:p>
          <a:p>
            <a:endParaRPr lang="en-GB" sz="2500">
              <a:cs typeface="Calibri"/>
            </a:endParaRPr>
          </a:p>
          <a:p>
            <a:r>
              <a:rPr lang="en-GB" sz="2500" b="1">
                <a:solidFill>
                  <a:srgbClr val="008080"/>
                </a:solidFill>
                <a:ea typeface="+mn-lt"/>
                <a:cs typeface="+mn-lt"/>
              </a:rPr>
              <a:t>Key learnings from Google Analytics </a:t>
            </a:r>
          </a:p>
          <a:p>
            <a:r>
              <a:rPr lang="en-GB" sz="2500" b="1">
                <a:solidFill>
                  <a:srgbClr val="008080"/>
                </a:solidFill>
                <a:ea typeface="+mn-lt"/>
                <a:cs typeface="+mn-lt"/>
              </a:rPr>
              <a:t>and Open Objects</a:t>
            </a:r>
          </a:p>
          <a:p>
            <a:pPr marL="457200" indent="-457200">
              <a:buFont typeface="Arial,Sans-Serif"/>
              <a:buChar char="•"/>
            </a:pPr>
            <a:r>
              <a:rPr lang="en-GB" sz="2500">
                <a:ea typeface="+mn-lt"/>
                <a:cs typeface="+mn-lt"/>
              </a:rPr>
              <a:t>Users get lost when navigating on GCD </a:t>
            </a:r>
          </a:p>
          <a:p>
            <a:pPr marL="457200" indent="-457200">
              <a:buFont typeface="Arial,Sans-Serif"/>
              <a:buChar char="•"/>
            </a:pPr>
            <a:r>
              <a:rPr lang="en-GB" sz="2500">
                <a:latin typeface="Calibri" panose="020F0502020204030204"/>
                <a:ea typeface="Open Sans" panose="020B0606030504020204" pitchFamily="34" charset="0"/>
                <a:cs typeface="Calibri"/>
              </a:rPr>
              <a:t>Users navigate content based on the support they need rather than by content types</a:t>
            </a:r>
            <a:endParaRPr lang="en-US" sz="2500">
              <a:latin typeface="Calibri" panose="020F0502020204030204"/>
              <a:ea typeface="Open Sans" panose="020B0606030504020204" pitchFamily="34" charset="0"/>
              <a:cs typeface="Calibri"/>
            </a:endParaRPr>
          </a:p>
          <a:p>
            <a:endParaRPr lang="en-GB" sz="25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8" descr="Table&#10;&#10;Description automatically generated">
            <a:extLst>
              <a:ext uri="{FF2B5EF4-FFF2-40B4-BE49-F238E27FC236}">
                <a16:creationId xmlns:a16="http://schemas.microsoft.com/office/drawing/2014/main" id="{8366D7FE-6408-48C4-AC0A-9BD7916E0417}"/>
              </a:ext>
            </a:extLst>
          </p:cNvPr>
          <p:cNvPicPr>
            <a:picLocks noChangeAspect="1"/>
          </p:cNvPicPr>
          <p:nvPr/>
        </p:nvPicPr>
        <p:blipFill rotWithShape="1">
          <a:blip r:embed="rId4"/>
          <a:srcRect l="5157" t="52800" r="178" b="8360"/>
          <a:stretch/>
        </p:blipFill>
        <p:spPr>
          <a:xfrm>
            <a:off x="7143201" y="869156"/>
            <a:ext cx="5053723" cy="2315312"/>
          </a:xfrm>
          <a:prstGeom prst="rect">
            <a:avLst/>
          </a:prstGeom>
        </p:spPr>
      </p:pic>
      <p:pic>
        <p:nvPicPr>
          <p:cNvPr id="9" name="Picture 9" descr="Graphical user interface, application&#10;&#10;Description automatically generated">
            <a:extLst>
              <a:ext uri="{FF2B5EF4-FFF2-40B4-BE49-F238E27FC236}">
                <a16:creationId xmlns:a16="http://schemas.microsoft.com/office/drawing/2014/main" id="{3F8FB3C3-9052-4E5D-8304-12EF6E36BB9F}"/>
              </a:ext>
            </a:extLst>
          </p:cNvPr>
          <p:cNvPicPr>
            <a:picLocks noChangeAspect="1"/>
          </p:cNvPicPr>
          <p:nvPr/>
        </p:nvPicPr>
        <p:blipFill rotWithShape="1">
          <a:blip r:embed="rId5"/>
          <a:srcRect t="78523" r="1230" b="-671"/>
          <a:stretch/>
        </p:blipFill>
        <p:spPr>
          <a:xfrm>
            <a:off x="7131295" y="3181352"/>
            <a:ext cx="5065650" cy="2059672"/>
          </a:xfrm>
          <a:prstGeom prst="rect">
            <a:avLst/>
          </a:prstGeom>
        </p:spPr>
      </p:pic>
    </p:spTree>
    <p:extLst>
      <p:ext uri="{BB962C8B-B14F-4D97-AF65-F5344CB8AC3E}">
        <p14:creationId xmlns:p14="http://schemas.microsoft.com/office/powerpoint/2010/main" val="858739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4"/>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mn-lt"/>
                <a:cs typeface="+mn-lt"/>
              </a:rPr>
              <a:t>User flow </a:t>
            </a:r>
            <a:endParaRPr lang="en-US" b="1">
              <a:solidFill>
                <a:srgbClr val="008080"/>
              </a:solidFill>
              <a:latin typeface="Open Sans"/>
              <a:ea typeface="Open Sans"/>
              <a:cs typeface="Open Sans"/>
            </a:endParaRPr>
          </a:p>
        </p:txBody>
      </p:sp>
      <p:grpSp>
        <p:nvGrpSpPr>
          <p:cNvPr id="54" name="Group 53">
            <a:extLst>
              <a:ext uri="{FF2B5EF4-FFF2-40B4-BE49-F238E27FC236}">
                <a16:creationId xmlns:a16="http://schemas.microsoft.com/office/drawing/2014/main" id="{6E7AF028-44C6-E945-95C4-38AC035C30E6}"/>
              </a:ext>
            </a:extLst>
          </p:cNvPr>
          <p:cNvGrpSpPr/>
          <p:nvPr/>
        </p:nvGrpSpPr>
        <p:grpSpPr>
          <a:xfrm>
            <a:off x="3473412" y="1066868"/>
            <a:ext cx="3833015" cy="4345321"/>
            <a:chOff x="3473412" y="1066868"/>
            <a:chExt cx="3833015" cy="4345321"/>
          </a:xfrm>
        </p:grpSpPr>
        <p:pic>
          <p:nvPicPr>
            <p:cNvPr id="21" name="Picture 20" descr="A picture containing diagram&#10;&#10;Description automatically generated">
              <a:extLst>
                <a:ext uri="{FF2B5EF4-FFF2-40B4-BE49-F238E27FC236}">
                  <a16:creationId xmlns:a16="http://schemas.microsoft.com/office/drawing/2014/main" id="{AEBF99EE-ACE2-3643-AFD9-E17F8538EC59}"/>
                </a:ext>
              </a:extLst>
            </p:cNvPr>
            <p:cNvPicPr>
              <a:picLocks noChangeAspect="1"/>
            </p:cNvPicPr>
            <p:nvPr/>
          </p:nvPicPr>
          <p:blipFill rotWithShape="1">
            <a:blip r:embed="rId5">
              <a:extLst>
                <a:ext uri="{28A0092B-C50C-407E-A947-70E740481C1C}">
                  <a14:useLocalDpi xmlns:a14="http://schemas.microsoft.com/office/drawing/2010/main" val="0"/>
                </a:ext>
              </a:extLst>
            </a:blip>
            <a:srcRect l="9679" r="5147"/>
            <a:stretch/>
          </p:blipFill>
          <p:spPr>
            <a:xfrm>
              <a:off x="3480137" y="1066868"/>
              <a:ext cx="3826290" cy="2649747"/>
            </a:xfrm>
            <a:prstGeom prst="rect">
              <a:avLst/>
            </a:prstGeom>
            <a:ln w="38100">
              <a:solidFill>
                <a:srgbClr val="008080"/>
              </a:solidFill>
            </a:ln>
          </p:spPr>
        </p:pic>
        <p:sp>
          <p:nvSpPr>
            <p:cNvPr id="22" name="TextBox 21">
              <a:extLst>
                <a:ext uri="{FF2B5EF4-FFF2-40B4-BE49-F238E27FC236}">
                  <a16:creationId xmlns:a16="http://schemas.microsoft.com/office/drawing/2014/main" id="{CA563AE6-78DC-0F42-8819-252363C17D5E}"/>
                </a:ext>
              </a:extLst>
            </p:cNvPr>
            <p:cNvSpPr txBox="1"/>
            <p:nvPr/>
          </p:nvSpPr>
          <p:spPr>
            <a:xfrm>
              <a:off x="3473412" y="4396526"/>
              <a:ext cx="3826289" cy="1015663"/>
            </a:xfrm>
            <a:prstGeom prst="rect">
              <a:avLst/>
            </a:prstGeom>
            <a:noFill/>
          </p:spPr>
          <p:txBody>
            <a:bodyPr wrap="square" rtlCol="0">
              <a:spAutoFit/>
            </a:bodyPr>
            <a:lstStyle/>
            <a:p>
              <a:r>
                <a:rPr lang="en-US" sz="2000"/>
                <a:t>Starting from the main categories while skipping the information and guidance section</a:t>
              </a:r>
            </a:p>
          </p:txBody>
        </p:sp>
      </p:grpSp>
      <p:grpSp>
        <p:nvGrpSpPr>
          <p:cNvPr id="53" name="Group 52">
            <a:extLst>
              <a:ext uri="{FF2B5EF4-FFF2-40B4-BE49-F238E27FC236}">
                <a16:creationId xmlns:a16="http://schemas.microsoft.com/office/drawing/2014/main" id="{741DF69E-58C1-CA45-9358-E4A13B346884}"/>
              </a:ext>
            </a:extLst>
          </p:cNvPr>
          <p:cNvGrpSpPr/>
          <p:nvPr/>
        </p:nvGrpSpPr>
        <p:grpSpPr>
          <a:xfrm>
            <a:off x="54882" y="1067001"/>
            <a:ext cx="3244094" cy="4417016"/>
            <a:chOff x="187887" y="1092630"/>
            <a:chExt cx="3136208" cy="4672739"/>
          </a:xfrm>
        </p:grpSpPr>
        <p:pic>
          <p:nvPicPr>
            <p:cNvPr id="11" name="Picture 10" descr="Graphical user interface&#10;&#10;Description automatically generated">
              <a:extLst>
                <a:ext uri="{FF2B5EF4-FFF2-40B4-BE49-F238E27FC236}">
                  <a16:creationId xmlns:a16="http://schemas.microsoft.com/office/drawing/2014/main" id="{27ABB076-E3AE-564E-B3CC-244E5F753D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887" y="1092630"/>
              <a:ext cx="3136208" cy="4672739"/>
            </a:xfrm>
            <a:prstGeom prst="rect">
              <a:avLst/>
            </a:prstGeom>
          </p:spPr>
        </p:pic>
        <p:sp>
          <p:nvSpPr>
            <p:cNvPr id="23" name="Rectangle 22">
              <a:extLst>
                <a:ext uri="{FF2B5EF4-FFF2-40B4-BE49-F238E27FC236}">
                  <a16:creationId xmlns:a16="http://schemas.microsoft.com/office/drawing/2014/main" id="{D9EABD71-00EA-084E-858E-FA0BB3159A11}"/>
                </a:ext>
              </a:extLst>
            </p:cNvPr>
            <p:cNvSpPr/>
            <p:nvPr/>
          </p:nvSpPr>
          <p:spPr>
            <a:xfrm>
              <a:off x="283029" y="2386740"/>
              <a:ext cx="2980778" cy="1497792"/>
            </a:xfrm>
            <a:prstGeom prst="rect">
              <a:avLst/>
            </a:prstGeom>
            <a:no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6FDAE49-23DF-6347-A2E4-2275E8642127}"/>
                </a:ext>
              </a:extLst>
            </p:cNvPr>
            <p:cNvSpPr/>
            <p:nvPr/>
          </p:nvSpPr>
          <p:spPr>
            <a:xfrm>
              <a:off x="273698" y="4018886"/>
              <a:ext cx="2990109" cy="795711"/>
            </a:xfrm>
            <a:prstGeom prst="rect">
              <a:avLst/>
            </a:prstGeom>
            <a:noFill/>
            <a:ln w="38100">
              <a:solidFill>
                <a:srgbClr val="0080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Straight Connector 25">
            <a:extLst>
              <a:ext uri="{FF2B5EF4-FFF2-40B4-BE49-F238E27FC236}">
                <a16:creationId xmlns:a16="http://schemas.microsoft.com/office/drawing/2014/main" id="{983110D1-6F89-0146-9122-DC637695270E}"/>
              </a:ext>
            </a:extLst>
          </p:cNvPr>
          <p:cNvCxnSpPr>
            <a:cxnSpLocks/>
          </p:cNvCxnSpPr>
          <p:nvPr/>
        </p:nvCxnSpPr>
        <p:spPr>
          <a:xfrm flipV="1">
            <a:off x="3236614" y="2774731"/>
            <a:ext cx="236799" cy="77054"/>
          </a:xfrm>
          <a:prstGeom prst="line">
            <a:avLst/>
          </a:prstGeom>
          <a:ln w="28575">
            <a:solidFill>
              <a:srgbClr val="008080"/>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87709570-B77D-944D-9449-3643CDD3F82C}"/>
              </a:ext>
            </a:extLst>
          </p:cNvPr>
          <p:cNvGrpSpPr/>
          <p:nvPr/>
        </p:nvGrpSpPr>
        <p:grpSpPr>
          <a:xfrm>
            <a:off x="7549399" y="1066868"/>
            <a:ext cx="4460125" cy="3847817"/>
            <a:chOff x="7549399" y="1066868"/>
            <a:chExt cx="4460125" cy="3847817"/>
          </a:xfrm>
        </p:grpSpPr>
        <p:sp>
          <p:nvSpPr>
            <p:cNvPr id="28" name="TextBox 27">
              <a:extLst>
                <a:ext uri="{FF2B5EF4-FFF2-40B4-BE49-F238E27FC236}">
                  <a16:creationId xmlns:a16="http://schemas.microsoft.com/office/drawing/2014/main" id="{97A02F34-FA0C-FF48-A10B-B9B1954B07B6}"/>
                </a:ext>
              </a:extLst>
            </p:cNvPr>
            <p:cNvSpPr txBox="1"/>
            <p:nvPr/>
          </p:nvSpPr>
          <p:spPr>
            <a:xfrm>
              <a:off x="7549399" y="4514575"/>
              <a:ext cx="3363132" cy="400110"/>
            </a:xfrm>
            <a:prstGeom prst="rect">
              <a:avLst/>
            </a:prstGeom>
            <a:noFill/>
          </p:spPr>
          <p:txBody>
            <a:bodyPr wrap="square" rtlCol="0">
              <a:spAutoFit/>
            </a:bodyPr>
            <a:lstStyle/>
            <a:p>
              <a:r>
                <a:rPr lang="en-US" sz="2000"/>
                <a:t>Going to “Sub categories”</a:t>
              </a:r>
            </a:p>
          </p:txBody>
        </p:sp>
        <p:grpSp>
          <p:nvGrpSpPr>
            <p:cNvPr id="52" name="Group 51">
              <a:extLst>
                <a:ext uri="{FF2B5EF4-FFF2-40B4-BE49-F238E27FC236}">
                  <a16:creationId xmlns:a16="http://schemas.microsoft.com/office/drawing/2014/main" id="{D673957B-F683-A142-9FA3-CFAA8804FF36}"/>
                </a:ext>
              </a:extLst>
            </p:cNvPr>
            <p:cNvGrpSpPr/>
            <p:nvPr/>
          </p:nvGrpSpPr>
          <p:grpSpPr>
            <a:xfrm>
              <a:off x="7549399" y="1066868"/>
              <a:ext cx="4460125" cy="3328661"/>
              <a:chOff x="7549399" y="1066868"/>
              <a:chExt cx="4460125" cy="3328661"/>
            </a:xfrm>
          </p:grpSpPr>
          <p:pic>
            <p:nvPicPr>
              <p:cNvPr id="19" name="Picture 18" descr="Text&#10;&#10;Description automatically generated">
                <a:extLst>
                  <a:ext uri="{FF2B5EF4-FFF2-40B4-BE49-F238E27FC236}">
                    <a16:creationId xmlns:a16="http://schemas.microsoft.com/office/drawing/2014/main" id="{B5A670D2-E892-C047-B97F-4E442CB2BA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9399" y="1066868"/>
                <a:ext cx="4455955" cy="3328661"/>
              </a:xfrm>
              <a:prstGeom prst="rect">
                <a:avLst/>
              </a:prstGeom>
            </p:spPr>
          </p:pic>
          <p:sp>
            <p:nvSpPr>
              <p:cNvPr id="40" name="Rectangle 39">
                <a:extLst>
                  <a:ext uri="{FF2B5EF4-FFF2-40B4-BE49-F238E27FC236}">
                    <a16:creationId xmlns:a16="http://schemas.microsoft.com/office/drawing/2014/main" id="{4B023DC8-2CCE-F247-BBF4-FA4A5EFB2650}"/>
                  </a:ext>
                </a:extLst>
              </p:cNvPr>
              <p:cNvSpPr/>
              <p:nvPr/>
            </p:nvSpPr>
            <p:spPr>
              <a:xfrm>
                <a:off x="10901379" y="1675139"/>
                <a:ext cx="1108145" cy="1264174"/>
              </a:xfrm>
              <a:prstGeom prst="rect">
                <a:avLst/>
              </a:prstGeom>
              <a:no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 name="Group 50">
            <a:extLst>
              <a:ext uri="{FF2B5EF4-FFF2-40B4-BE49-F238E27FC236}">
                <a16:creationId xmlns:a16="http://schemas.microsoft.com/office/drawing/2014/main" id="{73E054FE-F730-D243-BACF-0198D3C489E7}"/>
              </a:ext>
            </a:extLst>
          </p:cNvPr>
          <p:cNvGrpSpPr/>
          <p:nvPr/>
        </p:nvGrpSpPr>
        <p:grpSpPr>
          <a:xfrm>
            <a:off x="3999968" y="704849"/>
            <a:ext cx="5985847" cy="643504"/>
            <a:chOff x="3999968" y="704849"/>
            <a:chExt cx="5985847" cy="643504"/>
          </a:xfrm>
        </p:grpSpPr>
        <p:cxnSp>
          <p:nvCxnSpPr>
            <p:cNvPr id="42" name="Straight Connector 41">
              <a:extLst>
                <a:ext uri="{FF2B5EF4-FFF2-40B4-BE49-F238E27FC236}">
                  <a16:creationId xmlns:a16="http://schemas.microsoft.com/office/drawing/2014/main" id="{1A9A7DCA-04F9-444C-9D5B-C5E7D0C13FEE}"/>
                </a:ext>
              </a:extLst>
            </p:cNvPr>
            <p:cNvCxnSpPr>
              <a:cxnSpLocks/>
            </p:cNvCxnSpPr>
            <p:nvPr/>
          </p:nvCxnSpPr>
          <p:spPr>
            <a:xfrm flipV="1">
              <a:off x="4011430" y="704850"/>
              <a:ext cx="0" cy="643503"/>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8AD9BC4-B620-0F4B-B9FA-2F00E7CB5FD6}"/>
                </a:ext>
              </a:extLst>
            </p:cNvPr>
            <p:cNvCxnSpPr>
              <a:cxnSpLocks/>
            </p:cNvCxnSpPr>
            <p:nvPr/>
          </p:nvCxnSpPr>
          <p:spPr>
            <a:xfrm>
              <a:off x="3999968" y="720784"/>
              <a:ext cx="5967296" cy="0"/>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0A8FEF-ADC9-8948-916D-FD4F85FD09BE}"/>
                </a:ext>
              </a:extLst>
            </p:cNvPr>
            <p:cNvCxnSpPr>
              <a:cxnSpLocks/>
            </p:cNvCxnSpPr>
            <p:nvPr/>
          </p:nvCxnSpPr>
          <p:spPr>
            <a:xfrm flipV="1">
              <a:off x="9985815" y="704849"/>
              <a:ext cx="0" cy="387781"/>
            </a:xfrm>
            <a:prstGeom prst="line">
              <a:avLst/>
            </a:prstGeom>
            <a:ln w="38100">
              <a:solidFill>
                <a:srgbClr val="00808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4265801"/>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mn-lt"/>
                <a:cs typeface="+mn-lt"/>
              </a:rPr>
              <a:t>User flow (continued) </a:t>
            </a:r>
            <a:endParaRPr lang="en-US" b="1">
              <a:solidFill>
                <a:srgbClr val="008080"/>
              </a:solidFill>
              <a:latin typeface="Open Sans"/>
              <a:ea typeface="Open Sans"/>
              <a:cs typeface="Open Sans"/>
            </a:endParaRPr>
          </a:p>
        </p:txBody>
      </p:sp>
      <p:pic>
        <p:nvPicPr>
          <p:cNvPr id="17" name="Picture 16" descr="Graphical user interface, text, application, chat or text message&#10;&#10;Description automatically generated">
            <a:extLst>
              <a:ext uri="{FF2B5EF4-FFF2-40B4-BE49-F238E27FC236}">
                <a16:creationId xmlns:a16="http://schemas.microsoft.com/office/drawing/2014/main" id="{5B5B06F3-638D-EF4C-8C18-3D45BCE75D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343" y="889515"/>
            <a:ext cx="6047365" cy="4088988"/>
          </a:xfrm>
          <a:prstGeom prst="rect">
            <a:avLst/>
          </a:prstGeom>
        </p:spPr>
      </p:pic>
      <p:pic>
        <p:nvPicPr>
          <p:cNvPr id="10" name="Picture 9" descr="Text&#10;&#10;Description automatically generated">
            <a:extLst>
              <a:ext uri="{FF2B5EF4-FFF2-40B4-BE49-F238E27FC236}">
                <a16:creationId xmlns:a16="http://schemas.microsoft.com/office/drawing/2014/main" id="{42DF434E-6BDA-BD46-82C5-6625713D13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8087" y="889515"/>
            <a:ext cx="4455955" cy="3328661"/>
          </a:xfrm>
          <a:prstGeom prst="rect">
            <a:avLst/>
          </a:prstGeom>
        </p:spPr>
      </p:pic>
      <p:sp>
        <p:nvSpPr>
          <p:cNvPr id="13" name="Rectangle 12">
            <a:extLst>
              <a:ext uri="{FF2B5EF4-FFF2-40B4-BE49-F238E27FC236}">
                <a16:creationId xmlns:a16="http://schemas.microsoft.com/office/drawing/2014/main" id="{7617F37B-8F1B-3F49-912C-4BD1E35EF65E}"/>
              </a:ext>
            </a:extLst>
          </p:cNvPr>
          <p:cNvSpPr/>
          <p:nvPr/>
        </p:nvSpPr>
        <p:spPr>
          <a:xfrm>
            <a:off x="4950469" y="1289671"/>
            <a:ext cx="1579794" cy="503960"/>
          </a:xfrm>
          <a:prstGeom prst="rect">
            <a:avLst/>
          </a:prstGeom>
          <a:no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BEB0CC0-B2F4-554E-844C-F995391E89C0}"/>
              </a:ext>
            </a:extLst>
          </p:cNvPr>
          <p:cNvSpPr txBox="1"/>
          <p:nvPr/>
        </p:nvSpPr>
        <p:spPr>
          <a:xfrm>
            <a:off x="4872143" y="4378096"/>
            <a:ext cx="3363132" cy="400110"/>
          </a:xfrm>
          <a:prstGeom prst="rect">
            <a:avLst/>
          </a:prstGeom>
          <a:noFill/>
        </p:spPr>
        <p:txBody>
          <a:bodyPr wrap="square" rtlCol="0">
            <a:spAutoFit/>
          </a:bodyPr>
          <a:lstStyle/>
          <a:p>
            <a:r>
              <a:rPr lang="en-US" sz="2000"/>
              <a:t>No other categories</a:t>
            </a:r>
          </a:p>
        </p:txBody>
      </p:sp>
      <p:sp>
        <p:nvSpPr>
          <p:cNvPr id="15" name="TextBox 14">
            <a:extLst>
              <a:ext uri="{FF2B5EF4-FFF2-40B4-BE49-F238E27FC236}">
                <a16:creationId xmlns:a16="http://schemas.microsoft.com/office/drawing/2014/main" id="{4A637DC5-9B9A-0F4C-A8A1-12CA66BA7821}"/>
              </a:ext>
            </a:extLst>
          </p:cNvPr>
          <p:cNvSpPr txBox="1"/>
          <p:nvPr/>
        </p:nvSpPr>
        <p:spPr>
          <a:xfrm>
            <a:off x="7218087" y="4352056"/>
            <a:ext cx="3363132" cy="707886"/>
          </a:xfrm>
          <a:prstGeom prst="rect">
            <a:avLst/>
          </a:prstGeom>
          <a:noFill/>
        </p:spPr>
        <p:txBody>
          <a:bodyPr wrap="square" rtlCol="0">
            <a:spAutoFit/>
          </a:bodyPr>
          <a:lstStyle/>
          <a:p>
            <a:pPr marL="285750" indent="-285750">
              <a:buFont typeface="Arial" panose="020B0604020202020204" pitchFamily="34" charset="0"/>
              <a:buChar char="•"/>
            </a:pPr>
            <a:r>
              <a:rPr lang="en-US" sz="2000"/>
              <a:t>Users get lost</a:t>
            </a:r>
          </a:p>
          <a:p>
            <a:pPr marL="285750" indent="-285750">
              <a:buFont typeface="Arial" panose="020B0604020202020204" pitchFamily="34" charset="0"/>
              <a:buChar char="•"/>
            </a:pPr>
            <a:r>
              <a:rPr lang="en-US" sz="2000"/>
              <a:t>High drop-offs rate</a:t>
            </a:r>
          </a:p>
        </p:txBody>
      </p:sp>
      <p:cxnSp>
        <p:nvCxnSpPr>
          <p:cNvPr id="6" name="Straight Connector 5">
            <a:extLst>
              <a:ext uri="{FF2B5EF4-FFF2-40B4-BE49-F238E27FC236}">
                <a16:creationId xmlns:a16="http://schemas.microsoft.com/office/drawing/2014/main" id="{265E7CBE-84A7-3B4E-A8AF-8A19E6E9CCDF}"/>
              </a:ext>
            </a:extLst>
          </p:cNvPr>
          <p:cNvCxnSpPr>
            <a:cxnSpLocks/>
            <a:stCxn id="13" idx="2"/>
          </p:cNvCxnSpPr>
          <p:nvPr/>
        </p:nvCxnSpPr>
        <p:spPr>
          <a:xfrm>
            <a:off x="5740366" y="1793631"/>
            <a:ext cx="0" cy="2584465"/>
          </a:xfrm>
          <a:prstGeom prst="line">
            <a:avLst/>
          </a:prstGeom>
          <a:ln w="28575">
            <a:solidFill>
              <a:srgbClr val="0080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17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mn-lt"/>
                <a:cs typeface="+mn-lt"/>
              </a:rPr>
              <a:t>Most viewed content on GCD</a:t>
            </a:r>
            <a:endParaRPr lang="en-US" b="1">
              <a:solidFill>
                <a:srgbClr val="008080"/>
              </a:solidFill>
              <a:latin typeface="Open Sans"/>
              <a:ea typeface="Open Sans"/>
              <a:cs typeface="Open Sans"/>
            </a:endParaRPr>
          </a:p>
        </p:txBody>
      </p:sp>
      <p:graphicFrame>
        <p:nvGraphicFramePr>
          <p:cNvPr id="3" name="Table 5">
            <a:extLst>
              <a:ext uri="{FF2B5EF4-FFF2-40B4-BE49-F238E27FC236}">
                <a16:creationId xmlns:a16="http://schemas.microsoft.com/office/drawing/2014/main" id="{F3F68681-B437-544E-A487-76E58D8F96FE}"/>
              </a:ext>
            </a:extLst>
          </p:cNvPr>
          <p:cNvGraphicFramePr>
            <a:graphicFrameLocks noGrp="1"/>
          </p:cNvGraphicFramePr>
          <p:nvPr>
            <p:extLst>
              <p:ext uri="{D42A27DB-BD31-4B8C-83A1-F6EECF244321}">
                <p14:modId xmlns:p14="http://schemas.microsoft.com/office/powerpoint/2010/main" val="136852998"/>
              </p:ext>
            </p:extLst>
          </p:nvPr>
        </p:nvGraphicFramePr>
        <p:xfrm>
          <a:off x="557121" y="1760640"/>
          <a:ext cx="11159958" cy="3799318"/>
        </p:xfrm>
        <a:graphic>
          <a:graphicData uri="http://schemas.openxmlformats.org/drawingml/2006/table">
            <a:tbl>
              <a:tblPr firstRow="1" bandRow="1">
                <a:tableStyleId>{5940675A-B579-460E-94D1-54222C63F5DA}</a:tableStyleId>
              </a:tblPr>
              <a:tblGrid>
                <a:gridCol w="3761195">
                  <a:extLst>
                    <a:ext uri="{9D8B030D-6E8A-4147-A177-3AD203B41FA5}">
                      <a16:colId xmlns:a16="http://schemas.microsoft.com/office/drawing/2014/main" val="1269011954"/>
                    </a:ext>
                  </a:extLst>
                </a:gridCol>
                <a:gridCol w="3761195">
                  <a:extLst>
                    <a:ext uri="{9D8B030D-6E8A-4147-A177-3AD203B41FA5}">
                      <a16:colId xmlns:a16="http://schemas.microsoft.com/office/drawing/2014/main" val="1775329428"/>
                    </a:ext>
                  </a:extLst>
                </a:gridCol>
                <a:gridCol w="3637568">
                  <a:extLst>
                    <a:ext uri="{9D8B030D-6E8A-4147-A177-3AD203B41FA5}">
                      <a16:colId xmlns:a16="http://schemas.microsoft.com/office/drawing/2014/main" val="720395291"/>
                    </a:ext>
                  </a:extLst>
                </a:gridCol>
              </a:tblGrid>
              <a:tr h="539308">
                <a:tc>
                  <a:txBody>
                    <a:bodyPr/>
                    <a:lstStyle/>
                    <a:p>
                      <a:r>
                        <a:rPr lang="en-US" sz="2400" b="1">
                          <a:solidFill>
                            <a:schemeClr val="bg1"/>
                          </a:solidFill>
                        </a:rPr>
                        <a:t>Children and Families </a:t>
                      </a:r>
                    </a:p>
                  </a:txBody>
                  <a:tcPr>
                    <a:solidFill>
                      <a:srgbClr val="7030A0"/>
                    </a:solidFill>
                  </a:tcPr>
                </a:tc>
                <a:tc>
                  <a:txBody>
                    <a:bodyPr/>
                    <a:lstStyle/>
                    <a:p>
                      <a:r>
                        <a:rPr lang="en-US" sz="2400" b="1">
                          <a:solidFill>
                            <a:schemeClr val="bg1"/>
                          </a:solidFill>
                        </a:rPr>
                        <a:t>Local Offer </a:t>
                      </a:r>
                    </a:p>
                  </a:txBody>
                  <a:tcPr>
                    <a:solidFill>
                      <a:srgbClr val="0070C0"/>
                    </a:solidFill>
                  </a:tcPr>
                </a:tc>
                <a:tc>
                  <a:txBody>
                    <a:bodyPr/>
                    <a:lstStyle/>
                    <a:p>
                      <a:r>
                        <a:rPr lang="en-US" sz="2400" b="1">
                          <a:solidFill>
                            <a:schemeClr val="bg1"/>
                          </a:solidFill>
                        </a:rPr>
                        <a:t>Adults and Older People</a:t>
                      </a:r>
                    </a:p>
                  </a:txBody>
                  <a:tcPr>
                    <a:solidFill>
                      <a:srgbClr val="AF1E2D"/>
                    </a:solidFill>
                  </a:tcPr>
                </a:tc>
                <a:extLst>
                  <a:ext uri="{0D108BD9-81ED-4DB2-BD59-A6C34878D82A}">
                    <a16:rowId xmlns:a16="http://schemas.microsoft.com/office/drawing/2014/main" val="4280406163"/>
                  </a:ext>
                </a:extLst>
              </a:tr>
              <a:tr h="3260010">
                <a:tc>
                  <a:txBody>
                    <a:bodyPr/>
                    <a:lstStyle/>
                    <a:p>
                      <a:pPr marL="285750" indent="-285750">
                        <a:buFont typeface="Arial" panose="020B0604020202020204" pitchFamily="34" charset="0"/>
                        <a:buChar char="•"/>
                      </a:pPr>
                      <a:r>
                        <a:rPr lang="en-US" b="1"/>
                        <a:t>Early Year and Childcare </a:t>
                      </a:r>
                      <a:r>
                        <a:rPr lang="en-US"/>
                        <a:t>(Childminders, nurseries)</a:t>
                      </a:r>
                    </a:p>
                    <a:p>
                      <a:pPr marL="285750" indent="-285750">
                        <a:buFont typeface="Arial" panose="020B0604020202020204" pitchFamily="34" charset="0"/>
                        <a:buChar char="•"/>
                      </a:pPr>
                      <a:r>
                        <a:rPr lang="en-US" b="1"/>
                        <a:t>Things to do </a:t>
                      </a:r>
                      <a:r>
                        <a:rPr lang="en-US"/>
                        <a:t>(short breaks, activities)</a:t>
                      </a:r>
                    </a:p>
                    <a:p>
                      <a:pPr marL="285750" indent="-285750">
                        <a:buFont typeface="Arial" panose="020B0604020202020204" pitchFamily="34" charset="0"/>
                        <a:buChar char="•"/>
                      </a:pPr>
                      <a:r>
                        <a:rPr lang="en-US" b="1"/>
                        <a:t>Care &amp; Support Services </a:t>
                      </a:r>
                      <a:r>
                        <a:rPr lang="en-US" b="0"/>
                        <a:t>(parenting)</a:t>
                      </a:r>
                      <a:endParaRPr lang="en-US" b="1"/>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Education &amp; Schools </a:t>
                      </a:r>
                      <a:r>
                        <a:rPr lang="en-US"/>
                        <a:t>(Education, Health and Care Plans, Support Team for Education in Primary and Secondary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Early Years &amp; Childcare </a:t>
                      </a:r>
                      <a:r>
                        <a:rPr lang="en-US"/>
                        <a:t>(Early Years Inclusion Team)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Care &amp; Support Services </a:t>
                      </a:r>
                      <a:r>
                        <a:rPr lang="en-US"/>
                        <a:t>(ASD Support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285750" indent="-285750">
                        <a:buFont typeface="Arial" panose="020B0604020202020204" pitchFamily="34" charset="0"/>
                        <a:buChar char="•"/>
                      </a:pPr>
                      <a:endParaRPr lang="en-US"/>
                    </a:p>
                  </a:txBody>
                  <a:tcPr/>
                </a:tc>
                <a:tc>
                  <a:txBody>
                    <a:bodyPr/>
                    <a:lstStyle/>
                    <a:p>
                      <a:pPr marL="285750" indent="-285750">
                        <a:buFont typeface="Arial" panose="020B0604020202020204" pitchFamily="34" charset="0"/>
                        <a:buChar char="•"/>
                      </a:pPr>
                      <a:r>
                        <a:rPr lang="en-US" b="1"/>
                        <a:t>Care and Support Services </a:t>
                      </a:r>
                      <a:r>
                        <a:rPr lang="en-US"/>
                        <a:t>(Housing)</a:t>
                      </a:r>
                    </a:p>
                    <a:p>
                      <a:pPr marL="285750" indent="-285750">
                        <a:buFont typeface="Arial" panose="020B0604020202020204" pitchFamily="34" charset="0"/>
                        <a:buChar char="•"/>
                      </a:pPr>
                      <a:r>
                        <a:rPr lang="en-US" b="1"/>
                        <a:t>Health</a:t>
                      </a:r>
                      <a:r>
                        <a:rPr lang="en-US"/>
                        <a:t> (mental health, dementia)</a:t>
                      </a:r>
                    </a:p>
                    <a:p>
                      <a:pPr marL="285750" indent="-285750">
                        <a:buFont typeface="Arial" panose="020B0604020202020204" pitchFamily="34" charset="0"/>
                        <a:buChar char="•"/>
                      </a:pPr>
                      <a:r>
                        <a:rPr lang="en-US" b="1"/>
                        <a:t>Community Groups and social activities </a:t>
                      </a:r>
                      <a:r>
                        <a:rPr lang="en-US"/>
                        <a:t>(migrant groups)</a:t>
                      </a:r>
                    </a:p>
                    <a:p>
                      <a:pPr marL="285750" indent="-285750">
                        <a:buFont typeface="Arial" panose="020B0604020202020204" pitchFamily="34" charset="0"/>
                        <a:buChar char="•"/>
                      </a:pPr>
                      <a:r>
                        <a:rPr lang="en-US" b="1"/>
                        <a:t>Training and Employment </a:t>
                      </a:r>
                      <a:r>
                        <a:rPr lang="en-US"/>
                        <a:t>(Occupational therapy)</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txBody>
                  <a:tcPr/>
                </a:tc>
                <a:extLst>
                  <a:ext uri="{0D108BD9-81ED-4DB2-BD59-A6C34878D82A}">
                    <a16:rowId xmlns:a16="http://schemas.microsoft.com/office/drawing/2014/main" val="3377657644"/>
                  </a:ext>
                </a:extLst>
              </a:tr>
            </a:tbl>
          </a:graphicData>
        </a:graphic>
      </p:graphicFrame>
      <p:sp>
        <p:nvSpPr>
          <p:cNvPr id="6" name="TextBox 5">
            <a:extLst>
              <a:ext uri="{FF2B5EF4-FFF2-40B4-BE49-F238E27FC236}">
                <a16:creationId xmlns:a16="http://schemas.microsoft.com/office/drawing/2014/main" id="{C32911D4-D1E7-EC4E-A7E0-BB49A3071516}"/>
              </a:ext>
            </a:extLst>
          </p:cNvPr>
          <p:cNvSpPr txBox="1"/>
          <p:nvPr/>
        </p:nvSpPr>
        <p:spPr>
          <a:xfrm>
            <a:off x="433136" y="889514"/>
            <a:ext cx="11758863" cy="400110"/>
          </a:xfrm>
          <a:prstGeom prst="rect">
            <a:avLst/>
          </a:prstGeom>
          <a:noFill/>
        </p:spPr>
        <p:txBody>
          <a:bodyPr wrap="square" rtlCol="0">
            <a:spAutoFit/>
          </a:bodyPr>
          <a:lstStyle/>
          <a:p>
            <a:r>
              <a:rPr lang="en-US" sz="2000"/>
              <a:t>Compared the data from </a:t>
            </a:r>
            <a:r>
              <a:rPr lang="en-US" sz="2000" b="1"/>
              <a:t>page views </a:t>
            </a:r>
            <a:r>
              <a:rPr lang="en-US" sz="2000"/>
              <a:t>Google Analytics, </a:t>
            </a:r>
            <a:r>
              <a:rPr lang="en-US" sz="2000" b="1"/>
              <a:t>search terms</a:t>
            </a:r>
            <a:r>
              <a:rPr lang="en-US" sz="2000"/>
              <a:t>, and </a:t>
            </a:r>
            <a:r>
              <a:rPr lang="en-US" sz="2000" b="1"/>
              <a:t>most viewed records </a:t>
            </a:r>
            <a:r>
              <a:rPr lang="en-US" sz="2000"/>
              <a:t>on Open Object</a:t>
            </a:r>
          </a:p>
        </p:txBody>
      </p:sp>
    </p:spTree>
    <p:extLst>
      <p:ext uri="{BB962C8B-B14F-4D97-AF65-F5344CB8AC3E}">
        <p14:creationId xmlns:p14="http://schemas.microsoft.com/office/powerpoint/2010/main" val="485621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8080"/>
                </a:solidFill>
                <a:latin typeface="Open Sans"/>
                <a:ea typeface="Open Sans"/>
                <a:cs typeface="Open Sans"/>
              </a:rPr>
              <a:t>What we want to learn next</a:t>
            </a:r>
            <a:endParaRPr lang="en-US"/>
          </a:p>
        </p:txBody>
      </p:sp>
      <p:sp>
        <p:nvSpPr>
          <p:cNvPr id="8" name="TextBox 1">
            <a:extLst>
              <a:ext uri="{FF2B5EF4-FFF2-40B4-BE49-F238E27FC236}">
                <a16:creationId xmlns:a16="http://schemas.microsoft.com/office/drawing/2014/main" id="{6105F9B7-D2D6-496E-8830-6C34365CD8AE}"/>
              </a:ext>
            </a:extLst>
          </p:cNvPr>
          <p:cNvSpPr txBox="1"/>
          <p:nvPr/>
        </p:nvSpPr>
        <p:spPr>
          <a:xfrm>
            <a:off x="431021" y="1284661"/>
            <a:ext cx="11649208" cy="37600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2500" b="1">
                <a:solidFill>
                  <a:srgbClr val="008080"/>
                </a:solidFill>
                <a:ea typeface="+mn-lt"/>
                <a:cs typeface="+mn-lt"/>
              </a:rPr>
              <a:t>What are our hunches?</a:t>
            </a:r>
            <a:endParaRPr lang="en-US" sz="2500" b="1">
              <a:ea typeface="+mn-lt"/>
              <a:cs typeface="+mn-lt"/>
            </a:endParaRPr>
          </a:p>
          <a:p>
            <a:pPr marL="457200" indent="-457200">
              <a:buAutoNum type="arabicPeriod"/>
            </a:pPr>
            <a:r>
              <a:rPr lang="en-GB" sz="2000">
                <a:ea typeface="+mn-lt"/>
                <a:cs typeface="+mn-lt"/>
              </a:rPr>
              <a:t>There are category overlaps</a:t>
            </a:r>
            <a:r>
              <a:rPr lang="en-GB" sz="2000" b="1">
                <a:ea typeface="+mn-lt"/>
                <a:cs typeface="+mn-lt"/>
              </a:rPr>
              <a:t> as more services being added over time</a:t>
            </a:r>
            <a:endParaRPr lang="en-GB" sz="2000">
              <a:ea typeface="+mn-lt"/>
              <a:cs typeface="+mn-lt"/>
            </a:endParaRPr>
          </a:p>
          <a:p>
            <a:pPr marL="457200" indent="-457200">
              <a:buAutoNum type="arabicPeriod"/>
            </a:pPr>
            <a:r>
              <a:rPr lang="en-GB" sz="2000">
                <a:ea typeface="+mn-lt"/>
                <a:cs typeface="+mn-lt"/>
              </a:rPr>
              <a:t>Listings are categorised from a service perspective rather than being user focused</a:t>
            </a:r>
          </a:p>
          <a:p>
            <a:pPr marL="457200" indent="-457200">
              <a:buAutoNum type="arabicPeriod"/>
            </a:pPr>
            <a:r>
              <a:rPr lang="en-GB" sz="2000">
                <a:ea typeface="+mn-lt"/>
                <a:cs typeface="+mn-lt"/>
              </a:rPr>
              <a:t>Not an overarching person to manage and keep content consistent </a:t>
            </a:r>
          </a:p>
          <a:p>
            <a:endParaRPr lang="en-US" sz="2000" b="1">
              <a:solidFill>
                <a:srgbClr val="008080"/>
              </a:solidFill>
              <a:ea typeface="+mn-lt"/>
              <a:cs typeface="+mn-lt"/>
            </a:endParaRPr>
          </a:p>
          <a:p>
            <a:endParaRPr lang="en-US" sz="2500" b="1">
              <a:solidFill>
                <a:srgbClr val="008080"/>
              </a:solidFill>
              <a:ea typeface="+mn-lt"/>
              <a:cs typeface="+mn-lt"/>
            </a:endParaRPr>
          </a:p>
          <a:p>
            <a:pPr>
              <a:lnSpc>
                <a:spcPct val="90000"/>
              </a:lnSpc>
              <a:spcBef>
                <a:spcPts val="1000"/>
              </a:spcBef>
            </a:pPr>
            <a:r>
              <a:rPr lang="en-US" sz="2500" b="1">
                <a:solidFill>
                  <a:srgbClr val="008080"/>
                </a:solidFill>
                <a:ea typeface="+mn-lt"/>
                <a:cs typeface="+mn-lt"/>
              </a:rPr>
              <a:t>What do we want to find out next</a:t>
            </a:r>
            <a:endParaRPr lang="en-US"/>
          </a:p>
          <a:p>
            <a:pPr marL="457200" indent="-457200">
              <a:buFontTx/>
              <a:buAutoNum type="arabicPeriod"/>
            </a:pPr>
            <a:r>
              <a:rPr lang="en-GB" sz="2000">
                <a:solidFill>
                  <a:srgbClr val="000000"/>
                </a:solidFill>
                <a:ea typeface="+mn-lt"/>
                <a:cs typeface="+mn-lt"/>
              </a:rPr>
              <a:t>Understand what categories are services in themselves </a:t>
            </a:r>
            <a:endParaRPr lang="en-GB" sz="2000">
              <a:ea typeface="+mn-lt"/>
              <a:cs typeface="+mn-lt"/>
            </a:endParaRPr>
          </a:p>
          <a:p>
            <a:pPr marL="457200" indent="-457200">
              <a:buAutoNum type="arabicPeriod"/>
            </a:pPr>
            <a:r>
              <a:rPr lang="en-GB" sz="2000">
                <a:ea typeface="+mn-lt"/>
                <a:cs typeface="+mn-lt"/>
              </a:rPr>
              <a:t>Look into the </a:t>
            </a:r>
            <a:r>
              <a:rPr lang="en-GB" sz="2000" b="1">
                <a:ea typeface="+mn-lt"/>
                <a:cs typeface="+mn-lt"/>
              </a:rPr>
              <a:t>ecosystem</a:t>
            </a:r>
            <a:r>
              <a:rPr lang="en-GB" sz="2000">
                <a:ea typeface="+mn-lt"/>
                <a:cs typeface="+mn-lt"/>
              </a:rPr>
              <a:t> Greenwich Community Directory, the </a:t>
            </a:r>
            <a:r>
              <a:rPr lang="en-GB" sz="2000" b="1">
                <a:ea typeface="+mn-lt"/>
                <a:cs typeface="+mn-lt"/>
              </a:rPr>
              <a:t>relationships</a:t>
            </a:r>
            <a:r>
              <a:rPr lang="en-GB" sz="2000">
                <a:ea typeface="+mn-lt"/>
                <a:cs typeface="+mn-lt"/>
              </a:rPr>
              <a:t> between actors </a:t>
            </a:r>
          </a:p>
          <a:p>
            <a:pPr marL="457200" indent="-457200">
              <a:buAutoNum type="arabicPeriod"/>
            </a:pPr>
            <a:r>
              <a:rPr lang="en-GB" sz="2000">
                <a:ea typeface="+mn-lt"/>
                <a:cs typeface="+mn-lt"/>
              </a:rPr>
              <a:t>Zoom into </a:t>
            </a:r>
            <a:r>
              <a:rPr lang="en-GB" sz="2000" b="1">
                <a:ea typeface="+mn-lt"/>
                <a:cs typeface="+mn-lt"/>
              </a:rPr>
              <a:t>the service areas </a:t>
            </a:r>
            <a:r>
              <a:rPr lang="en-GB" sz="2000">
                <a:ea typeface="+mn-lt"/>
                <a:cs typeface="+mn-lt"/>
              </a:rPr>
              <a:t>that are most looked for, mapping the </a:t>
            </a:r>
            <a:r>
              <a:rPr lang="en-GB" sz="2000" b="1">
                <a:ea typeface="+mn-lt"/>
                <a:cs typeface="+mn-lt"/>
              </a:rPr>
              <a:t>end-to-end journey </a:t>
            </a:r>
            <a:r>
              <a:rPr lang="en-GB" sz="2000">
                <a:ea typeface="+mn-lt"/>
                <a:cs typeface="+mn-lt"/>
              </a:rPr>
              <a:t>from resident’s point of view</a:t>
            </a:r>
          </a:p>
        </p:txBody>
      </p:sp>
    </p:spTree>
    <p:extLst>
      <p:ext uri="{BB962C8B-B14F-4D97-AF65-F5344CB8AC3E}">
        <p14:creationId xmlns:p14="http://schemas.microsoft.com/office/powerpoint/2010/main" val="2350927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B5311D-68A7-42D4-BE24-B9CD0F6F72C3}"/>
              </a:ext>
            </a:extLst>
          </p:cNvPr>
          <p:cNvSpPr>
            <a:spLocks noGrp="1"/>
          </p:cNvSpPr>
          <p:nvPr>
            <p:ph idx="1"/>
          </p:nvPr>
        </p:nvSpPr>
        <p:spPr>
          <a:xfrm>
            <a:off x="567250" y="1783606"/>
            <a:ext cx="10515600" cy="4351338"/>
          </a:xfrm>
        </p:spPr>
        <p:txBody>
          <a:bodyPr vert="horz" lIns="91440" tIns="45720" rIns="91440" bIns="45720" rtlCol="0" anchor="t">
            <a:normAutofit/>
          </a:bodyPr>
          <a:lstStyle/>
          <a:p>
            <a:pPr marL="0" indent="0">
              <a:buNone/>
            </a:pPr>
            <a:endParaRPr lang="en-US" sz="2400">
              <a:cs typeface="Calibri" panose="020F0502020204030204"/>
            </a:endParaRPr>
          </a:p>
          <a:p>
            <a:r>
              <a:rPr lang="en-US">
                <a:latin typeface="Open Sans"/>
                <a:ea typeface="Open Sans"/>
                <a:cs typeface="Open Sans"/>
              </a:rPr>
              <a:t>Has anything surprised you?</a:t>
            </a:r>
          </a:p>
          <a:p>
            <a:pPr marL="0" indent="0">
              <a:buNone/>
            </a:pPr>
            <a:endParaRPr lang="en-US">
              <a:latin typeface="Open Sans"/>
              <a:ea typeface="Open Sans"/>
              <a:cs typeface="Open Sans"/>
            </a:endParaRPr>
          </a:p>
          <a:p>
            <a:r>
              <a:rPr lang="en-US">
                <a:latin typeface="Open Sans"/>
                <a:ea typeface="Open Sans"/>
                <a:cs typeface="Open Sans"/>
              </a:rPr>
              <a:t>What would you like to know more about?</a:t>
            </a:r>
          </a:p>
        </p:txBody>
      </p:sp>
      <p:sp>
        <p:nvSpPr>
          <p:cNvPr id="4" name="Rectangle 3">
            <a:extLst>
              <a:ext uri="{FF2B5EF4-FFF2-40B4-BE49-F238E27FC236}">
                <a16:creationId xmlns:a16="http://schemas.microsoft.com/office/drawing/2014/main" id="{EB88E7FB-54AA-A847-89F1-C02E766D80FB}"/>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5" name="Picture 5">
            <a:extLst>
              <a:ext uri="{FF2B5EF4-FFF2-40B4-BE49-F238E27FC236}">
                <a16:creationId xmlns:a16="http://schemas.microsoft.com/office/drawing/2014/main" id="{69C5DB7E-5F4B-5244-B010-B8D78D6A88A0}"/>
              </a:ext>
            </a:extLst>
          </p:cNvPr>
          <p:cNvPicPr>
            <a:picLocks noChangeAspect="1"/>
          </p:cNvPicPr>
          <p:nvPr/>
        </p:nvPicPr>
        <p:blipFill>
          <a:blip r:embed="rId4"/>
          <a:stretch>
            <a:fillRect/>
          </a:stretch>
        </p:blipFill>
        <p:spPr>
          <a:xfrm>
            <a:off x="11034446" y="6208134"/>
            <a:ext cx="970909" cy="469239"/>
          </a:xfrm>
          <a:prstGeom prst="rect">
            <a:avLst/>
          </a:prstGeom>
        </p:spPr>
      </p:pic>
      <p:pic>
        <p:nvPicPr>
          <p:cNvPr id="6" name="Picture 5">
            <a:extLst>
              <a:ext uri="{FF2B5EF4-FFF2-40B4-BE49-F238E27FC236}">
                <a16:creationId xmlns:a16="http://schemas.microsoft.com/office/drawing/2014/main" id="{D72129D7-184C-504D-99F9-DE498DCF7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2555" y="3308021"/>
            <a:ext cx="2680542" cy="2680542"/>
          </a:xfrm>
          <a:prstGeom prst="rect">
            <a:avLst/>
          </a:prstGeom>
        </p:spPr>
      </p:pic>
      <p:sp>
        <p:nvSpPr>
          <p:cNvPr id="9" name="TextBox 8">
            <a:extLst>
              <a:ext uri="{FF2B5EF4-FFF2-40B4-BE49-F238E27FC236}">
                <a16:creationId xmlns:a16="http://schemas.microsoft.com/office/drawing/2014/main" id="{3BC01659-3859-1F41-A6A4-32A249BEBD00}"/>
              </a:ext>
            </a:extLst>
          </p:cNvPr>
          <p:cNvSpPr txBox="1"/>
          <p:nvPr/>
        </p:nvSpPr>
        <p:spPr>
          <a:xfrm>
            <a:off x="567250" y="458324"/>
            <a:ext cx="3372270"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Prompt questions</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8807288"/>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8080"/>
                </a:solidFill>
                <a:latin typeface="Open Sans"/>
                <a:ea typeface="Open Sans"/>
                <a:cs typeface="Open Sans"/>
              </a:rPr>
              <a:t>A Show &amp; Tell is a regular event where...</a:t>
            </a:r>
          </a:p>
        </p:txBody>
      </p:sp>
      <p:sp>
        <p:nvSpPr>
          <p:cNvPr id="8" name="TextBox 1">
            <a:extLst>
              <a:ext uri="{FF2B5EF4-FFF2-40B4-BE49-F238E27FC236}">
                <a16:creationId xmlns:a16="http://schemas.microsoft.com/office/drawing/2014/main" id="{6105F9B7-D2D6-496E-8830-6C34365CD8AE}"/>
              </a:ext>
            </a:extLst>
          </p:cNvPr>
          <p:cNvSpPr txBox="1"/>
          <p:nvPr/>
        </p:nvSpPr>
        <p:spPr>
          <a:xfrm>
            <a:off x="807605" y="1641405"/>
            <a:ext cx="3770360" cy="24795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500" b="1">
                <a:latin typeface="Open Sans"/>
                <a:ea typeface="Open Sans"/>
                <a:cs typeface="Open Sans"/>
              </a:rPr>
              <a:t>We "show”</a:t>
            </a:r>
            <a:br>
              <a:rPr lang="en-GB" sz="2500" b="1">
                <a:latin typeface="Open Sans"/>
                <a:ea typeface="Open Sans"/>
                <a:cs typeface="Open Sans"/>
              </a:rPr>
            </a:br>
            <a:r>
              <a:rPr lang="en-GB" sz="2500">
                <a:latin typeface="Open Sans"/>
                <a:ea typeface="Open Sans"/>
                <a:cs typeface="Open Sans"/>
              </a:rPr>
              <a:t> </a:t>
            </a:r>
            <a:endParaRPr lang="en-GB" sz="25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Share approach and rationale</a:t>
            </a:r>
          </a:p>
          <a:p>
            <a:pPr marL="342900" indent="-34290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Demo ongoing work</a:t>
            </a:r>
          </a:p>
          <a:p>
            <a:pPr marL="342900" indent="-34290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Share insights gathered</a:t>
            </a:r>
          </a:p>
          <a:p>
            <a:pPr marL="342900" indent="-342900">
              <a:lnSpc>
                <a:spcPct val="150000"/>
              </a:lnSpc>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2">
            <a:extLst>
              <a:ext uri="{FF2B5EF4-FFF2-40B4-BE49-F238E27FC236}">
                <a16:creationId xmlns:a16="http://schemas.microsoft.com/office/drawing/2014/main" id="{33A5EC5C-4630-43D8-A40E-ECF280DBC33D}"/>
              </a:ext>
            </a:extLst>
          </p:cNvPr>
          <p:cNvSpPr txBox="1"/>
          <p:nvPr/>
        </p:nvSpPr>
        <p:spPr>
          <a:xfrm>
            <a:off x="6096000" y="1416311"/>
            <a:ext cx="4922720" cy="566315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2500" b="1">
                <a:latin typeface="Open Sans"/>
                <a:ea typeface="Open Sans"/>
                <a:cs typeface="Open Sans"/>
              </a:rPr>
              <a:t>You "tell”</a:t>
            </a:r>
            <a:br>
              <a:rPr lang="en-GB" b="1">
                <a:latin typeface="Open Sans"/>
                <a:ea typeface="Open Sans"/>
                <a:cs typeface="Open Sans"/>
              </a:rPr>
            </a:br>
            <a:endParaRPr lang="en-GB" b="1">
              <a:latin typeface="Open Sans"/>
              <a:ea typeface="Open Sans"/>
              <a:cs typeface="Open Sans"/>
            </a:endParaRPr>
          </a:p>
          <a:p>
            <a:pPr>
              <a:lnSpc>
                <a:spcPct val="150000"/>
              </a:lnSpc>
            </a:pPr>
            <a:r>
              <a:rPr lang="en-GB">
                <a:latin typeface="Open Sans" panose="020B0606030504020204" pitchFamily="34" charset="0"/>
                <a:ea typeface="Open Sans" panose="020B0606030504020204" pitchFamily="34" charset="0"/>
                <a:cs typeface="Open Sans" panose="020B0606030504020204" pitchFamily="34" charset="0"/>
              </a:rPr>
              <a:t>Tell us what you think:</a:t>
            </a:r>
          </a:p>
          <a:p>
            <a:pPr marL="285750" indent="-28575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Things we may have missed</a:t>
            </a:r>
          </a:p>
          <a:p>
            <a:pPr marL="285750" indent="-28575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Offer knowledge we may not have</a:t>
            </a:r>
          </a:p>
          <a:p>
            <a:pPr marL="285750" indent="-28575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Support areas we are struggling with</a:t>
            </a:r>
          </a:p>
          <a:p>
            <a:pPr marL="285750" indent="-285750">
              <a:lnSpc>
                <a:spcPct val="150000"/>
              </a:lnSpc>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2500" b="1">
              <a:latin typeface="Open Sans"/>
              <a:ea typeface="Open Sans"/>
              <a:cs typeface="Open Sans"/>
            </a:endParaRPr>
          </a:p>
          <a:p>
            <a:pPr>
              <a:lnSpc>
                <a:spcPct val="150000"/>
              </a:lnSpc>
            </a:pPr>
            <a:endParaRPr lang="en-US"/>
          </a:p>
          <a:p>
            <a:pPr>
              <a:lnSpc>
                <a:spcPct val="150000"/>
              </a:lnSpc>
            </a:pPr>
            <a:endParaRPr lang="en-GB" sz="250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2500">
              <a:latin typeface="Open Sans" panose="020B0606030504020204" pitchFamily="34" charset="0"/>
              <a:ea typeface="Open Sans" panose="020B0606030504020204" pitchFamily="34" charset="0"/>
              <a:cs typeface="Open Sans" panose="020B0606030504020204" pitchFamily="34" charset="0"/>
            </a:endParaRPr>
          </a:p>
        </p:txBody>
      </p:sp>
      <p:cxnSp>
        <p:nvCxnSpPr>
          <p:cNvPr id="10" name="Straight Connector 9">
            <a:extLst>
              <a:ext uri="{FF2B5EF4-FFF2-40B4-BE49-F238E27FC236}">
                <a16:creationId xmlns:a16="http://schemas.microsoft.com/office/drawing/2014/main" id="{B420C641-14F6-48AA-A336-ADB6E4C2A927}"/>
              </a:ext>
            </a:extLst>
          </p:cNvPr>
          <p:cNvCxnSpPr/>
          <p:nvPr/>
        </p:nvCxnSpPr>
        <p:spPr>
          <a:xfrm>
            <a:off x="5229032" y="1870159"/>
            <a:ext cx="0" cy="3484367"/>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67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4"/>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1561900" y="2920755"/>
            <a:ext cx="752480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chemeClr val="bg1"/>
                </a:solidFill>
                <a:latin typeface="Open Sans" panose="020B0606030504020204" pitchFamily="34" charset="0"/>
                <a:ea typeface="Open Sans" panose="020B0606030504020204" pitchFamily="34" charset="0"/>
                <a:cs typeface="Open Sans" panose="020B0606030504020204" pitchFamily="34" charset="0"/>
              </a:rPr>
              <a:t>Technology </a:t>
            </a:r>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29336094"/>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8080"/>
                </a:solidFill>
                <a:latin typeface="Open Sans"/>
                <a:ea typeface="Open Sans"/>
                <a:cs typeface="Open Sans"/>
              </a:rPr>
              <a:t>What we want to learn</a:t>
            </a:r>
          </a:p>
        </p:txBody>
      </p:sp>
      <p:sp>
        <p:nvSpPr>
          <p:cNvPr id="8" name="TextBox 1">
            <a:extLst>
              <a:ext uri="{FF2B5EF4-FFF2-40B4-BE49-F238E27FC236}">
                <a16:creationId xmlns:a16="http://schemas.microsoft.com/office/drawing/2014/main" id="{6105F9B7-D2D6-496E-8830-6C34365CD8AE}"/>
              </a:ext>
            </a:extLst>
          </p:cNvPr>
          <p:cNvSpPr txBox="1"/>
          <p:nvPr/>
        </p:nvSpPr>
        <p:spPr>
          <a:xfrm>
            <a:off x="583421" y="1434340"/>
            <a:ext cx="11027598" cy="54905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2500" b="1">
                <a:solidFill>
                  <a:srgbClr val="008080"/>
                </a:solidFill>
                <a:ea typeface="+mn-lt"/>
                <a:cs typeface="+mn-lt"/>
              </a:rPr>
              <a:t>Objectives</a:t>
            </a:r>
            <a:endParaRPr lang="en-US"/>
          </a:p>
          <a:p>
            <a:pPr marL="457200" indent="-457200">
              <a:buFont typeface="+mj-lt"/>
              <a:buAutoNum type="arabicPeriod"/>
            </a:pPr>
            <a:r>
              <a:rPr lang="en-US" sz="2500"/>
              <a:t>We understand what Scout, Outpost, LocalGov Drupal and Open Referral UK are </a:t>
            </a:r>
          </a:p>
          <a:p>
            <a:pPr marL="457200" indent="-457200">
              <a:buFont typeface="+mj-lt"/>
              <a:buAutoNum type="arabicPeriod"/>
            </a:pPr>
            <a:r>
              <a:rPr lang="en-US" sz="2500">
                <a:effectLst/>
                <a:ea typeface="Calibri" panose="020F0502020204030204" pitchFamily="34" charset="0"/>
                <a:cs typeface="Arial" panose="020B0604020202020204" pitchFamily="34" charset="0"/>
              </a:rPr>
              <a:t>We’ve documented the technical make-up of the </a:t>
            </a:r>
            <a:r>
              <a:rPr lang="en-US" sz="2500">
                <a:ea typeface="Calibri" panose="020F0502020204030204" pitchFamily="34" charset="0"/>
                <a:cs typeface="Arial" panose="020B0604020202020204" pitchFamily="34" charset="0"/>
              </a:rPr>
              <a:t>existing </a:t>
            </a:r>
            <a:r>
              <a:rPr lang="en-US" sz="2500">
                <a:effectLst/>
                <a:ea typeface="Calibri" panose="020F0502020204030204" pitchFamily="34" charset="0"/>
                <a:cs typeface="Arial" panose="020B0604020202020204" pitchFamily="34" charset="0"/>
              </a:rPr>
              <a:t>GCD</a:t>
            </a:r>
          </a:p>
          <a:p>
            <a:endParaRPr lang="en-GB" sz="2500"/>
          </a:p>
          <a:p>
            <a:endParaRPr lang="en-US" sz="2500">
              <a:ea typeface="+mn-lt"/>
              <a:cs typeface="+mn-lt"/>
            </a:endParaRPr>
          </a:p>
          <a:p>
            <a:endParaRPr lang="en-US" sz="2500">
              <a:solidFill>
                <a:srgbClr val="000000"/>
              </a:solidFill>
              <a:ea typeface="+mn-lt"/>
              <a:cs typeface="+mn-lt"/>
            </a:endParaRPr>
          </a:p>
          <a:p>
            <a:pPr>
              <a:lnSpc>
                <a:spcPct val="90000"/>
              </a:lnSpc>
              <a:spcBef>
                <a:spcPts val="1000"/>
              </a:spcBef>
            </a:pPr>
            <a:r>
              <a:rPr lang="en-US" sz="2500" b="1">
                <a:solidFill>
                  <a:srgbClr val="008080"/>
                </a:solidFill>
                <a:ea typeface="+mn-lt"/>
                <a:cs typeface="+mn-lt"/>
              </a:rPr>
              <a:t>How we're doing this</a:t>
            </a:r>
            <a:r>
              <a:rPr lang="en-US" sz="2500">
                <a:ea typeface="+mn-lt"/>
                <a:cs typeface="+mn-lt"/>
              </a:rPr>
              <a:t>  </a:t>
            </a:r>
          </a:p>
          <a:p>
            <a:pPr marL="342900" indent="-342900">
              <a:lnSpc>
                <a:spcPct val="90000"/>
              </a:lnSpc>
              <a:spcBef>
                <a:spcPts val="1000"/>
              </a:spcBef>
              <a:buFont typeface="Arial" panose="020B0604020202020204" pitchFamily="34" charset="0"/>
              <a:buChar char="•"/>
            </a:pPr>
            <a:r>
              <a:rPr lang="en-US" sz="2500">
                <a:ea typeface="Open Sans" panose="020B0606030504020204" pitchFamily="34" charset="0"/>
                <a:cs typeface="+mn-lt"/>
              </a:rPr>
              <a:t>Desk research about each</a:t>
            </a:r>
          </a:p>
          <a:p>
            <a:pPr marL="342900" indent="-342900">
              <a:lnSpc>
                <a:spcPct val="90000"/>
              </a:lnSpc>
              <a:spcBef>
                <a:spcPts val="1000"/>
              </a:spcBef>
              <a:buFont typeface="Arial" panose="020B0604020202020204" pitchFamily="34" charset="0"/>
              <a:buChar char="•"/>
            </a:pPr>
            <a:r>
              <a:rPr lang="en-US" sz="2500">
                <a:ea typeface="Open Sans" panose="020B0606030504020204" pitchFamily="34" charset="0"/>
                <a:cs typeface="+mn-lt"/>
              </a:rPr>
              <a:t>Meeting with the creators of these to learn more through demos and discussion</a:t>
            </a:r>
          </a:p>
          <a:p>
            <a:pPr>
              <a:lnSpc>
                <a:spcPct val="90000"/>
              </a:lnSpc>
              <a:spcBef>
                <a:spcPts val="1000"/>
              </a:spcBef>
            </a:pPr>
            <a:endParaRPr lang="en-US" sz="2500">
              <a:latin typeface="Calibri" panose="020F0502020204030204"/>
              <a:ea typeface="Open Sans" panose="020B0606030504020204" pitchFamily="34" charset="0"/>
              <a:cs typeface="Calibri"/>
            </a:endParaRPr>
          </a:p>
          <a:p>
            <a:pPr>
              <a:lnSpc>
                <a:spcPct val="90000"/>
              </a:lnSpc>
              <a:spcBef>
                <a:spcPts val="1000"/>
              </a:spcBef>
            </a:pPr>
            <a:endParaRPr lang="en-US" sz="2500">
              <a:latin typeface="Calibri" panose="020F0502020204030204"/>
              <a:ea typeface="Open Sans" panose="020B0606030504020204" pitchFamily="34" charset="0"/>
              <a:cs typeface="Calibri"/>
            </a:endParaRPr>
          </a:p>
          <a:p>
            <a:endParaRPr lang="en-GB" sz="25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77308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98322" y="3765118"/>
            <a:ext cx="162426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2060"/>
                </a:solidFill>
                <a:latin typeface="Proxima Nova" panose="02000506030000020004" pitchFamily="2" charset="0"/>
                <a:ea typeface="Open Sans"/>
                <a:cs typeface="Open Sans"/>
              </a:rPr>
              <a:t>Scout</a:t>
            </a:r>
          </a:p>
        </p:txBody>
      </p:sp>
      <p:sp>
        <p:nvSpPr>
          <p:cNvPr id="8" name="TextBox 1">
            <a:extLst>
              <a:ext uri="{FF2B5EF4-FFF2-40B4-BE49-F238E27FC236}">
                <a16:creationId xmlns:a16="http://schemas.microsoft.com/office/drawing/2014/main" id="{6105F9B7-D2D6-496E-8830-6C34365CD8AE}"/>
              </a:ext>
            </a:extLst>
          </p:cNvPr>
          <p:cNvSpPr txBox="1"/>
          <p:nvPr/>
        </p:nvSpPr>
        <p:spPr>
          <a:xfrm>
            <a:off x="5694448" y="4361017"/>
            <a:ext cx="6318929"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ea typeface="+mn-lt"/>
                <a:cs typeface="+mn-lt"/>
              </a:rPr>
              <a:t>Open Referral UK </a:t>
            </a:r>
            <a:r>
              <a:rPr lang="en-US">
                <a:ea typeface="+mn-lt"/>
                <a:cs typeface="+mn-lt"/>
              </a:rPr>
              <a:t>is a data standard for community services.</a:t>
            </a:r>
          </a:p>
          <a:p>
            <a:r>
              <a:rPr lang="en-GB"/>
              <a:t>A data standard establishes a consistent way of publishing and describing information. It can be adopted by any service directory, which makes it possible to share information between organisations more easily</a:t>
            </a:r>
            <a:endParaRPr lang="en-US">
              <a:ea typeface="+mn-lt"/>
              <a:cs typeface="+mn-lt"/>
            </a:endParaRPr>
          </a:p>
        </p:txBody>
      </p:sp>
      <p:pic>
        <p:nvPicPr>
          <p:cNvPr id="1026" name="Picture 2" descr="Web publishing for Councils | LocalGov Drupal">
            <a:extLst>
              <a:ext uri="{FF2B5EF4-FFF2-40B4-BE49-F238E27FC236}">
                <a16:creationId xmlns:a16="http://schemas.microsoft.com/office/drawing/2014/main" id="{5A39F856-63EA-0642-80C1-574FBA663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3525" y="1016708"/>
            <a:ext cx="1521675" cy="6164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5B4A584-B0E0-724A-A46F-96AB7EA3D5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20" y="1167800"/>
            <a:ext cx="2233404" cy="4998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5F2E43C-F929-5845-A68D-7708699E0968}"/>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8080"/>
                </a:solidFill>
                <a:latin typeface="Open Sans"/>
                <a:ea typeface="Open Sans"/>
                <a:cs typeface="Open Sans"/>
              </a:rPr>
              <a:t>Technology we looked at</a:t>
            </a:r>
          </a:p>
        </p:txBody>
      </p:sp>
      <p:pic>
        <p:nvPicPr>
          <p:cNvPr id="6" name="Picture 5" descr="Icon&#10;&#10;Description automatically generated">
            <a:extLst>
              <a:ext uri="{FF2B5EF4-FFF2-40B4-BE49-F238E27FC236}">
                <a16:creationId xmlns:a16="http://schemas.microsoft.com/office/drawing/2014/main" id="{CA173182-588D-6B40-A79C-07B48EA7B9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4448" y="3618360"/>
            <a:ext cx="1624263" cy="698281"/>
          </a:xfrm>
          <a:prstGeom prst="rect">
            <a:avLst/>
          </a:prstGeom>
        </p:spPr>
      </p:pic>
      <p:sp>
        <p:nvSpPr>
          <p:cNvPr id="15" name="TextBox 1">
            <a:extLst>
              <a:ext uri="{FF2B5EF4-FFF2-40B4-BE49-F238E27FC236}">
                <a16:creationId xmlns:a16="http://schemas.microsoft.com/office/drawing/2014/main" id="{A9710B85-0BDE-E144-9337-12A87EF3571C}"/>
              </a:ext>
            </a:extLst>
          </p:cNvPr>
          <p:cNvSpPr txBox="1"/>
          <p:nvPr/>
        </p:nvSpPr>
        <p:spPr>
          <a:xfrm>
            <a:off x="498322" y="1766940"/>
            <a:ext cx="5057775"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ea typeface="+mn-lt"/>
                <a:cs typeface="+mn-lt"/>
              </a:rPr>
              <a:t>Outpost</a:t>
            </a:r>
            <a:r>
              <a:rPr lang="en-GB">
                <a:ea typeface="+mn-lt"/>
                <a:cs typeface="+mn-lt"/>
              </a:rPr>
              <a:t> </a:t>
            </a:r>
            <a:r>
              <a:rPr lang="en-GB"/>
              <a:t>is a service listing management system – where users can add, edit and manage services. The data can then be used in a variety of ways – </a:t>
            </a:r>
            <a:r>
              <a:rPr lang="en-GB" err="1"/>
              <a:t>eg.</a:t>
            </a:r>
            <a:r>
              <a:rPr lang="en-GB"/>
              <a:t> Pulled through to a directory. It uses the Open Referral UK data standard. </a:t>
            </a:r>
          </a:p>
        </p:txBody>
      </p:sp>
      <p:sp>
        <p:nvSpPr>
          <p:cNvPr id="16" name="TextBox 1">
            <a:extLst>
              <a:ext uri="{FF2B5EF4-FFF2-40B4-BE49-F238E27FC236}">
                <a16:creationId xmlns:a16="http://schemas.microsoft.com/office/drawing/2014/main" id="{E8984A72-63AB-B74A-8613-543D49C2B9C4}"/>
              </a:ext>
            </a:extLst>
          </p:cNvPr>
          <p:cNvSpPr txBox="1"/>
          <p:nvPr/>
        </p:nvSpPr>
        <p:spPr>
          <a:xfrm>
            <a:off x="5686425" y="1762312"/>
            <a:ext cx="6318929"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err="1"/>
              <a:t>LocalGov</a:t>
            </a:r>
            <a:r>
              <a:rPr lang="en-GB" b="1"/>
              <a:t> Drupal </a:t>
            </a:r>
            <a:r>
              <a:rPr lang="en-GB"/>
              <a:t>is an open-source (free) web content management system configured to the meet the requirements of a council websites. </a:t>
            </a:r>
            <a:r>
              <a:rPr lang="en-GB">
                <a:ea typeface="+mn-lt"/>
                <a:cs typeface="+mn-lt"/>
              </a:rPr>
              <a:t>There is a community </a:t>
            </a:r>
            <a:r>
              <a:rPr lang="en-GB"/>
              <a:t>of developers, content designers and leaders for local councils across the UK – a publishing platform created by councils, for councils.</a:t>
            </a:r>
            <a:endParaRPr lang="en-US">
              <a:ea typeface="+mn-lt"/>
              <a:cs typeface="+mn-lt"/>
            </a:endParaRPr>
          </a:p>
        </p:txBody>
      </p:sp>
      <p:sp>
        <p:nvSpPr>
          <p:cNvPr id="18" name="TextBox 17">
            <a:extLst>
              <a:ext uri="{FF2B5EF4-FFF2-40B4-BE49-F238E27FC236}">
                <a16:creationId xmlns:a16="http://schemas.microsoft.com/office/drawing/2014/main" id="{A8BDEAFA-C9E5-A541-87E7-0B3232252BA0}"/>
              </a:ext>
            </a:extLst>
          </p:cNvPr>
          <p:cNvSpPr txBox="1"/>
          <p:nvPr/>
        </p:nvSpPr>
        <p:spPr>
          <a:xfrm>
            <a:off x="498322" y="4389215"/>
            <a:ext cx="4887943" cy="1200329"/>
          </a:xfrm>
          <a:prstGeom prst="rect">
            <a:avLst/>
          </a:prstGeom>
          <a:noFill/>
        </p:spPr>
        <p:txBody>
          <a:bodyPr wrap="square">
            <a:spAutoFit/>
          </a:bodyPr>
          <a:lstStyle/>
          <a:p>
            <a:r>
              <a:rPr lang="en-GB" sz="1800" b="1">
                <a:ea typeface="+mn-lt"/>
                <a:cs typeface="+mn-lt"/>
              </a:rPr>
              <a:t>Scout</a:t>
            </a:r>
            <a:r>
              <a:rPr lang="en-GB" sz="1800">
                <a:ea typeface="+mn-lt"/>
                <a:cs typeface="+mn-lt"/>
              </a:rPr>
              <a:t> </a:t>
            </a:r>
            <a:r>
              <a:rPr lang="en-GB" sz="1800"/>
              <a:t>is an option for a frontend experience of a service directory – so the outward facing directory where you can search, see a list of service results, see a service listing. </a:t>
            </a:r>
            <a:endParaRPr lang="en-US" sz="1800">
              <a:ea typeface="+mn-lt"/>
              <a:cs typeface="+mn-lt"/>
            </a:endParaRPr>
          </a:p>
        </p:txBody>
      </p:sp>
    </p:spTree>
    <p:extLst>
      <p:ext uri="{BB962C8B-B14F-4D97-AF65-F5344CB8AC3E}">
        <p14:creationId xmlns:p14="http://schemas.microsoft.com/office/powerpoint/2010/main" val="886298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4"/>
          <a:stretch>
            <a:fillRect/>
          </a:stretch>
        </p:blipFill>
        <p:spPr>
          <a:xfrm>
            <a:off x="11034445" y="6208132"/>
            <a:ext cx="970909" cy="469239"/>
          </a:xfrm>
          <a:prstGeom prst="rect">
            <a:avLst/>
          </a:prstGeom>
        </p:spPr>
      </p:pic>
      <p:sp>
        <p:nvSpPr>
          <p:cNvPr id="11" name="TextBox 10">
            <a:extLst>
              <a:ext uri="{FF2B5EF4-FFF2-40B4-BE49-F238E27FC236}">
                <a16:creationId xmlns:a16="http://schemas.microsoft.com/office/drawing/2014/main" id="{C5F2E43C-F929-5845-A68D-7708699E0968}"/>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8080"/>
                </a:solidFill>
                <a:latin typeface="Open Sans"/>
                <a:ea typeface="Open Sans"/>
                <a:cs typeface="Open Sans"/>
              </a:rPr>
              <a:t>Technology we looked at</a:t>
            </a:r>
          </a:p>
        </p:txBody>
      </p:sp>
      <p:sp>
        <p:nvSpPr>
          <p:cNvPr id="15" name="TextBox 1">
            <a:extLst>
              <a:ext uri="{FF2B5EF4-FFF2-40B4-BE49-F238E27FC236}">
                <a16:creationId xmlns:a16="http://schemas.microsoft.com/office/drawing/2014/main" id="{A9710B85-0BDE-E144-9337-12A87EF3571C}"/>
              </a:ext>
            </a:extLst>
          </p:cNvPr>
          <p:cNvSpPr txBox="1"/>
          <p:nvPr/>
        </p:nvSpPr>
        <p:spPr>
          <a:xfrm>
            <a:off x="433137" y="2262795"/>
            <a:ext cx="5057775"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err="1">
                <a:ea typeface="+mn-lt"/>
                <a:cs typeface="+mn-lt"/>
              </a:rPr>
              <a:t>Placecube</a:t>
            </a:r>
            <a:r>
              <a:rPr lang="en-GB">
                <a:ea typeface="+mn-lt"/>
                <a:cs typeface="+mn-lt"/>
              </a:rPr>
              <a:t> offer a platform called </a:t>
            </a:r>
            <a:r>
              <a:rPr lang="en-GB" b="1">
                <a:ea typeface="+mn-lt"/>
                <a:cs typeface="+mn-lt"/>
              </a:rPr>
              <a:t>Open Place Directory. </a:t>
            </a:r>
            <a:r>
              <a:rPr lang="en-GB">
                <a:ea typeface="+mn-lt"/>
                <a:cs typeface="+mn-lt"/>
              </a:rPr>
              <a:t> It is a platform that f</a:t>
            </a:r>
            <a:r>
              <a:rPr lang="en-GB"/>
              <a:t>acilitates crowdsourcing &amp; quality assurance of ‘Open Referral UK’ data standards for local services. </a:t>
            </a:r>
          </a:p>
        </p:txBody>
      </p:sp>
      <p:pic>
        <p:nvPicPr>
          <p:cNvPr id="3074" name="Picture 2" descr="Placecube Limited - Integrated Digital Solutions for Business.">
            <a:extLst>
              <a:ext uri="{FF2B5EF4-FFF2-40B4-BE49-F238E27FC236}">
                <a16:creationId xmlns:a16="http://schemas.microsoft.com/office/drawing/2014/main" id="{85B65473-82B7-C243-A3D2-E1D57025B8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197" y="1314644"/>
            <a:ext cx="2233646" cy="523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351111"/>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8080"/>
                </a:solidFill>
                <a:latin typeface="Open Sans"/>
                <a:ea typeface="Open Sans"/>
                <a:cs typeface="Open Sans"/>
              </a:rPr>
              <a:t>Current technical setup</a:t>
            </a:r>
          </a:p>
        </p:txBody>
      </p:sp>
      <p:sp>
        <p:nvSpPr>
          <p:cNvPr id="8" name="TextBox 1">
            <a:extLst>
              <a:ext uri="{FF2B5EF4-FFF2-40B4-BE49-F238E27FC236}">
                <a16:creationId xmlns:a16="http://schemas.microsoft.com/office/drawing/2014/main" id="{6105F9B7-D2D6-496E-8830-6C34365CD8AE}"/>
              </a:ext>
            </a:extLst>
          </p:cNvPr>
          <p:cNvSpPr txBox="1"/>
          <p:nvPr/>
        </p:nvSpPr>
        <p:spPr>
          <a:xfrm>
            <a:off x="433137" y="821087"/>
            <a:ext cx="10989454"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ea typeface="+mn-lt"/>
                <a:cs typeface="+mn-lt"/>
              </a:rPr>
              <a:t>We are capturing what the current technical setup is and documenting it in a technical/system architecture map. This helps us understand how things currently work and we should keep in mind for the future. </a:t>
            </a:r>
          </a:p>
        </p:txBody>
      </p:sp>
      <p:pic>
        <p:nvPicPr>
          <p:cNvPr id="6" name="Picture 5">
            <a:extLst>
              <a:ext uri="{FF2B5EF4-FFF2-40B4-BE49-F238E27FC236}">
                <a16:creationId xmlns:a16="http://schemas.microsoft.com/office/drawing/2014/main" id="{F8A08C51-B697-834D-8D1D-1740660101F8}"/>
              </a:ext>
            </a:extLst>
          </p:cNvPr>
          <p:cNvPicPr>
            <a:picLocks noChangeAspect="1"/>
          </p:cNvPicPr>
          <p:nvPr/>
        </p:nvPicPr>
        <p:blipFill rotWithShape="1">
          <a:blip r:embed="rId4">
            <a:extLst>
              <a:ext uri="{28A0092B-C50C-407E-A947-70E740481C1C}">
                <a14:useLocalDpi xmlns:a14="http://schemas.microsoft.com/office/drawing/2010/main" val="0"/>
              </a:ext>
            </a:extLst>
          </a:blip>
          <a:srcRect r="5185" b="4055"/>
          <a:stretch/>
        </p:blipFill>
        <p:spPr>
          <a:xfrm>
            <a:off x="1660663" y="1968215"/>
            <a:ext cx="8534401" cy="4034388"/>
          </a:xfrm>
          <a:prstGeom prst="rect">
            <a:avLst/>
          </a:prstGeom>
        </p:spPr>
      </p:pic>
    </p:spTree>
    <p:extLst>
      <p:ext uri="{BB962C8B-B14F-4D97-AF65-F5344CB8AC3E}">
        <p14:creationId xmlns:p14="http://schemas.microsoft.com/office/powerpoint/2010/main" val="51795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8080"/>
                </a:solidFill>
                <a:latin typeface="Open Sans"/>
                <a:ea typeface="Open Sans"/>
                <a:cs typeface="Open Sans"/>
              </a:rPr>
              <a:t>What are our hunches?</a:t>
            </a:r>
          </a:p>
        </p:txBody>
      </p:sp>
      <p:sp>
        <p:nvSpPr>
          <p:cNvPr id="8" name="TextBox 1">
            <a:extLst>
              <a:ext uri="{FF2B5EF4-FFF2-40B4-BE49-F238E27FC236}">
                <a16:creationId xmlns:a16="http://schemas.microsoft.com/office/drawing/2014/main" id="{6105F9B7-D2D6-496E-8830-6C34365CD8AE}"/>
              </a:ext>
            </a:extLst>
          </p:cNvPr>
          <p:cNvSpPr txBox="1"/>
          <p:nvPr/>
        </p:nvSpPr>
        <p:spPr>
          <a:xfrm>
            <a:off x="583421" y="1434340"/>
            <a:ext cx="11027598" cy="57341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pPr>
            <a:r>
              <a:rPr lang="en-US" sz="2500">
                <a:ea typeface="+mn-lt"/>
                <a:cs typeface="+mn-lt"/>
              </a:rPr>
              <a:t>There are a lot of technology options that we can reuse which allows us to avoid starting from scratch.</a:t>
            </a:r>
          </a:p>
          <a:p>
            <a:pPr marL="457200" indent="-457200">
              <a:buFont typeface="+mj-lt"/>
              <a:buAutoNum type="arabicPeriod"/>
            </a:pPr>
            <a:r>
              <a:rPr lang="en-US" sz="2500">
                <a:ea typeface="+mn-lt"/>
                <a:cs typeface="+mn-lt"/>
              </a:rPr>
              <a:t>There is an advantage to looking at building the directory into smaller components/modules that are connected rather than one larger solution that does everything. </a:t>
            </a:r>
          </a:p>
          <a:p>
            <a:pPr marL="457200" indent="-457200">
              <a:buFont typeface="+mj-lt"/>
              <a:buAutoNum type="arabicPeriod"/>
            </a:pPr>
            <a:r>
              <a:rPr lang="en-US" sz="2500">
                <a:ea typeface="+mn-lt"/>
                <a:cs typeface="+mn-lt"/>
              </a:rPr>
              <a:t>The types of tech we are looking at will help us make our project open and more easily reusable</a:t>
            </a:r>
          </a:p>
          <a:p>
            <a:pPr marL="457200" indent="-457200">
              <a:buFont typeface="+mj-lt"/>
              <a:buAutoNum type="arabicPeriod"/>
            </a:pPr>
            <a:endParaRPr lang="en-US" sz="2500">
              <a:ea typeface="+mn-lt"/>
              <a:cs typeface="+mn-lt"/>
            </a:endParaRPr>
          </a:p>
          <a:p>
            <a:endParaRPr lang="en-US" sz="2500">
              <a:solidFill>
                <a:srgbClr val="000000"/>
              </a:solidFill>
              <a:ea typeface="+mn-lt"/>
              <a:cs typeface="+mn-lt"/>
            </a:endParaRPr>
          </a:p>
          <a:p>
            <a:pPr>
              <a:lnSpc>
                <a:spcPct val="90000"/>
              </a:lnSpc>
              <a:spcBef>
                <a:spcPts val="1000"/>
              </a:spcBef>
            </a:pPr>
            <a:endParaRPr lang="en-US" sz="2500">
              <a:ea typeface="Open Sans" panose="020B0606030504020204" pitchFamily="34" charset="0"/>
              <a:cs typeface="+mn-lt"/>
            </a:endParaRPr>
          </a:p>
          <a:p>
            <a:pPr>
              <a:lnSpc>
                <a:spcPct val="90000"/>
              </a:lnSpc>
              <a:spcBef>
                <a:spcPts val="1000"/>
              </a:spcBef>
            </a:pPr>
            <a:endParaRPr lang="en-US" sz="2500">
              <a:latin typeface="Calibri" panose="020F0502020204030204"/>
              <a:ea typeface="Open Sans" panose="020B0606030504020204" pitchFamily="34" charset="0"/>
              <a:cs typeface="Calibri"/>
            </a:endParaRPr>
          </a:p>
          <a:p>
            <a:pPr>
              <a:lnSpc>
                <a:spcPct val="90000"/>
              </a:lnSpc>
              <a:spcBef>
                <a:spcPts val="1000"/>
              </a:spcBef>
            </a:pPr>
            <a:endParaRPr lang="en-US" sz="2500">
              <a:latin typeface="Calibri" panose="020F0502020204030204"/>
              <a:ea typeface="Open Sans" panose="020B0606030504020204" pitchFamily="34" charset="0"/>
              <a:cs typeface="Calibri"/>
            </a:endParaRPr>
          </a:p>
          <a:p>
            <a:endParaRPr lang="en-GB" sz="25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6154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2"/>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1298449" y="2745858"/>
            <a:ext cx="752480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chemeClr val="bg1"/>
                </a:solidFill>
                <a:latin typeface="Open Sans" panose="020B0606030504020204" pitchFamily="34" charset="0"/>
                <a:ea typeface="Open Sans" panose="020B0606030504020204" pitchFamily="34" charset="0"/>
                <a:cs typeface="Open Sans" panose="020B0606030504020204" pitchFamily="34" charset="0"/>
              </a:rPr>
              <a:t>Constraints</a:t>
            </a:r>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26555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8080"/>
                </a:solidFill>
                <a:latin typeface="Open Sans"/>
                <a:ea typeface="Open Sans"/>
                <a:cs typeface="Open Sans"/>
              </a:rPr>
              <a:t>What we want to learn</a:t>
            </a:r>
          </a:p>
        </p:txBody>
      </p:sp>
      <p:sp>
        <p:nvSpPr>
          <p:cNvPr id="8" name="TextBox 1">
            <a:extLst>
              <a:ext uri="{FF2B5EF4-FFF2-40B4-BE49-F238E27FC236}">
                <a16:creationId xmlns:a16="http://schemas.microsoft.com/office/drawing/2014/main" id="{6105F9B7-D2D6-496E-8830-6C34365CD8AE}"/>
              </a:ext>
            </a:extLst>
          </p:cNvPr>
          <p:cNvSpPr txBox="1"/>
          <p:nvPr/>
        </p:nvSpPr>
        <p:spPr>
          <a:xfrm>
            <a:off x="583421" y="1434340"/>
            <a:ext cx="11027598" cy="62805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2500" b="1">
                <a:solidFill>
                  <a:srgbClr val="008080"/>
                </a:solidFill>
                <a:ea typeface="+mn-lt"/>
                <a:cs typeface="+mn-lt"/>
              </a:rPr>
              <a:t>Objectives</a:t>
            </a:r>
            <a:endParaRPr lang="en-US"/>
          </a:p>
          <a:p>
            <a:r>
              <a:rPr lang="en-US" sz="2500">
                <a:ea typeface="+mn-lt"/>
                <a:cs typeface="+mn-lt"/>
              </a:rPr>
              <a:t>1.    </a:t>
            </a:r>
            <a:r>
              <a:rPr lang="en-US" sz="2500">
                <a:effectLst/>
                <a:latin typeface="Calibri" panose="020F0502020204030204" pitchFamily="34" charset="0"/>
                <a:ea typeface="Calibri" panose="020F0502020204030204" pitchFamily="34" charset="0"/>
                <a:cs typeface="Arial" panose="020B0604020202020204" pitchFamily="34" charset="0"/>
              </a:rPr>
              <a:t>We understand the legal and technical constraints of the project</a:t>
            </a:r>
            <a:endParaRPr lang="en-US" sz="2500">
              <a:ea typeface="+mn-lt"/>
              <a:cs typeface="+mn-lt"/>
            </a:endParaRPr>
          </a:p>
          <a:p>
            <a:r>
              <a:rPr lang="en-US" sz="2500">
                <a:ea typeface="+mn-lt"/>
                <a:cs typeface="+mn-lt"/>
              </a:rPr>
              <a:t>2.    We understand how the GCD aligns with RBG Strategies </a:t>
            </a:r>
            <a:endParaRPr lang="en-US">
              <a:ea typeface="+mn-lt"/>
              <a:cs typeface="+mn-lt"/>
            </a:endParaRPr>
          </a:p>
          <a:p>
            <a:pPr>
              <a:lnSpc>
                <a:spcPct val="90000"/>
              </a:lnSpc>
              <a:spcBef>
                <a:spcPts val="1000"/>
              </a:spcBef>
            </a:pPr>
            <a:endParaRPr lang="en-US" sz="2500">
              <a:solidFill>
                <a:srgbClr val="000000"/>
              </a:solidFill>
              <a:ea typeface="+mn-lt"/>
              <a:cs typeface="+mn-lt"/>
            </a:endParaRPr>
          </a:p>
          <a:p>
            <a:pPr>
              <a:lnSpc>
                <a:spcPct val="90000"/>
              </a:lnSpc>
              <a:spcBef>
                <a:spcPts val="1000"/>
              </a:spcBef>
            </a:pPr>
            <a:r>
              <a:rPr lang="en-US" sz="2500" b="1">
                <a:solidFill>
                  <a:srgbClr val="008080"/>
                </a:solidFill>
                <a:ea typeface="+mn-lt"/>
                <a:cs typeface="+mn-lt"/>
              </a:rPr>
              <a:t>How we're doing this</a:t>
            </a:r>
            <a:r>
              <a:rPr lang="en-US" sz="2500">
                <a:ea typeface="+mn-lt"/>
                <a:cs typeface="+mn-lt"/>
              </a:rPr>
              <a:t>  </a:t>
            </a:r>
          </a:p>
          <a:p>
            <a:pPr>
              <a:lnSpc>
                <a:spcPct val="90000"/>
              </a:lnSpc>
              <a:spcBef>
                <a:spcPts val="1000"/>
              </a:spcBef>
            </a:pPr>
            <a:r>
              <a:rPr lang="en-US" sz="2500">
                <a:ea typeface="+mn-lt"/>
                <a:cs typeface="+mn-lt"/>
              </a:rPr>
              <a:t>Breaking this down across the following:</a:t>
            </a:r>
          </a:p>
          <a:p>
            <a:pPr marL="342900" indent="-342900">
              <a:lnSpc>
                <a:spcPct val="90000"/>
              </a:lnSpc>
              <a:spcBef>
                <a:spcPts val="1000"/>
              </a:spcBef>
              <a:buFont typeface="Arial"/>
              <a:buChar char="•"/>
            </a:pPr>
            <a:r>
              <a:rPr lang="en-US" sz="2500">
                <a:ea typeface="+mn-lt"/>
                <a:cs typeface="+mn-lt"/>
              </a:rPr>
              <a:t>Children and Families / Young People</a:t>
            </a:r>
          </a:p>
          <a:p>
            <a:pPr marL="342900" indent="-342900">
              <a:lnSpc>
                <a:spcPct val="90000"/>
              </a:lnSpc>
              <a:spcBef>
                <a:spcPts val="1000"/>
              </a:spcBef>
              <a:buFont typeface="Arial"/>
              <a:buChar char="•"/>
            </a:pPr>
            <a:r>
              <a:rPr lang="en-US" sz="2500">
                <a:ea typeface="+mn-lt"/>
                <a:cs typeface="+mn-lt"/>
              </a:rPr>
              <a:t>SEND  Local Offer</a:t>
            </a:r>
            <a:r>
              <a:rPr lang="en-US" sz="2500" b="1">
                <a:cs typeface="Calibri"/>
              </a:rPr>
              <a:t> </a:t>
            </a:r>
          </a:p>
          <a:p>
            <a:pPr marL="342900" indent="-342900">
              <a:lnSpc>
                <a:spcPct val="90000"/>
              </a:lnSpc>
              <a:spcBef>
                <a:spcPts val="1000"/>
              </a:spcBef>
              <a:buFont typeface="Arial"/>
              <a:buChar char="•"/>
            </a:pPr>
            <a:r>
              <a:rPr lang="en-US" sz="2500">
                <a:ea typeface="+mn-lt"/>
                <a:cs typeface="+mn-lt"/>
              </a:rPr>
              <a:t>Adults and Older People</a:t>
            </a:r>
          </a:p>
          <a:p>
            <a:pPr>
              <a:lnSpc>
                <a:spcPct val="90000"/>
              </a:lnSpc>
              <a:spcBef>
                <a:spcPts val="1000"/>
              </a:spcBef>
            </a:pPr>
            <a:endParaRPr lang="en-US" sz="2500">
              <a:ea typeface="Open Sans" panose="020B0606030504020204" pitchFamily="34" charset="0"/>
              <a:cs typeface="+mn-lt"/>
            </a:endParaRPr>
          </a:p>
          <a:p>
            <a:pPr>
              <a:lnSpc>
                <a:spcPct val="90000"/>
              </a:lnSpc>
              <a:spcBef>
                <a:spcPts val="1000"/>
              </a:spcBef>
            </a:pPr>
            <a:endParaRPr lang="en-US" sz="2500">
              <a:latin typeface="Calibri" panose="020F0502020204030204"/>
              <a:ea typeface="Open Sans" panose="020B0606030504020204" pitchFamily="34" charset="0"/>
              <a:cs typeface="Calibri"/>
            </a:endParaRPr>
          </a:p>
          <a:p>
            <a:pPr>
              <a:lnSpc>
                <a:spcPct val="90000"/>
              </a:lnSpc>
              <a:spcBef>
                <a:spcPts val="1000"/>
              </a:spcBef>
            </a:pPr>
            <a:endParaRPr lang="en-US" sz="2500">
              <a:latin typeface="Calibri" panose="020F0502020204030204"/>
              <a:ea typeface="Open Sans" panose="020B0606030504020204" pitchFamily="34" charset="0"/>
              <a:cs typeface="Calibri"/>
            </a:endParaRPr>
          </a:p>
          <a:p>
            <a:endParaRPr lang="en-GB" sz="25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42506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mn-lt"/>
                <a:cs typeface="+mn-lt"/>
              </a:rPr>
              <a:t>What we've found out</a:t>
            </a:r>
            <a:endParaRPr lang="en-US" b="1">
              <a:solidFill>
                <a:srgbClr val="008080"/>
              </a:solidFill>
              <a:latin typeface="Open Sans"/>
              <a:ea typeface="Open Sans"/>
              <a:cs typeface="Open Sans"/>
            </a:endParaRPr>
          </a:p>
        </p:txBody>
      </p:sp>
      <p:sp>
        <p:nvSpPr>
          <p:cNvPr id="8" name="TextBox 1">
            <a:extLst>
              <a:ext uri="{FF2B5EF4-FFF2-40B4-BE49-F238E27FC236}">
                <a16:creationId xmlns:a16="http://schemas.microsoft.com/office/drawing/2014/main" id="{6105F9B7-D2D6-496E-8830-6C34365CD8AE}"/>
              </a:ext>
            </a:extLst>
          </p:cNvPr>
          <p:cNvSpPr txBox="1"/>
          <p:nvPr/>
        </p:nvSpPr>
        <p:spPr>
          <a:xfrm>
            <a:off x="583421" y="1434340"/>
            <a:ext cx="11027598" cy="333617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500" b="1">
              <a:solidFill>
                <a:srgbClr val="008080"/>
              </a:solidFill>
              <a:ea typeface="+mn-lt"/>
              <a:cs typeface="+mn-lt"/>
            </a:endParaRPr>
          </a:p>
          <a:p>
            <a:pPr marL="457200" indent="-457200">
              <a:buFont typeface="Arial,Sans-Serif"/>
              <a:buChar char="•"/>
            </a:pPr>
            <a:endParaRPr lang="en-GB" sz="2500">
              <a:ea typeface="+mn-lt"/>
              <a:cs typeface="+mn-lt"/>
            </a:endParaRPr>
          </a:p>
          <a:p>
            <a:pPr marL="285750" indent="-285750">
              <a:buFont typeface="Arial,Sans-Serif"/>
              <a:buChar char="•"/>
            </a:pPr>
            <a:endParaRPr lang="en-GB" sz="2500">
              <a:cs typeface="Calibri"/>
            </a:endParaRPr>
          </a:p>
          <a:p>
            <a:pPr marL="285750" indent="-285750">
              <a:buFont typeface="Arial,Sans-Serif"/>
              <a:buChar char="•"/>
            </a:pPr>
            <a:endParaRPr lang="en-GB" sz="2500">
              <a:latin typeface="Calibri" panose="020F0502020204030204"/>
              <a:ea typeface="Open Sans" panose="020B0606030504020204" pitchFamily="34" charset="0"/>
              <a:cs typeface="Calibri"/>
            </a:endParaRPr>
          </a:p>
          <a:p>
            <a:pPr>
              <a:lnSpc>
                <a:spcPct val="90000"/>
              </a:lnSpc>
              <a:spcBef>
                <a:spcPts val="1000"/>
              </a:spcBef>
            </a:pPr>
            <a:endParaRPr lang="en-US" sz="2500">
              <a:latin typeface="Calibri" panose="020F0502020204030204"/>
              <a:ea typeface="Open Sans" panose="020B0606030504020204" pitchFamily="34" charset="0"/>
              <a:cs typeface="Calibri"/>
            </a:endParaRPr>
          </a:p>
          <a:p>
            <a:pPr>
              <a:lnSpc>
                <a:spcPct val="90000"/>
              </a:lnSpc>
              <a:spcBef>
                <a:spcPts val="1000"/>
              </a:spcBef>
            </a:pPr>
            <a:endParaRPr lang="en-US" sz="2500">
              <a:latin typeface="Calibri" panose="020F0502020204030204"/>
              <a:ea typeface="Open Sans" panose="020B0606030504020204" pitchFamily="34" charset="0"/>
              <a:cs typeface="Calibri"/>
            </a:endParaRPr>
          </a:p>
          <a:p>
            <a:endParaRPr lang="en-GB" sz="25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5" descr="Table, calendar&#10;&#10;Description automatically generated">
            <a:extLst>
              <a:ext uri="{FF2B5EF4-FFF2-40B4-BE49-F238E27FC236}">
                <a16:creationId xmlns:a16="http://schemas.microsoft.com/office/drawing/2014/main" id="{E7BD62E3-8062-4693-A415-78A2E093C586}"/>
              </a:ext>
            </a:extLst>
          </p:cNvPr>
          <p:cNvPicPr>
            <a:picLocks noChangeAspect="1"/>
          </p:cNvPicPr>
          <p:nvPr/>
        </p:nvPicPr>
        <p:blipFill>
          <a:blip r:embed="rId4"/>
          <a:stretch>
            <a:fillRect/>
          </a:stretch>
        </p:blipFill>
        <p:spPr>
          <a:xfrm>
            <a:off x="890587" y="893371"/>
            <a:ext cx="10148924" cy="4928400"/>
          </a:xfrm>
          <a:prstGeom prst="rect">
            <a:avLst/>
          </a:prstGeom>
        </p:spPr>
      </p:pic>
    </p:spTree>
    <p:extLst>
      <p:ext uri="{BB962C8B-B14F-4D97-AF65-F5344CB8AC3E}">
        <p14:creationId xmlns:p14="http://schemas.microsoft.com/office/powerpoint/2010/main" val="1531932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2BA285-9326-4A00-94F9-BD7BE94B937D}"/>
              </a:ext>
            </a:extLst>
          </p:cNvPr>
          <p:cNvSpPr>
            <a:spLocks noGrp="1"/>
          </p:cNvSpPr>
          <p:nvPr>
            <p:ph idx="1"/>
          </p:nvPr>
        </p:nvSpPr>
        <p:spPr>
          <a:xfrm>
            <a:off x="0" y="1002792"/>
            <a:ext cx="11607421" cy="5238442"/>
          </a:xfrm>
        </p:spPr>
        <p:txBody>
          <a:bodyPr vert="horz" lIns="91440" tIns="45720" rIns="91440" bIns="45720" rtlCol="0" anchor="t">
            <a:normAutofit/>
          </a:bodyPr>
          <a:lstStyle/>
          <a:p>
            <a:pPr marL="0" indent="0">
              <a:buNone/>
            </a:pPr>
            <a:r>
              <a:rPr lang="en-US" sz="1600" b="1">
                <a:solidFill>
                  <a:srgbClr val="008080"/>
                </a:solidFill>
                <a:latin typeface="Open Sans"/>
                <a:ea typeface="+mn-lt"/>
                <a:cs typeface="+mn-lt"/>
              </a:rPr>
              <a:t>        Children and Families – Childcare Act</a:t>
            </a:r>
            <a:endParaRPr lang="en-US" sz="2200">
              <a:solidFill>
                <a:srgbClr val="000000"/>
              </a:solidFill>
              <a:latin typeface="Calibri" panose="020F0502020204030204"/>
              <a:ea typeface="+mn-lt"/>
              <a:cs typeface="+mn-lt"/>
            </a:endParaRPr>
          </a:p>
          <a:p>
            <a:pPr lvl="1"/>
            <a:r>
              <a:rPr lang="en-US" sz="1600">
                <a:cs typeface="Calibri"/>
              </a:rPr>
              <a:t>Must establish a service providing info, advice and assistance</a:t>
            </a:r>
          </a:p>
          <a:p>
            <a:pPr indent="0">
              <a:buNone/>
            </a:pPr>
            <a:r>
              <a:rPr lang="en-US" sz="1600" b="1">
                <a:solidFill>
                  <a:srgbClr val="008080"/>
                </a:solidFill>
                <a:latin typeface="Open Sans"/>
                <a:ea typeface="+mn-lt"/>
                <a:cs typeface="+mn-lt"/>
              </a:rPr>
              <a:t>   SEND – Code of practice</a:t>
            </a:r>
          </a:p>
          <a:p>
            <a:pPr lvl="1"/>
            <a:r>
              <a:rPr lang="en-US" sz="1600">
                <a:cs typeface="Calibri"/>
              </a:rPr>
              <a:t>Must publish a Local Offer which sets out in one place information about the provision for children and young people who have SEN or are disabled.</a:t>
            </a:r>
          </a:p>
          <a:p>
            <a:pPr lvl="1"/>
            <a:endParaRPr lang="en-US" sz="1600">
              <a:cs typeface="Calibri"/>
            </a:endParaRPr>
          </a:p>
          <a:p>
            <a:pPr marL="457200" lvl="1" indent="0">
              <a:buNone/>
            </a:pPr>
            <a:r>
              <a:rPr lang="en-US" sz="1600" b="1">
                <a:solidFill>
                  <a:srgbClr val="008080"/>
                </a:solidFill>
                <a:latin typeface="Open Sans"/>
                <a:ea typeface="+mn-lt"/>
                <a:cs typeface="+mn-lt"/>
              </a:rPr>
              <a:t>Adults and Older People</a:t>
            </a:r>
          </a:p>
          <a:p>
            <a:pPr lvl="1"/>
            <a:r>
              <a:rPr lang="en-US" sz="1600">
                <a:cs typeface="Calibri" panose="020F0502020204030204"/>
              </a:rPr>
              <a:t>Under the Care Act 2014  the LA must establish and maintain a service providing people in its area with info and advice relating to care and support for adults and support for </a:t>
            </a:r>
            <a:r>
              <a:rPr lang="en-US" sz="1600" err="1">
                <a:cs typeface="Calibri" panose="020F0502020204030204"/>
              </a:rPr>
              <a:t>carers</a:t>
            </a:r>
            <a:r>
              <a:rPr lang="en-US" sz="1600">
                <a:cs typeface="Calibri" panose="020F0502020204030204"/>
              </a:rPr>
              <a:t>. </a:t>
            </a:r>
            <a:r>
              <a:rPr lang="en-US">
                <a:cs typeface="Calibri" panose="020F0502020204030204"/>
              </a:rPr>
              <a:t> </a:t>
            </a:r>
          </a:p>
          <a:p>
            <a:pPr marL="457200" lvl="1" indent="0">
              <a:buNone/>
            </a:pPr>
            <a:r>
              <a:rPr lang="en-US" sz="1600" b="1">
                <a:solidFill>
                  <a:srgbClr val="008080"/>
                </a:solidFill>
                <a:latin typeface="Open Sans"/>
                <a:ea typeface="+mn-lt"/>
                <a:cs typeface="+mn-lt"/>
              </a:rPr>
              <a:t>Compliance</a:t>
            </a:r>
          </a:p>
          <a:p>
            <a:pPr lvl="1"/>
            <a:r>
              <a:rPr lang="en-US" sz="1600">
                <a:cs typeface="Calibri" panose="020F0502020204030204"/>
              </a:rPr>
              <a:t>Data Protection Act 2018</a:t>
            </a:r>
          </a:p>
          <a:p>
            <a:pPr lvl="1"/>
            <a:r>
              <a:rPr lang="en-US" sz="1600">
                <a:cs typeface="Calibri" panose="020F0502020204030204"/>
              </a:rPr>
              <a:t>Accessibility Regulations 2018</a:t>
            </a:r>
          </a:p>
          <a:p>
            <a:pPr lvl="1"/>
            <a:r>
              <a:rPr lang="en-US" sz="1600">
                <a:cs typeface="Calibri" panose="020F0502020204030204"/>
              </a:rPr>
              <a:t>Equality Act 2010</a:t>
            </a:r>
          </a:p>
          <a:p>
            <a:pPr lvl="1"/>
            <a:endParaRPr lang="en-US" sz="1600">
              <a:solidFill>
                <a:srgbClr val="000000"/>
              </a:solidFill>
              <a:latin typeface="Calibri"/>
              <a:ea typeface="+mn-lt"/>
              <a:cs typeface="+mn-lt"/>
            </a:endParaRPr>
          </a:p>
          <a:p>
            <a:pPr marL="457200" lvl="1" indent="0">
              <a:buNone/>
            </a:pPr>
            <a:r>
              <a:rPr lang="en-US" sz="1600" b="1">
                <a:solidFill>
                  <a:srgbClr val="008080"/>
                </a:solidFill>
                <a:latin typeface="Open Sans"/>
                <a:ea typeface="+mn-lt"/>
                <a:cs typeface="+mn-lt"/>
              </a:rPr>
              <a:t>Greenwich strategies </a:t>
            </a:r>
          </a:p>
          <a:p>
            <a:pPr lvl="1"/>
            <a:r>
              <a:rPr lang="en-US" sz="1600">
                <a:cs typeface="Calibri" panose="020F0502020204030204"/>
              </a:rPr>
              <a:t>Joint Health and Well Being Strategy </a:t>
            </a:r>
          </a:p>
          <a:p>
            <a:pPr lvl="1"/>
            <a:r>
              <a:rPr lang="en-US" sz="1600">
                <a:cs typeface="Calibri" panose="020F0502020204030204"/>
              </a:rPr>
              <a:t>Vision for Health and Adults Services</a:t>
            </a:r>
          </a:p>
          <a:p>
            <a:pPr lvl="1"/>
            <a:endParaRPr lang="en-US">
              <a:cs typeface="Calibri" panose="020F0502020204030204"/>
            </a:endParaRPr>
          </a:p>
          <a:p>
            <a:pPr indent="0"/>
            <a:endParaRPr lang="en-US">
              <a:cs typeface="Calibri" panose="020F0502020204030204"/>
            </a:endParaRPr>
          </a:p>
          <a:p>
            <a:endParaRPr lang="en-GB">
              <a:cs typeface="Calibri" panose="020F0502020204030204"/>
            </a:endParaRPr>
          </a:p>
        </p:txBody>
      </p:sp>
      <p:sp>
        <p:nvSpPr>
          <p:cNvPr id="4" name="Rectangle 3">
            <a:extLst>
              <a:ext uri="{FF2B5EF4-FFF2-40B4-BE49-F238E27FC236}">
                <a16:creationId xmlns:a16="http://schemas.microsoft.com/office/drawing/2014/main" id="{78B16363-929C-4CC4-BD93-1E806C621DB0}"/>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6EECF77C-2013-4789-A3A8-6FDA333BB0FD}"/>
              </a:ext>
            </a:extLst>
          </p:cNvPr>
          <p:cNvPicPr>
            <a:picLocks noChangeAspect="1"/>
          </p:cNvPicPr>
          <p:nvPr/>
        </p:nvPicPr>
        <p:blipFill>
          <a:blip r:embed="rId4"/>
          <a:stretch>
            <a:fillRect/>
          </a:stretch>
        </p:blipFill>
        <p:spPr>
          <a:xfrm>
            <a:off x="11034445" y="6208132"/>
            <a:ext cx="970909" cy="469239"/>
          </a:xfrm>
          <a:prstGeom prst="rect">
            <a:avLst/>
          </a:prstGeom>
        </p:spPr>
      </p:pic>
      <p:sp>
        <p:nvSpPr>
          <p:cNvPr id="8" name="TextBox 7">
            <a:extLst>
              <a:ext uri="{FF2B5EF4-FFF2-40B4-BE49-F238E27FC236}">
                <a16:creationId xmlns:a16="http://schemas.microsoft.com/office/drawing/2014/main" id="{1F993897-8139-DF4A-8529-927101A03E4F}"/>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mn-lt"/>
                <a:cs typeface="+mn-lt"/>
              </a:rPr>
              <a:t>What we've found out</a:t>
            </a:r>
            <a:endParaRPr lang="en-US" b="1">
              <a:solidFill>
                <a:srgbClr val="008080"/>
              </a:solidFill>
              <a:latin typeface="Open Sans"/>
              <a:ea typeface="Open Sans"/>
              <a:cs typeface="Open Sans"/>
            </a:endParaRPr>
          </a:p>
        </p:txBody>
      </p:sp>
    </p:spTree>
    <p:extLst>
      <p:ext uri="{BB962C8B-B14F-4D97-AF65-F5344CB8AC3E}">
        <p14:creationId xmlns:p14="http://schemas.microsoft.com/office/powerpoint/2010/main" val="519088720"/>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6B3FF74-CE5D-4933-9376-70E81AB9E641}"/>
              </a:ext>
            </a:extLst>
          </p:cNvPr>
          <p:cNvSpPr/>
          <p:nvPr/>
        </p:nvSpPr>
        <p:spPr>
          <a:xfrm>
            <a:off x="930374"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720A711-9800-4330-B580-3A8FC09D45D9}"/>
              </a:ext>
            </a:extLst>
          </p:cNvPr>
          <p:cNvSpPr/>
          <p:nvPr/>
        </p:nvSpPr>
        <p:spPr>
          <a:xfrm>
            <a:off x="4592890"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2A74C45-D638-444B-B77A-63E6AA02242F}"/>
              </a:ext>
            </a:extLst>
          </p:cNvPr>
          <p:cNvSpPr/>
          <p:nvPr/>
        </p:nvSpPr>
        <p:spPr>
          <a:xfrm>
            <a:off x="8345535"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0E412DA-8897-4897-A0DB-D5EA5D304BF0}"/>
              </a:ext>
            </a:extLst>
          </p:cNvPr>
          <p:cNvSpPr txBox="1"/>
          <p:nvPr/>
        </p:nvSpPr>
        <p:spPr>
          <a:xfrm>
            <a:off x="1088606" y="3104024"/>
            <a:ext cx="24344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262626"/>
                </a:solidFill>
                <a:latin typeface="Open Sans"/>
                <a:ea typeface="Open Sans"/>
                <a:cs typeface="Open Sans"/>
              </a:rPr>
              <a:t>Show progress </a:t>
            </a:r>
            <a:r>
              <a:rPr lang="en-GB">
                <a:solidFill>
                  <a:srgbClr val="262626"/>
                </a:solidFill>
                <a:latin typeface="Open Sans"/>
                <a:ea typeface="Open Sans"/>
                <a:cs typeface="Open Sans"/>
              </a:rPr>
              <a:t>early and often</a:t>
            </a:r>
            <a:endParaRPr lang="en-US">
              <a:solidFill>
                <a:srgbClr val="262626"/>
              </a:solidFill>
              <a:latin typeface="Open Sans"/>
              <a:ea typeface="Open Sans"/>
              <a:cs typeface="Open Sans"/>
            </a:endParaRPr>
          </a:p>
        </p:txBody>
      </p:sp>
      <p:sp>
        <p:nvSpPr>
          <p:cNvPr id="11" name="TextBox 10">
            <a:extLst>
              <a:ext uri="{FF2B5EF4-FFF2-40B4-BE49-F238E27FC236}">
                <a16:creationId xmlns:a16="http://schemas.microsoft.com/office/drawing/2014/main" id="{72B42AD8-C1A1-40E6-B020-AD433D4BC956}"/>
              </a:ext>
            </a:extLst>
          </p:cNvPr>
          <p:cNvSpPr txBox="1"/>
          <p:nvPr/>
        </p:nvSpPr>
        <p:spPr>
          <a:xfrm>
            <a:off x="4767226" y="2880679"/>
            <a:ext cx="243445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chemeClr val="tx1">
                    <a:lumMod val="85000"/>
                    <a:lumOff val="15000"/>
                  </a:schemeClr>
                </a:solidFill>
                <a:latin typeface="Open Sans"/>
                <a:ea typeface="Open Sans"/>
                <a:cs typeface="Open Sans"/>
              </a:rPr>
              <a:t>Get feedback </a:t>
            </a:r>
            <a:r>
              <a:rPr lang="en-GB">
                <a:solidFill>
                  <a:schemeClr val="tx1">
                    <a:lumMod val="85000"/>
                    <a:lumOff val="15000"/>
                  </a:schemeClr>
                </a:solidFill>
                <a:latin typeface="Open Sans"/>
                <a:ea typeface="Open Sans"/>
                <a:cs typeface="Open Sans"/>
              </a:rPr>
              <a:t>from everyone, to shape what we do next</a:t>
            </a:r>
          </a:p>
          <a:p>
            <a:pPr algn="ctr"/>
            <a:endParaRPr lang="en-GB" sz="1200">
              <a:solidFill>
                <a:schemeClr val="tx1">
                  <a:lumMod val="85000"/>
                  <a:lumOff val="15000"/>
                </a:schemeClr>
              </a:solidFill>
              <a:latin typeface="Open Sans"/>
              <a:ea typeface="Open Sans"/>
              <a:cs typeface="Open Sans"/>
            </a:endParaRPr>
          </a:p>
          <a:p>
            <a:pPr algn="ctr"/>
            <a:r>
              <a:rPr lang="en-GB" sz="1200">
                <a:solidFill>
                  <a:schemeClr val="tx1">
                    <a:lumMod val="85000"/>
                    <a:lumOff val="15000"/>
                  </a:schemeClr>
                </a:solidFill>
                <a:latin typeface="Open Sans"/>
                <a:ea typeface="Open Sans"/>
                <a:cs typeface="Open Sans"/>
              </a:rPr>
              <a:t>(not just those involved in the day to day work)</a:t>
            </a:r>
          </a:p>
        </p:txBody>
      </p:sp>
      <p:sp>
        <p:nvSpPr>
          <p:cNvPr id="12" name="TextBox 11">
            <a:extLst>
              <a:ext uri="{FF2B5EF4-FFF2-40B4-BE49-F238E27FC236}">
                <a16:creationId xmlns:a16="http://schemas.microsoft.com/office/drawing/2014/main" id="{268DEFB7-D3F5-45A2-BE08-A526DF0E14AD}"/>
              </a:ext>
            </a:extLst>
          </p:cNvPr>
          <p:cNvSpPr txBox="1"/>
          <p:nvPr/>
        </p:nvSpPr>
        <p:spPr>
          <a:xfrm>
            <a:off x="8358557" y="2797760"/>
            <a:ext cx="267589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chemeClr val="tx1">
                    <a:lumMod val="85000"/>
                    <a:lumOff val="15000"/>
                  </a:schemeClr>
                </a:solidFill>
                <a:latin typeface="Open Sans"/>
                <a:ea typeface="Open Sans"/>
                <a:cs typeface="Open Sans"/>
              </a:rPr>
              <a:t>Make connections </a:t>
            </a:r>
            <a:r>
              <a:rPr lang="en-GB">
                <a:solidFill>
                  <a:schemeClr val="tx1">
                    <a:lumMod val="85000"/>
                    <a:lumOff val="15000"/>
                  </a:schemeClr>
                </a:solidFill>
                <a:latin typeface="Open Sans"/>
                <a:ea typeface="Open Sans"/>
                <a:cs typeface="Open Sans"/>
              </a:rPr>
              <a:t>with other work and knowledge</a:t>
            </a:r>
            <a:endParaRPr lang="en-US">
              <a:solidFill>
                <a:schemeClr val="tx1">
                  <a:lumMod val="85000"/>
                  <a:lumOff val="15000"/>
                </a:schemeClr>
              </a:solidFill>
              <a:cs typeface="Calibri"/>
            </a:endParaRPr>
          </a:p>
        </p:txBody>
      </p:sp>
      <p:sp>
        <p:nvSpPr>
          <p:cNvPr id="3" name="Rectangle 2">
            <a:extLst>
              <a:ext uri="{FF2B5EF4-FFF2-40B4-BE49-F238E27FC236}">
                <a16:creationId xmlns:a16="http://schemas.microsoft.com/office/drawing/2014/main" id="{A05C8588-AED5-4970-B088-60E4B7CD525F}"/>
              </a:ext>
            </a:extLst>
          </p:cNvPr>
          <p:cNvSpPr/>
          <p:nvPr/>
        </p:nvSpPr>
        <p:spPr>
          <a:xfrm>
            <a:off x="4" y="606175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6" name="Picture 5" descr="Text&#10;&#10;Description automatically generated">
            <a:extLst>
              <a:ext uri="{FF2B5EF4-FFF2-40B4-BE49-F238E27FC236}">
                <a16:creationId xmlns:a16="http://schemas.microsoft.com/office/drawing/2014/main" id="{DCDFDF9C-000C-498F-BE95-94AD071022FD}"/>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13" name="TextBox 12">
            <a:extLst>
              <a:ext uri="{FF2B5EF4-FFF2-40B4-BE49-F238E27FC236}">
                <a16:creationId xmlns:a16="http://schemas.microsoft.com/office/drawing/2014/main" id="{0A3E1331-D788-3E4C-BC99-DFF62B322A1A}"/>
              </a:ext>
            </a:extLst>
          </p:cNvPr>
          <p:cNvSpPr txBox="1"/>
          <p:nvPr/>
        </p:nvSpPr>
        <p:spPr>
          <a:xfrm>
            <a:off x="567250" y="458324"/>
            <a:ext cx="8030650" cy="523220"/>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Why do we do them? </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56044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B5311D-68A7-42D4-BE24-B9CD0F6F72C3}"/>
              </a:ext>
            </a:extLst>
          </p:cNvPr>
          <p:cNvSpPr>
            <a:spLocks noGrp="1"/>
          </p:cNvSpPr>
          <p:nvPr>
            <p:ph idx="1"/>
          </p:nvPr>
        </p:nvSpPr>
        <p:spPr>
          <a:xfrm>
            <a:off x="567250" y="1783606"/>
            <a:ext cx="10515600" cy="4097520"/>
          </a:xfrm>
        </p:spPr>
        <p:txBody>
          <a:bodyPr vert="horz" lIns="91440" tIns="45720" rIns="91440" bIns="45720" rtlCol="0" anchor="t">
            <a:normAutofit/>
          </a:bodyPr>
          <a:lstStyle/>
          <a:p>
            <a:pPr marL="0" indent="0">
              <a:buNone/>
            </a:pPr>
            <a:endParaRPr lang="en-US" sz="2400">
              <a:cs typeface="Calibri" panose="020F0502020204030204"/>
            </a:endParaRPr>
          </a:p>
          <a:p>
            <a:r>
              <a:rPr lang="en-US">
                <a:latin typeface="Open Sans"/>
                <a:ea typeface="Open Sans"/>
                <a:cs typeface="Open Sans"/>
              </a:rPr>
              <a:t>Is anything unclear so far? </a:t>
            </a:r>
          </a:p>
          <a:p>
            <a:pPr marL="0" indent="0">
              <a:buNone/>
            </a:pPr>
            <a:endParaRPr lang="en-US">
              <a:latin typeface="Open Sans"/>
              <a:ea typeface="Open Sans"/>
              <a:cs typeface="Open Sans"/>
            </a:endParaRPr>
          </a:p>
          <a:p>
            <a:r>
              <a:rPr lang="en-US">
                <a:latin typeface="Open Sans"/>
                <a:ea typeface="Open Sans"/>
                <a:cs typeface="Open Sans"/>
              </a:rPr>
              <a:t>Would you like us to explain anything again or in more detail? </a:t>
            </a:r>
          </a:p>
        </p:txBody>
      </p:sp>
      <p:sp>
        <p:nvSpPr>
          <p:cNvPr id="4" name="Rectangle 3">
            <a:extLst>
              <a:ext uri="{FF2B5EF4-FFF2-40B4-BE49-F238E27FC236}">
                <a16:creationId xmlns:a16="http://schemas.microsoft.com/office/drawing/2014/main" id="{EB88E7FB-54AA-A847-89F1-C02E766D80FB}"/>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5" name="Picture 5">
            <a:extLst>
              <a:ext uri="{FF2B5EF4-FFF2-40B4-BE49-F238E27FC236}">
                <a16:creationId xmlns:a16="http://schemas.microsoft.com/office/drawing/2014/main" id="{69C5DB7E-5F4B-5244-B010-B8D78D6A88A0}"/>
              </a:ext>
            </a:extLst>
          </p:cNvPr>
          <p:cNvPicPr>
            <a:picLocks noChangeAspect="1"/>
          </p:cNvPicPr>
          <p:nvPr/>
        </p:nvPicPr>
        <p:blipFill>
          <a:blip r:embed="rId4"/>
          <a:stretch>
            <a:fillRect/>
          </a:stretch>
        </p:blipFill>
        <p:spPr>
          <a:xfrm>
            <a:off x="11034446" y="6208134"/>
            <a:ext cx="970909" cy="469239"/>
          </a:xfrm>
          <a:prstGeom prst="rect">
            <a:avLst/>
          </a:prstGeom>
        </p:spPr>
      </p:pic>
      <p:pic>
        <p:nvPicPr>
          <p:cNvPr id="6" name="Picture 5">
            <a:extLst>
              <a:ext uri="{FF2B5EF4-FFF2-40B4-BE49-F238E27FC236}">
                <a16:creationId xmlns:a16="http://schemas.microsoft.com/office/drawing/2014/main" id="{D72129D7-184C-504D-99F9-DE498DCF7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2555" y="3308021"/>
            <a:ext cx="2680542" cy="2680542"/>
          </a:xfrm>
          <a:prstGeom prst="rect">
            <a:avLst/>
          </a:prstGeom>
        </p:spPr>
      </p:pic>
      <p:sp>
        <p:nvSpPr>
          <p:cNvPr id="9" name="TextBox 8">
            <a:extLst>
              <a:ext uri="{FF2B5EF4-FFF2-40B4-BE49-F238E27FC236}">
                <a16:creationId xmlns:a16="http://schemas.microsoft.com/office/drawing/2014/main" id="{3BC01659-3859-1F41-A6A4-32A249BEBD00}"/>
              </a:ext>
            </a:extLst>
          </p:cNvPr>
          <p:cNvSpPr txBox="1"/>
          <p:nvPr/>
        </p:nvSpPr>
        <p:spPr>
          <a:xfrm>
            <a:off x="567250" y="458324"/>
            <a:ext cx="3372270"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Prompt questions</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34423319"/>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2"/>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1253399" y="2301358"/>
            <a:ext cx="968519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chemeClr val="bg1"/>
                </a:solidFill>
                <a:latin typeface="Open Sans" panose="020B0606030504020204" pitchFamily="34" charset="0"/>
                <a:ea typeface="Open Sans" panose="020B0606030504020204" pitchFamily="34" charset="0"/>
                <a:cs typeface="Open Sans" panose="020B0606030504020204" pitchFamily="34" charset="0"/>
              </a:rPr>
              <a:t>Learning from other Local Authorities </a:t>
            </a:r>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83841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8" name="TextBox 1">
            <a:extLst>
              <a:ext uri="{FF2B5EF4-FFF2-40B4-BE49-F238E27FC236}">
                <a16:creationId xmlns:a16="http://schemas.microsoft.com/office/drawing/2014/main" id="{6105F9B7-D2D6-496E-8830-6C34365CD8AE}"/>
              </a:ext>
            </a:extLst>
          </p:cNvPr>
          <p:cNvSpPr txBox="1"/>
          <p:nvPr/>
        </p:nvSpPr>
        <p:spPr>
          <a:xfrm>
            <a:off x="583421" y="1434340"/>
            <a:ext cx="11027598" cy="514230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2400" b="1">
                <a:solidFill>
                  <a:srgbClr val="008080"/>
                </a:solidFill>
                <a:ea typeface="+mn-lt"/>
                <a:cs typeface="+mn-lt"/>
              </a:rPr>
              <a:t>Objective</a:t>
            </a:r>
            <a:endParaRPr lang="en-US" sz="2400"/>
          </a:p>
          <a:p>
            <a:r>
              <a:rPr lang="en-US" sz="2400">
                <a:effectLst/>
                <a:latin typeface="Calibri" panose="020F0502020204030204" pitchFamily="34" charset="0"/>
                <a:ea typeface="Calibri" panose="020F0502020204030204" pitchFamily="34" charset="0"/>
                <a:cs typeface="Arial" panose="020B0604020202020204" pitchFamily="34" charset="0"/>
              </a:rPr>
              <a:t>We’ve met with other local authorities to learn from their experience of developing directories</a:t>
            </a:r>
            <a:endParaRPr lang="en-GB" sz="2400">
              <a:effectLst/>
              <a:latin typeface="Calibri" panose="020F0502020204030204" pitchFamily="34" charset="0"/>
              <a:ea typeface="Calibri" panose="020F0502020204030204" pitchFamily="34" charset="0"/>
              <a:cs typeface="Arial" panose="020B0604020202020204" pitchFamily="34" charset="0"/>
            </a:endParaRPr>
          </a:p>
          <a:p>
            <a:endParaRPr lang="en-US" sz="2400">
              <a:solidFill>
                <a:srgbClr val="000000"/>
              </a:solidFill>
              <a:ea typeface="+mn-lt"/>
              <a:cs typeface="+mn-lt"/>
            </a:endParaRPr>
          </a:p>
          <a:p>
            <a:pPr>
              <a:lnSpc>
                <a:spcPct val="90000"/>
              </a:lnSpc>
              <a:spcBef>
                <a:spcPts val="1000"/>
              </a:spcBef>
            </a:pPr>
            <a:r>
              <a:rPr lang="en-US" sz="2400" b="1">
                <a:solidFill>
                  <a:srgbClr val="008080"/>
                </a:solidFill>
                <a:ea typeface="+mn-lt"/>
                <a:cs typeface="+mn-lt"/>
              </a:rPr>
              <a:t>How we're doing this</a:t>
            </a:r>
            <a:r>
              <a:rPr lang="en-US" sz="2400">
                <a:ea typeface="+mn-lt"/>
                <a:cs typeface="+mn-lt"/>
              </a:rPr>
              <a:t>  </a:t>
            </a:r>
          </a:p>
          <a:p>
            <a:pPr marL="342900" indent="-342900">
              <a:lnSpc>
                <a:spcPct val="90000"/>
              </a:lnSpc>
              <a:spcBef>
                <a:spcPts val="1000"/>
              </a:spcBef>
              <a:buFont typeface="Arial" panose="020B0604020202020204" pitchFamily="34" charset="0"/>
              <a:buChar char="•"/>
            </a:pPr>
            <a:r>
              <a:rPr lang="en-US" sz="2400">
                <a:ea typeface="Open Sans" panose="020B0606030504020204" pitchFamily="34" charset="0"/>
                <a:cs typeface="+mn-lt"/>
              </a:rPr>
              <a:t>Meeting with local authorities across the UK – learning through demos and in-depth discussions</a:t>
            </a:r>
          </a:p>
          <a:p>
            <a:pPr marL="342900" indent="-342900">
              <a:lnSpc>
                <a:spcPct val="90000"/>
              </a:lnSpc>
              <a:spcBef>
                <a:spcPts val="1000"/>
              </a:spcBef>
              <a:buFont typeface="Arial" panose="020B0604020202020204" pitchFamily="34" charset="0"/>
              <a:buChar char="•"/>
            </a:pPr>
            <a:r>
              <a:rPr lang="en-US" sz="2400">
                <a:ea typeface="Open Sans" panose="020B0606030504020204" pitchFamily="34" charset="0"/>
                <a:cs typeface="+mn-lt"/>
              </a:rPr>
              <a:t>Exploring how best to continue to have conversations with the sector: we have invited everyone we have spoken to, to a </a:t>
            </a:r>
            <a:r>
              <a:rPr lang="en-US" sz="2400" err="1">
                <a:ea typeface="Open Sans" panose="020B0606030504020204" pitchFamily="34" charset="0"/>
                <a:cs typeface="+mn-lt"/>
              </a:rPr>
              <a:t>LGDrupal</a:t>
            </a:r>
            <a:r>
              <a:rPr lang="en-US" sz="2400">
                <a:ea typeface="Open Sans" panose="020B0606030504020204" pitchFamily="34" charset="0"/>
                <a:cs typeface="+mn-lt"/>
              </a:rPr>
              <a:t> led Directories Show &amp; Tell event which we are presenting at. Around 33 other Councils are invited so far!</a:t>
            </a:r>
            <a:endParaRPr lang="en-US" sz="2400">
              <a:latin typeface="Calibri" panose="020F0502020204030204"/>
              <a:ea typeface="Open Sans" panose="020B0606030504020204" pitchFamily="34" charset="0"/>
              <a:cs typeface="Calibri"/>
            </a:endParaRPr>
          </a:p>
          <a:p>
            <a:pPr>
              <a:lnSpc>
                <a:spcPct val="90000"/>
              </a:lnSpc>
              <a:spcBef>
                <a:spcPts val="1000"/>
              </a:spcBef>
            </a:pPr>
            <a:endParaRPr lang="en-US" sz="2500">
              <a:latin typeface="Calibri" panose="020F0502020204030204"/>
              <a:ea typeface="Open Sans" panose="020B0606030504020204" pitchFamily="34" charset="0"/>
              <a:cs typeface="Calibri"/>
            </a:endParaRPr>
          </a:p>
          <a:p>
            <a:endParaRPr lang="en-GB" sz="250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8956E789-D5CD-C54D-9643-65C722C594F8}"/>
              </a:ext>
            </a:extLst>
          </p:cNvPr>
          <p:cNvSpPr txBox="1"/>
          <p:nvPr/>
        </p:nvSpPr>
        <p:spPr>
          <a:xfrm>
            <a:off x="567250" y="458324"/>
            <a:ext cx="4261103" cy="523220"/>
          </a:xfrm>
          <a:prstGeom prst="rect">
            <a:avLst/>
          </a:prstGeom>
          <a:noFill/>
        </p:spPr>
        <p:txBody>
          <a:bodyPr wrap="none" lIns="91440" tIns="45720" rIns="91440" bIns="45720" rtlCol="0" anchor="t">
            <a:spAutoFit/>
          </a:bodyPr>
          <a:lstStyle/>
          <a:p>
            <a:r>
              <a:rPr lang="en-GB" sz="2800" b="1">
                <a:solidFill>
                  <a:srgbClr val="008080"/>
                </a:solidFill>
                <a:latin typeface="Open Sans"/>
                <a:ea typeface="Open Sans"/>
                <a:cs typeface="Open Sans"/>
              </a:rPr>
              <a:t>What we want to learn</a:t>
            </a:r>
          </a:p>
        </p:txBody>
      </p:sp>
    </p:spTree>
    <p:extLst>
      <p:ext uri="{BB962C8B-B14F-4D97-AF65-F5344CB8AC3E}">
        <p14:creationId xmlns:p14="http://schemas.microsoft.com/office/powerpoint/2010/main" val="219499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ee the source image">
            <a:extLst>
              <a:ext uri="{FF2B5EF4-FFF2-40B4-BE49-F238E27FC236}">
                <a16:creationId xmlns:a16="http://schemas.microsoft.com/office/drawing/2014/main" id="{877D4199-CDA0-45F2-97D5-1D29515CC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617" y="4334098"/>
            <a:ext cx="2514143" cy="10715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14C6FE2C-B283-4AE4-A7A8-9D2BC5A8B0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23" t="3535" r="15832" b="5916"/>
          <a:stretch/>
        </p:blipFill>
        <p:spPr bwMode="auto">
          <a:xfrm>
            <a:off x="687168" y="1306180"/>
            <a:ext cx="2332695" cy="23266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a:extLst>
              <a:ext uri="{FF2B5EF4-FFF2-40B4-BE49-F238E27FC236}">
                <a16:creationId xmlns:a16="http://schemas.microsoft.com/office/drawing/2014/main" id="{8E5857F3-7EE6-427B-963F-B7F518B391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9509" y="3933060"/>
            <a:ext cx="1467682" cy="146768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ee the source image">
            <a:extLst>
              <a:ext uri="{FF2B5EF4-FFF2-40B4-BE49-F238E27FC236}">
                <a16:creationId xmlns:a16="http://schemas.microsoft.com/office/drawing/2014/main" id="{0DEBBA08-4C0E-45D3-A4C6-ED0E7B5AD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6981" y="2118582"/>
            <a:ext cx="2275792" cy="109967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ee the source image">
            <a:extLst>
              <a:ext uri="{FF2B5EF4-FFF2-40B4-BE49-F238E27FC236}">
                <a16:creationId xmlns:a16="http://schemas.microsoft.com/office/drawing/2014/main" id="{B3500F42-CBEB-426F-8B15-4168F8C07D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836" y="4252808"/>
            <a:ext cx="2194032" cy="123414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2F9C321-BC02-470C-9251-0A4B558F0FEE}"/>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5">
            <a:extLst>
              <a:ext uri="{FF2B5EF4-FFF2-40B4-BE49-F238E27FC236}">
                <a16:creationId xmlns:a16="http://schemas.microsoft.com/office/drawing/2014/main" id="{34A39596-205D-40CD-8A49-FFE841C75192}"/>
              </a:ext>
            </a:extLst>
          </p:cNvPr>
          <p:cNvPicPr>
            <a:picLocks noChangeAspect="1"/>
          </p:cNvPicPr>
          <p:nvPr/>
        </p:nvPicPr>
        <p:blipFill>
          <a:blip r:embed="rId8"/>
          <a:stretch>
            <a:fillRect/>
          </a:stretch>
        </p:blipFill>
        <p:spPr>
          <a:xfrm>
            <a:off x="11034445" y="6208132"/>
            <a:ext cx="970909" cy="469239"/>
          </a:xfrm>
          <a:prstGeom prst="rect">
            <a:avLst/>
          </a:prstGeom>
        </p:spPr>
      </p:pic>
      <p:pic>
        <p:nvPicPr>
          <p:cNvPr id="28" name="Picture 27">
            <a:extLst>
              <a:ext uri="{FF2B5EF4-FFF2-40B4-BE49-F238E27FC236}">
                <a16:creationId xmlns:a16="http://schemas.microsoft.com/office/drawing/2014/main" id="{2181D432-861A-46DB-BBEB-812D7EF67916}"/>
              </a:ext>
            </a:extLst>
          </p:cNvPr>
          <p:cNvPicPr>
            <a:picLocks noChangeAspect="1"/>
          </p:cNvPicPr>
          <p:nvPr/>
        </p:nvPicPr>
        <p:blipFill rotWithShape="1">
          <a:blip r:embed="rId9"/>
          <a:srcRect l="1824" t="11982" r="93994" b="78408"/>
          <a:stretch/>
        </p:blipFill>
        <p:spPr>
          <a:xfrm>
            <a:off x="9231000" y="4055914"/>
            <a:ext cx="2081049" cy="1344828"/>
          </a:xfrm>
          <a:prstGeom prst="rect">
            <a:avLst/>
          </a:prstGeom>
        </p:spPr>
      </p:pic>
      <p:pic>
        <p:nvPicPr>
          <p:cNvPr id="29" name="Picture 2" descr="See the source image">
            <a:extLst>
              <a:ext uri="{FF2B5EF4-FFF2-40B4-BE49-F238E27FC236}">
                <a16:creationId xmlns:a16="http://schemas.microsoft.com/office/drawing/2014/main" id="{A29DD031-F71A-43D0-AC0D-3806784404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49010" y="1741227"/>
            <a:ext cx="1344549" cy="17484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70599817-250E-4364-AAF0-0D0191BF68A0}"/>
              </a:ext>
            </a:extLst>
          </p:cNvPr>
          <p:cNvPicPr>
            <a:picLocks noChangeAspect="1"/>
          </p:cNvPicPr>
          <p:nvPr/>
        </p:nvPicPr>
        <p:blipFill rotWithShape="1">
          <a:blip r:embed="rId11"/>
          <a:srcRect l="4189" t="11982" r="78446" b="77207"/>
          <a:stretch/>
        </p:blipFill>
        <p:spPr>
          <a:xfrm>
            <a:off x="5519564" y="2809888"/>
            <a:ext cx="2816958" cy="493242"/>
          </a:xfrm>
          <a:prstGeom prst="rect">
            <a:avLst/>
          </a:prstGeom>
        </p:spPr>
      </p:pic>
      <p:pic>
        <p:nvPicPr>
          <p:cNvPr id="20" name="Picture 2" descr="See the source image">
            <a:extLst>
              <a:ext uri="{FF2B5EF4-FFF2-40B4-BE49-F238E27FC236}">
                <a16:creationId xmlns:a16="http://schemas.microsoft.com/office/drawing/2014/main" id="{BD3CA3DF-44AB-4868-8026-9DCA93ABA2B6}"/>
              </a:ext>
            </a:extLst>
          </p:cNvPr>
          <p:cNvPicPr>
            <a:picLocks noGrp="1" noChangeAspect="1" noChangeArrowheads="1"/>
          </p:cNvPicPr>
          <p:nvPr>
            <p:ph idx="1"/>
          </p:nvPr>
        </p:nvPicPr>
        <p:blipFill rotWithShape="1">
          <a:blip r:embed="rId12">
            <a:extLst>
              <a:ext uri="{28A0092B-C50C-407E-A947-70E740481C1C}">
                <a14:useLocalDpi xmlns:a14="http://schemas.microsoft.com/office/drawing/2010/main" val="0"/>
              </a:ext>
            </a:extLst>
          </a:blip>
          <a:srcRect t="38818" b="37541"/>
          <a:stretch/>
        </p:blipFill>
        <p:spPr bwMode="auto">
          <a:xfrm>
            <a:off x="5355222" y="1925521"/>
            <a:ext cx="3051969" cy="72151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A40FEB7-5FEB-D142-BCC2-5E564059051D}"/>
              </a:ext>
            </a:extLst>
          </p:cNvPr>
          <p:cNvSpPr txBox="1"/>
          <p:nvPr/>
        </p:nvSpPr>
        <p:spPr>
          <a:xfrm>
            <a:off x="567250" y="458324"/>
            <a:ext cx="6266459" cy="954107"/>
          </a:xfrm>
          <a:prstGeom prst="rect">
            <a:avLst/>
          </a:prstGeom>
          <a:noFill/>
        </p:spPr>
        <p:txBody>
          <a:bodyPr wrap="none" lIns="91440" tIns="45720" rIns="91440" bIns="45720" rtlCol="0" anchor="t">
            <a:spAutoFit/>
          </a:bodyPr>
          <a:lstStyle/>
          <a:p>
            <a:r>
              <a:rPr lang="en-GB" sz="2800" b="1">
                <a:solidFill>
                  <a:srgbClr val="008080"/>
                </a:solidFill>
                <a:latin typeface="Open Sans"/>
                <a:ea typeface="+mn-lt"/>
                <a:cs typeface="+mn-lt"/>
              </a:rPr>
              <a:t>Who we have engaged with so far </a:t>
            </a:r>
            <a:br>
              <a:rPr lang="en-GB" sz="2800"/>
            </a:b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45349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F93C4-6495-4EF5-8BDB-A086A7D012FE}"/>
              </a:ext>
            </a:extLst>
          </p:cNvPr>
          <p:cNvSpPr>
            <a:spLocks noGrp="1"/>
          </p:cNvSpPr>
          <p:nvPr>
            <p:ph type="title"/>
          </p:nvPr>
        </p:nvSpPr>
        <p:spPr>
          <a:xfrm>
            <a:off x="518845" y="133465"/>
            <a:ext cx="10515600" cy="1325563"/>
          </a:xfrm>
        </p:spPr>
        <p:txBody>
          <a:bodyPr/>
          <a:lstStyle/>
          <a:p>
            <a:r>
              <a:rPr lang="en-US" sz="2800" b="1">
                <a:solidFill>
                  <a:srgbClr val="008080"/>
                </a:solidFill>
                <a:latin typeface="Open Sans"/>
                <a:ea typeface="+mn-lt"/>
                <a:cs typeface="+mn-lt"/>
              </a:rPr>
              <a:t>What we’ve found out</a:t>
            </a:r>
            <a:endParaRPr lang="en-GB" sz="2800" b="1">
              <a:solidFill>
                <a:srgbClr val="008080"/>
              </a:solidFill>
              <a:latin typeface="Open Sans"/>
              <a:ea typeface="+mn-lt"/>
              <a:cs typeface="+mn-lt"/>
            </a:endParaRPr>
          </a:p>
        </p:txBody>
      </p:sp>
      <p:sp>
        <p:nvSpPr>
          <p:cNvPr id="3" name="Content Placeholder 2">
            <a:extLst>
              <a:ext uri="{FF2B5EF4-FFF2-40B4-BE49-F238E27FC236}">
                <a16:creationId xmlns:a16="http://schemas.microsoft.com/office/drawing/2014/main" id="{642BA285-9326-4A00-94F9-BD7BE94B937D}"/>
              </a:ext>
            </a:extLst>
          </p:cNvPr>
          <p:cNvSpPr>
            <a:spLocks noGrp="1"/>
          </p:cNvSpPr>
          <p:nvPr>
            <p:ph idx="1"/>
          </p:nvPr>
        </p:nvSpPr>
        <p:spPr>
          <a:xfrm>
            <a:off x="518845" y="1253331"/>
            <a:ext cx="10515600" cy="4351338"/>
          </a:xfrm>
        </p:spPr>
        <p:txBody>
          <a:bodyPr vert="horz" lIns="91440" tIns="45720" rIns="91440" bIns="45720" rtlCol="0" anchor="t">
            <a:normAutofit/>
          </a:bodyPr>
          <a:lstStyle/>
          <a:p>
            <a:pPr marL="0" indent="0">
              <a:buNone/>
            </a:pPr>
            <a:r>
              <a:rPr lang="en-US" sz="2200">
                <a:cs typeface="Calibri"/>
              </a:rPr>
              <a:t>The public sector has a lot of </a:t>
            </a:r>
            <a:r>
              <a:rPr lang="en-US" sz="2200" b="1">
                <a:solidFill>
                  <a:srgbClr val="008080"/>
                </a:solidFill>
                <a:cs typeface="Calibri"/>
              </a:rPr>
              <a:t>collective knowledge </a:t>
            </a:r>
            <a:r>
              <a:rPr lang="en-US" sz="2200">
                <a:cs typeface="Calibri"/>
              </a:rPr>
              <a:t>about directories and there is appetite/enthusiasm towards the creation of something reusable. </a:t>
            </a:r>
          </a:p>
          <a:p>
            <a:pPr marL="0" indent="0">
              <a:buNone/>
            </a:pPr>
            <a:endParaRPr lang="en-US" sz="2200">
              <a:cs typeface="Calibri"/>
            </a:endParaRPr>
          </a:p>
          <a:p>
            <a:pPr marL="0" indent="0">
              <a:buNone/>
            </a:pPr>
            <a:r>
              <a:rPr lang="en-US" sz="2200">
                <a:cs typeface="Calibri"/>
              </a:rPr>
              <a:t>There are </a:t>
            </a:r>
            <a:r>
              <a:rPr lang="en-US" sz="2200" b="1">
                <a:solidFill>
                  <a:srgbClr val="008080"/>
                </a:solidFill>
                <a:cs typeface="Calibri"/>
              </a:rPr>
              <a:t>many Councils in the UK </a:t>
            </a:r>
            <a:r>
              <a:rPr lang="en-US" sz="2200">
                <a:cs typeface="Calibri"/>
              </a:rPr>
              <a:t>developing and improving their directories – all of which are at different levels of maturity. </a:t>
            </a:r>
          </a:p>
          <a:p>
            <a:pPr marL="0" indent="0">
              <a:buNone/>
            </a:pPr>
            <a:endParaRPr lang="en-US" sz="2200">
              <a:cs typeface="Calibri"/>
            </a:endParaRPr>
          </a:p>
          <a:p>
            <a:pPr marL="0" indent="0">
              <a:buNone/>
            </a:pPr>
            <a:r>
              <a:rPr lang="en-US" sz="2200">
                <a:cs typeface="Calibri"/>
              </a:rPr>
              <a:t>The technical make up of directories across the UK varies but so far, some </a:t>
            </a:r>
            <a:r>
              <a:rPr lang="en-US" sz="2200" b="1">
                <a:solidFill>
                  <a:srgbClr val="008080"/>
                </a:solidFill>
                <a:cs typeface="Calibri"/>
              </a:rPr>
              <a:t>common approaches </a:t>
            </a:r>
            <a:r>
              <a:rPr lang="en-US" sz="2200">
                <a:cs typeface="Calibri"/>
              </a:rPr>
              <a:t>have been taken: </a:t>
            </a:r>
          </a:p>
          <a:p>
            <a:pPr lvl="1"/>
            <a:r>
              <a:rPr lang="en-US" sz="2200">
                <a:cs typeface="Calibri"/>
              </a:rPr>
              <a:t>Off the shelf ‘SAAS’ products </a:t>
            </a:r>
          </a:p>
          <a:p>
            <a:pPr lvl="1"/>
            <a:r>
              <a:rPr lang="en-US" sz="2200">
                <a:cs typeface="Calibri"/>
              </a:rPr>
              <a:t>In house-built directories </a:t>
            </a:r>
          </a:p>
          <a:p>
            <a:pPr lvl="1"/>
            <a:r>
              <a:rPr lang="en-US" sz="2200">
                <a:cs typeface="Calibri"/>
              </a:rPr>
              <a:t>Open-source directories </a:t>
            </a:r>
          </a:p>
          <a:p>
            <a:endParaRPr lang="en-US">
              <a:cs typeface="Calibri"/>
            </a:endParaRPr>
          </a:p>
          <a:p>
            <a:endParaRPr lang="en-GB"/>
          </a:p>
        </p:txBody>
      </p:sp>
      <p:sp>
        <p:nvSpPr>
          <p:cNvPr id="4" name="Rectangle 3">
            <a:extLst>
              <a:ext uri="{FF2B5EF4-FFF2-40B4-BE49-F238E27FC236}">
                <a16:creationId xmlns:a16="http://schemas.microsoft.com/office/drawing/2014/main" id="{78B16363-929C-4CC4-BD93-1E806C621DB0}"/>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6EECF77C-2013-4789-A3A8-6FDA333BB0FD}"/>
              </a:ext>
            </a:extLst>
          </p:cNvPr>
          <p:cNvPicPr>
            <a:picLocks noChangeAspect="1"/>
          </p:cNvPicPr>
          <p:nvPr/>
        </p:nvPicPr>
        <p:blipFill>
          <a:blip r:embed="rId3"/>
          <a:stretch>
            <a:fillRect/>
          </a:stretch>
        </p:blipFill>
        <p:spPr>
          <a:xfrm>
            <a:off x="11034445" y="6208132"/>
            <a:ext cx="970909" cy="469239"/>
          </a:xfrm>
          <a:prstGeom prst="rect">
            <a:avLst/>
          </a:prstGeom>
        </p:spPr>
      </p:pic>
    </p:spTree>
    <p:extLst>
      <p:ext uri="{BB962C8B-B14F-4D97-AF65-F5344CB8AC3E}">
        <p14:creationId xmlns:p14="http://schemas.microsoft.com/office/powerpoint/2010/main" val="1527568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2"/>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1257887" y="2824423"/>
            <a:ext cx="967622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chemeClr val="bg1"/>
                </a:solidFill>
                <a:latin typeface="Open Sans" panose="020B0606030504020204" pitchFamily="34" charset="0"/>
                <a:ea typeface="Open Sans" panose="020B0606030504020204" pitchFamily="34" charset="0"/>
                <a:cs typeface="Open Sans" panose="020B0606030504020204" pitchFamily="34" charset="0"/>
              </a:rPr>
              <a:t>What’s coming up next? </a:t>
            </a:r>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84370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424" y="1"/>
            <a:ext cx="5397059" cy="6858856"/>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10" name="TextBox 9">
            <a:extLst>
              <a:ext uri="{FF2B5EF4-FFF2-40B4-BE49-F238E27FC236}">
                <a16:creationId xmlns:a16="http://schemas.microsoft.com/office/drawing/2014/main" id="{A14CB1AC-4F45-ED4D-B36E-D8375566BF8E}"/>
              </a:ext>
            </a:extLst>
          </p:cNvPr>
          <p:cNvSpPr txBox="1"/>
          <p:nvPr/>
        </p:nvSpPr>
        <p:spPr>
          <a:xfrm>
            <a:off x="519216" y="1491610"/>
            <a:ext cx="4351778" cy="38747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5000"/>
              </a:lnSpc>
              <a:spcBef>
                <a:spcPts val="1000"/>
              </a:spcBef>
            </a:pPr>
            <a:r>
              <a:rPr lang="en-US" sz="3600" b="1">
                <a:solidFill>
                  <a:schemeClr val="bg1"/>
                </a:solidFill>
                <a:latin typeface="Open Sans"/>
                <a:ea typeface="Open Sans ExtraBold"/>
                <a:cs typeface="Open Sans ExtraBold"/>
              </a:rPr>
              <a:t>Taking time to pause, share and reflect, so we can decide </a:t>
            </a:r>
            <a:r>
              <a:rPr lang="en-US" sz="3600" b="1" u="sng">
                <a:solidFill>
                  <a:schemeClr val="bg1"/>
                </a:solidFill>
                <a:latin typeface="Open Sans"/>
                <a:ea typeface="Open Sans ExtraBold"/>
                <a:cs typeface="Open Sans ExtraBold"/>
              </a:rPr>
              <a:t>where to begin our focused Discovery</a:t>
            </a:r>
            <a:endParaRPr lang="en-GB" sz="3600" b="1" u="sng">
              <a:solidFill>
                <a:schemeClr val="bg1"/>
              </a:solidFill>
              <a:latin typeface="Open Sans"/>
              <a:ea typeface="Open Sans ExtraBold"/>
              <a:cs typeface="Open Sans ExtraBold"/>
            </a:endParaRPr>
          </a:p>
        </p:txBody>
      </p:sp>
      <p:pic>
        <p:nvPicPr>
          <p:cNvPr id="15" name="Picture 2" descr="Logo&#10;&#10;Description automatically generated">
            <a:extLst>
              <a:ext uri="{FF2B5EF4-FFF2-40B4-BE49-F238E27FC236}">
                <a16:creationId xmlns:a16="http://schemas.microsoft.com/office/drawing/2014/main" id="{01D5A384-5DC3-B848-9379-D1E7EB411FC3}"/>
              </a:ext>
            </a:extLst>
          </p:cNvPr>
          <p:cNvPicPr>
            <a:picLocks noChangeAspect="1"/>
          </p:cNvPicPr>
          <p:nvPr/>
        </p:nvPicPr>
        <p:blipFill rotWithShape="1">
          <a:blip r:embed="rId4"/>
          <a:srcRect t="26882" r="361" b="8721"/>
          <a:stretch/>
        </p:blipFill>
        <p:spPr>
          <a:xfrm>
            <a:off x="10848713" y="6185561"/>
            <a:ext cx="1344201" cy="588104"/>
          </a:xfrm>
          <a:prstGeom prst="rect">
            <a:avLst/>
          </a:prstGeom>
        </p:spPr>
      </p:pic>
      <p:pic>
        <p:nvPicPr>
          <p:cNvPr id="1026" name="Picture 2" descr="January flat daily calendar icon date Royalty Free Vector">
            <a:extLst>
              <a:ext uri="{FF2B5EF4-FFF2-40B4-BE49-F238E27FC236}">
                <a16:creationId xmlns:a16="http://schemas.microsoft.com/office/drawing/2014/main" id="{0558AD27-883A-4642-B862-DC6CEBCB42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41" t="8685" r="7303" b="13365"/>
          <a:stretch/>
        </p:blipFill>
        <p:spPr bwMode="auto">
          <a:xfrm>
            <a:off x="6271946" y="1193800"/>
            <a:ext cx="47625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129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2"/>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43940" y="2920755"/>
            <a:ext cx="974103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chemeClr val="bg1"/>
                </a:solidFill>
                <a:latin typeface="Open Sans" panose="020B0606030504020204" pitchFamily="34" charset="0"/>
                <a:ea typeface="Open Sans" panose="020B0606030504020204" pitchFamily="34" charset="0"/>
                <a:cs typeface="Open Sans" panose="020B0606030504020204" pitchFamily="34" charset="0"/>
              </a:rPr>
              <a:t>Questions and feedback </a:t>
            </a:r>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63263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A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F747869-C795-463B-9319-A55FF32BC361}"/>
              </a:ext>
            </a:extLst>
          </p:cNvPr>
          <p:cNvSpPr txBox="1"/>
          <p:nvPr/>
        </p:nvSpPr>
        <p:spPr>
          <a:xfrm>
            <a:off x="433137" y="366295"/>
            <a:ext cx="791745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6000" b="1">
              <a:solidFill>
                <a:schemeClr val="tx1">
                  <a:lumMod val="75000"/>
                  <a:lumOff val="25000"/>
                </a:schemeClr>
              </a:solidFill>
              <a:latin typeface="Open Sans"/>
              <a:ea typeface="Open Sans"/>
              <a:cs typeface="Open Sans"/>
            </a:endParaRPr>
          </a:p>
        </p:txBody>
      </p:sp>
      <p:sp>
        <p:nvSpPr>
          <p:cNvPr id="13" name="TextBox 12">
            <a:extLst>
              <a:ext uri="{FF2B5EF4-FFF2-40B4-BE49-F238E27FC236}">
                <a16:creationId xmlns:a16="http://schemas.microsoft.com/office/drawing/2014/main" id="{81DF33EC-856D-4093-8F73-8E85EB03FE8D}"/>
              </a:ext>
            </a:extLst>
          </p:cNvPr>
          <p:cNvSpPr txBox="1"/>
          <p:nvPr/>
        </p:nvSpPr>
        <p:spPr>
          <a:xfrm>
            <a:off x="433137" y="1581729"/>
            <a:ext cx="8398299"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500">
              <a:solidFill>
                <a:srgbClr val="262626"/>
              </a:solidFill>
              <a:latin typeface="Calibri"/>
              <a:ea typeface="Open Sans"/>
              <a:cs typeface="Calibri"/>
            </a:endParaRPr>
          </a:p>
        </p:txBody>
      </p:sp>
      <p:sp>
        <p:nvSpPr>
          <p:cNvPr id="3" name="Rectangle 2">
            <a:extLst>
              <a:ext uri="{FF2B5EF4-FFF2-40B4-BE49-F238E27FC236}">
                <a16:creationId xmlns:a16="http://schemas.microsoft.com/office/drawing/2014/main" id="{0BCD96EA-F115-4DC8-B6CD-6C4EA2FE51EE}"/>
              </a:ext>
            </a:extLst>
          </p:cNvPr>
          <p:cNvSpPr/>
          <p:nvPr/>
        </p:nvSpPr>
        <p:spPr>
          <a:xfrm>
            <a:off x="4" y="606175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7" name="Picture 5">
            <a:extLst>
              <a:ext uri="{FF2B5EF4-FFF2-40B4-BE49-F238E27FC236}">
                <a16:creationId xmlns:a16="http://schemas.microsoft.com/office/drawing/2014/main" id="{E74262AF-C37D-4AB0-9216-A9AF7F78D74A}"/>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14F4C3A2-2ECA-47FC-9FF6-D23F425E1484}"/>
              </a:ext>
            </a:extLst>
          </p:cNvPr>
          <p:cNvSpPr txBox="1"/>
          <p:nvPr/>
        </p:nvSpPr>
        <p:spPr>
          <a:xfrm>
            <a:off x="487680" y="1818640"/>
            <a:ext cx="10332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cs typeface="Calibri"/>
            </a:endParaRPr>
          </a:p>
        </p:txBody>
      </p:sp>
      <p:sp>
        <p:nvSpPr>
          <p:cNvPr id="10" name="Title 9">
            <a:extLst>
              <a:ext uri="{FF2B5EF4-FFF2-40B4-BE49-F238E27FC236}">
                <a16:creationId xmlns:a16="http://schemas.microsoft.com/office/drawing/2014/main" id="{119277E4-9133-413D-8164-35A285D7DFE1}"/>
              </a:ext>
            </a:extLst>
          </p:cNvPr>
          <p:cNvSpPr>
            <a:spLocks noGrp="1"/>
          </p:cNvSpPr>
          <p:nvPr>
            <p:ph type="title"/>
          </p:nvPr>
        </p:nvSpPr>
        <p:spPr/>
        <p:txBody>
          <a:bodyPr>
            <a:normAutofit/>
          </a:bodyPr>
          <a:lstStyle/>
          <a:p>
            <a:r>
              <a:rPr lang="en-GB" b="1">
                <a:solidFill>
                  <a:srgbClr val="008080"/>
                </a:solidFill>
                <a:latin typeface="Open Sans"/>
                <a:ea typeface="Open Sans"/>
                <a:cs typeface="Calibri Light"/>
              </a:rPr>
              <a:t>Over to you!</a:t>
            </a:r>
            <a:endParaRPr lang="en-GB" b="1">
              <a:solidFill>
                <a:srgbClr val="008080"/>
              </a:solidFill>
              <a:latin typeface="Open Sans"/>
              <a:ea typeface="Open Sans"/>
              <a:cs typeface="Open Sans"/>
            </a:endParaRPr>
          </a:p>
        </p:txBody>
      </p:sp>
      <p:sp>
        <p:nvSpPr>
          <p:cNvPr id="11" name="Content Placeholder 10">
            <a:extLst>
              <a:ext uri="{FF2B5EF4-FFF2-40B4-BE49-F238E27FC236}">
                <a16:creationId xmlns:a16="http://schemas.microsoft.com/office/drawing/2014/main" id="{0A1EDCAE-5DEB-4E29-8D04-60FE29278466}"/>
              </a:ext>
            </a:extLst>
          </p:cNvPr>
          <p:cNvSpPr>
            <a:spLocks noGrp="1"/>
          </p:cNvSpPr>
          <p:nvPr>
            <p:ph sz="half" idx="1"/>
          </p:nvPr>
        </p:nvSpPr>
        <p:spPr>
          <a:xfrm>
            <a:off x="914400" y="1790577"/>
            <a:ext cx="5181600" cy="4351338"/>
          </a:xfrm>
        </p:spPr>
        <p:txBody>
          <a:bodyPr vert="horz" lIns="91440" tIns="45720" rIns="91440" bIns="45720" rtlCol="0" anchor="t">
            <a:normAutofit/>
          </a:bodyPr>
          <a:lstStyle/>
          <a:p>
            <a:pPr marL="0" indent="0">
              <a:buNone/>
            </a:pPr>
            <a:endParaRPr lang="en-GB">
              <a:ea typeface="+mn-lt"/>
              <a:cs typeface="+mn-lt"/>
            </a:endParaRPr>
          </a:p>
          <a:p>
            <a:pPr marL="0" indent="0">
              <a:buNone/>
            </a:pPr>
            <a:endParaRPr lang="en-GB">
              <a:cs typeface="Calibri"/>
            </a:endParaRPr>
          </a:p>
        </p:txBody>
      </p:sp>
      <p:sp>
        <p:nvSpPr>
          <p:cNvPr id="12" name="Content Placeholder 11">
            <a:extLst>
              <a:ext uri="{FF2B5EF4-FFF2-40B4-BE49-F238E27FC236}">
                <a16:creationId xmlns:a16="http://schemas.microsoft.com/office/drawing/2014/main" id="{BF2F84E7-01D5-4467-8AC6-C67CD083A72B}"/>
              </a:ext>
            </a:extLst>
          </p:cNvPr>
          <p:cNvSpPr>
            <a:spLocks noGrp="1"/>
          </p:cNvSpPr>
          <p:nvPr>
            <p:ph sz="half" idx="2"/>
          </p:nvPr>
        </p:nvSpPr>
        <p:spPr>
          <a:xfrm>
            <a:off x="838200" y="2080065"/>
            <a:ext cx="5181599" cy="2611246"/>
          </a:xfrm>
        </p:spPr>
        <p:txBody>
          <a:bodyPr vert="horz" lIns="91440" tIns="45720" rIns="91440" bIns="45720" rtlCol="0" anchor="t">
            <a:normAutofit/>
          </a:bodyPr>
          <a:lstStyle/>
          <a:p>
            <a:pPr marL="0" indent="0">
              <a:buNone/>
            </a:pPr>
            <a:r>
              <a:rPr lang="en-GB" sz="2500">
                <a:ea typeface="+mn-lt"/>
                <a:cs typeface="+mn-lt"/>
              </a:rPr>
              <a:t>We'd love to know your thoughts and answer any questions you might have.</a:t>
            </a:r>
          </a:p>
          <a:p>
            <a:pPr marL="0" indent="0">
              <a:buNone/>
            </a:pPr>
            <a:endParaRPr lang="en-GB" sz="2500">
              <a:cs typeface="Calibri" panose="020F0502020204030204"/>
            </a:endParaRPr>
          </a:p>
          <a:p>
            <a:pPr marL="0" indent="0">
              <a:buNone/>
            </a:pPr>
            <a:r>
              <a:rPr lang="en-GB" sz="2500">
                <a:cs typeface="Calibri" panose="020F0502020204030204"/>
              </a:rPr>
              <a:t>Comment in the chat or speak up 🙂</a:t>
            </a:r>
          </a:p>
        </p:txBody>
      </p:sp>
      <p:sp>
        <p:nvSpPr>
          <p:cNvPr id="14" name="TextBox 13">
            <a:extLst>
              <a:ext uri="{FF2B5EF4-FFF2-40B4-BE49-F238E27FC236}">
                <a16:creationId xmlns:a16="http://schemas.microsoft.com/office/drawing/2014/main" id="{8B21FC5B-6989-8B49-9DEF-D2441C97DE35}"/>
              </a:ext>
            </a:extLst>
          </p:cNvPr>
          <p:cNvSpPr txBox="1"/>
          <p:nvPr/>
        </p:nvSpPr>
        <p:spPr>
          <a:xfrm>
            <a:off x="6511269" y="1997840"/>
            <a:ext cx="5181600" cy="1477328"/>
          </a:xfrm>
          <a:prstGeom prst="rect">
            <a:avLst/>
          </a:prstGeom>
          <a:noFill/>
        </p:spPr>
        <p:txBody>
          <a:bodyPr wrap="square" lIns="91440" tIns="45720" rIns="91440" bIns="45720" anchor="t">
            <a:spAutoFit/>
          </a:bodyPr>
          <a:lstStyle/>
          <a:p>
            <a:r>
              <a:rPr lang="en-GB" sz="3000" b="1">
                <a:cs typeface="Calibri" panose="020F0502020204030204"/>
              </a:rPr>
              <a:t>What stood out to you?</a:t>
            </a:r>
          </a:p>
          <a:p>
            <a:endParaRPr lang="en-GB" sz="3000" b="1">
              <a:cs typeface="Calibri" panose="020F0502020204030204"/>
            </a:endParaRPr>
          </a:p>
          <a:p>
            <a:r>
              <a:rPr lang="en-GB" sz="3000" b="1">
                <a:cs typeface="Calibri" panose="020F0502020204030204"/>
              </a:rPr>
              <a:t>What questions do you have?</a:t>
            </a:r>
          </a:p>
        </p:txBody>
      </p:sp>
    </p:spTree>
    <p:extLst>
      <p:ext uri="{BB962C8B-B14F-4D97-AF65-F5344CB8AC3E}">
        <p14:creationId xmlns:p14="http://schemas.microsoft.com/office/powerpoint/2010/main" val="1274041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2"/>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728781" y="1859022"/>
            <a:ext cx="5803027"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chemeClr val="bg1"/>
                </a:solidFill>
                <a:cs typeface="Calibri" panose="020F0502020204030204"/>
              </a:rPr>
              <a:t>Ways to stay in touch: </a:t>
            </a:r>
            <a:endParaRPr lang="en-US" sz="2200">
              <a:solidFill>
                <a:schemeClr val="bg1"/>
              </a:solidFill>
            </a:endParaRPr>
          </a:p>
          <a:p>
            <a:endParaRPr lang="en-US" sz="2200">
              <a:solidFill>
                <a:schemeClr val="bg1"/>
              </a:solidFill>
              <a:cs typeface="Calibri"/>
            </a:endParaRPr>
          </a:p>
          <a:p>
            <a:r>
              <a:rPr lang="en-US" sz="2200">
                <a:solidFill>
                  <a:schemeClr val="bg1"/>
                </a:solidFill>
                <a:cs typeface="Calibri"/>
              </a:rPr>
              <a:t>1. Read our weeknotes – these are </a:t>
            </a:r>
            <a:r>
              <a:rPr lang="en-US" sz="2200">
                <a:solidFill>
                  <a:schemeClr val="bg1"/>
                </a:solidFill>
                <a:ea typeface="+mn-lt"/>
                <a:cs typeface="+mn-lt"/>
              </a:rPr>
              <a:t>posted in the Digital MS Teams 'Weekly round-ups and de-briefs' Channel and are sent to all Show &amp; Tell attendees every Friday. </a:t>
            </a:r>
            <a:endParaRPr lang="en-US" sz="2200">
              <a:solidFill>
                <a:schemeClr val="bg1"/>
              </a:solidFill>
              <a:cs typeface="Calibri"/>
            </a:endParaRPr>
          </a:p>
          <a:p>
            <a:endParaRPr lang="en-US" sz="2200">
              <a:solidFill>
                <a:schemeClr val="bg1"/>
              </a:solidFill>
              <a:cs typeface="Calibri"/>
            </a:endParaRPr>
          </a:p>
          <a:p>
            <a:r>
              <a:rPr lang="en-US" sz="2200">
                <a:solidFill>
                  <a:schemeClr val="bg1"/>
                </a:solidFill>
                <a:cs typeface="Calibri"/>
              </a:rPr>
              <a:t>2. Come to our future Show &amp; Tell events. </a:t>
            </a:r>
          </a:p>
          <a:p>
            <a:endParaRPr lang="en-US" sz="2200">
              <a:solidFill>
                <a:schemeClr val="bg1"/>
              </a:solidFill>
              <a:cs typeface="Calibri"/>
            </a:endParaRPr>
          </a:p>
          <a:p>
            <a:r>
              <a:rPr lang="en-US" sz="2200">
                <a:solidFill>
                  <a:schemeClr val="bg1"/>
                </a:solidFill>
                <a:cs typeface="Calibri"/>
              </a:rPr>
              <a:t>3. </a:t>
            </a:r>
            <a:r>
              <a:rPr lang="en-US" sz="2200">
                <a:solidFill>
                  <a:schemeClr val="bg1"/>
                </a:solidFill>
                <a:ea typeface="+mn-lt"/>
                <a:cs typeface="+mn-lt"/>
              </a:rPr>
              <a:t>Send us an email or MS Teams chat: </a:t>
            </a:r>
            <a:r>
              <a:rPr lang="en-US" sz="2200">
                <a:solidFill>
                  <a:srgbClr val="0070C0"/>
                </a:solidFill>
                <a:highlight>
                  <a:srgbClr val="C0C0C0"/>
                </a:highlight>
                <a:ea typeface="+mn-lt"/>
                <a:cs typeface="+mn-lt"/>
                <a:hlinkClick r:id="rId3">
                  <a:extLst>
                    <a:ext uri="{A12FA001-AC4F-418D-AE19-62706E023703}">
                      <ahyp:hlinkClr xmlns:ahyp="http://schemas.microsoft.com/office/drawing/2018/hyperlinkcolor" val="tx"/>
                    </a:ext>
                  </a:extLst>
                </a:hlinkClick>
              </a:rPr>
              <a:t>Bethany.Mindham@royalgreenwich.gov.uk</a:t>
            </a:r>
            <a:r>
              <a:rPr lang="en-US" sz="2200">
                <a:solidFill>
                  <a:srgbClr val="0070C0"/>
                </a:solidFill>
                <a:highlight>
                  <a:srgbClr val="C0C0C0"/>
                </a:highlight>
                <a:ea typeface="+mn-lt"/>
                <a:cs typeface="+mn-lt"/>
              </a:rPr>
              <a:t> &amp;  </a:t>
            </a:r>
            <a:r>
              <a:rPr lang="en-US" sz="2200">
                <a:solidFill>
                  <a:srgbClr val="0070C0"/>
                </a:solidFill>
                <a:highlight>
                  <a:srgbClr val="C0C0C0"/>
                </a:highlight>
                <a:ea typeface="+mn-lt"/>
                <a:cs typeface="+mn-lt"/>
                <a:hlinkClick r:id="rId4">
                  <a:extLst>
                    <a:ext uri="{A12FA001-AC4F-418D-AE19-62706E023703}">
                      <ahyp:hlinkClr xmlns:ahyp="http://schemas.microsoft.com/office/drawing/2018/hyperlinkcolor" val="tx"/>
                    </a:ext>
                  </a:extLst>
                </a:hlinkClick>
              </a:rPr>
              <a:t>Alex.Sturtivant@royalgreenwich.gov.uk</a:t>
            </a:r>
            <a:r>
              <a:rPr lang="en-US" sz="2200">
                <a:solidFill>
                  <a:srgbClr val="0070C0"/>
                </a:solidFill>
                <a:highlight>
                  <a:srgbClr val="C0C0C0"/>
                </a:highlight>
                <a:ea typeface="+mn-lt"/>
                <a:cs typeface="+mn-lt"/>
              </a:rPr>
              <a:t> </a:t>
            </a:r>
          </a:p>
          <a:p>
            <a:endParaRPr lang="en-US">
              <a:solidFill>
                <a:schemeClr val="bg1"/>
              </a:solidFill>
              <a:cs typeface="Calibri"/>
            </a:endParaRPr>
          </a:p>
        </p:txBody>
      </p:sp>
      <p:sp>
        <p:nvSpPr>
          <p:cNvPr id="3" name="TextBox 2">
            <a:extLst>
              <a:ext uri="{FF2B5EF4-FFF2-40B4-BE49-F238E27FC236}">
                <a16:creationId xmlns:a16="http://schemas.microsoft.com/office/drawing/2014/main" id="{F2A9BD78-3768-4A4F-9883-D3E752CDCE57}"/>
              </a:ext>
            </a:extLst>
          </p:cNvPr>
          <p:cNvSpPr txBox="1"/>
          <p:nvPr/>
        </p:nvSpPr>
        <p:spPr>
          <a:xfrm>
            <a:off x="579714" y="566995"/>
            <a:ext cx="849283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chemeClr val="bg1"/>
                </a:solidFill>
                <a:cs typeface="Calibri"/>
              </a:rPr>
              <a:t>Thank you for coming</a:t>
            </a:r>
            <a:endParaRPr lang="en-US" sz="6000">
              <a:solidFill>
                <a:schemeClr val="bg1"/>
              </a:solidFill>
              <a:cs typeface="Calibri" panose="020F0502020204030204"/>
            </a:endParaRPr>
          </a:p>
        </p:txBody>
      </p:sp>
    </p:spTree>
    <p:extLst>
      <p:ext uri="{BB962C8B-B14F-4D97-AF65-F5344CB8AC3E}">
        <p14:creationId xmlns:p14="http://schemas.microsoft.com/office/powerpoint/2010/main" val="3405920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914070-BD0A-47BE-AE7D-6ADAC9B9BAFA}"/>
              </a:ext>
            </a:extLst>
          </p:cNvPr>
          <p:cNvSpPr>
            <a:spLocks noGrp="1"/>
          </p:cNvSpPr>
          <p:nvPr>
            <p:ph idx="1"/>
          </p:nvPr>
        </p:nvSpPr>
        <p:spPr>
          <a:xfrm>
            <a:off x="567250" y="1309264"/>
            <a:ext cx="9791700" cy="4466821"/>
          </a:xfrm>
        </p:spPr>
        <p:txBody>
          <a:bodyPr vert="horz" lIns="91440" tIns="45720" rIns="91440" bIns="45720" rtlCol="0" anchor="t">
            <a:noAutofit/>
          </a:bodyPr>
          <a:lstStyle/>
          <a:p>
            <a:endParaRPr lang="en-US" sz="1200">
              <a:solidFill>
                <a:srgbClr val="242424"/>
              </a:solidFill>
              <a:latin typeface="Calibri"/>
              <a:ea typeface="Open Sans"/>
              <a:cs typeface="Calibri"/>
            </a:endParaRPr>
          </a:p>
          <a:p>
            <a:pPr marL="742950" lvl="1" indent="-285750"/>
            <a:endParaRPr lang="en-US" sz="1200">
              <a:solidFill>
                <a:srgbClr val="242424"/>
              </a:solidFill>
              <a:latin typeface="Segoe UI" panose="020B0502040204020203" pitchFamily="34" charset="0"/>
              <a:ea typeface="Open Sans"/>
              <a:cs typeface="Segoe UI"/>
            </a:endParaRPr>
          </a:p>
          <a:p>
            <a:pPr marL="457200" indent="-457200">
              <a:lnSpc>
                <a:spcPts val="3300"/>
              </a:lnSpc>
            </a:pPr>
            <a:endParaRPr lang="en-US" sz="1200">
              <a:solidFill>
                <a:srgbClr val="262626"/>
              </a:solidFill>
              <a:latin typeface="Calibri"/>
              <a:ea typeface="Open Sans"/>
              <a:cs typeface="Open Sans"/>
            </a:endParaRPr>
          </a:p>
        </p:txBody>
      </p:sp>
      <p:sp>
        <p:nvSpPr>
          <p:cNvPr id="4" name="Rectangle 3">
            <a:extLst>
              <a:ext uri="{FF2B5EF4-FFF2-40B4-BE49-F238E27FC236}">
                <a16:creationId xmlns:a16="http://schemas.microsoft.com/office/drawing/2014/main" id="{48B8D350-8D7E-4F96-8591-CAC0AD8847A4}"/>
              </a:ext>
            </a:extLst>
          </p:cNvPr>
          <p:cNvSpPr/>
          <p:nvPr/>
        </p:nvSpPr>
        <p:spPr>
          <a:xfrm>
            <a:off x="3" y="611246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 name="TextBox 4">
            <a:extLst>
              <a:ext uri="{FF2B5EF4-FFF2-40B4-BE49-F238E27FC236}">
                <a16:creationId xmlns:a16="http://schemas.microsoft.com/office/drawing/2014/main" id="{CF23C95D-2CE2-1449-AD39-FAD79E5570AC}"/>
              </a:ext>
            </a:extLst>
          </p:cNvPr>
          <p:cNvSpPr txBox="1"/>
          <p:nvPr/>
        </p:nvSpPr>
        <p:spPr>
          <a:xfrm>
            <a:off x="567250" y="458324"/>
            <a:ext cx="10734024" cy="523220"/>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Today we want to:</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733739C5-4AE4-4B5D-AD39-25F52E4D4F3A}"/>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7" name="TextBox 6">
            <a:extLst>
              <a:ext uri="{FF2B5EF4-FFF2-40B4-BE49-F238E27FC236}">
                <a16:creationId xmlns:a16="http://schemas.microsoft.com/office/drawing/2014/main" id="{F41E4ED3-0CC5-4E22-BD91-15D705A7A1E3}"/>
              </a:ext>
            </a:extLst>
          </p:cNvPr>
          <p:cNvSpPr txBox="1"/>
          <p:nvPr/>
        </p:nvSpPr>
        <p:spPr>
          <a:xfrm>
            <a:off x="567250" y="1487064"/>
            <a:ext cx="10631277" cy="2364237"/>
          </a:xfrm>
          <a:prstGeom prst="rect">
            <a:avLst/>
          </a:prstGeom>
          <a:noFill/>
        </p:spPr>
        <p:txBody>
          <a:bodyPr wrap="square" lIns="91440" tIns="45720" rIns="91440" bIns="45720" rtlCol="0" anchor="t">
            <a:spAutoFit/>
          </a:bodyPr>
          <a:lstStyle/>
          <a:p>
            <a:pPr marL="342900" lvl="0" indent="-342900">
              <a:lnSpc>
                <a:spcPct val="107000"/>
              </a:lnSpc>
              <a:spcAft>
                <a:spcPts val="800"/>
              </a:spcAft>
              <a:buFont typeface="Arial" panose="020B0604020202020204" pitchFamily="34" charset="0"/>
              <a:buChar char="•"/>
              <a:tabLst>
                <a:tab pos="457200" algn="l"/>
              </a:tabLst>
            </a:pPr>
            <a:r>
              <a:rPr lang="en-US" sz="1400">
                <a:effectLst/>
                <a:latin typeface="Open Sans" panose="020B0606030504020204" pitchFamily="34" charset="0"/>
                <a:ea typeface="Open Sans" panose="020B0606030504020204" pitchFamily="34" charset="0"/>
                <a:cs typeface="Open Sans" panose="020B0606030504020204" pitchFamily="34" charset="0"/>
              </a:rPr>
              <a:t>Recap </a:t>
            </a:r>
            <a:r>
              <a:rPr lang="en-US" sz="1400" b="1">
                <a:effectLst/>
                <a:latin typeface="Open Sans" panose="020B0606030504020204" pitchFamily="34" charset="0"/>
                <a:ea typeface="Open Sans" panose="020B0606030504020204" pitchFamily="34" charset="0"/>
                <a:cs typeface="Open Sans" panose="020B0606030504020204" pitchFamily="34" charset="0"/>
              </a:rPr>
              <a:t>what</a:t>
            </a:r>
            <a:r>
              <a:rPr lang="en-US" sz="1400">
                <a:effectLst/>
                <a:latin typeface="Open Sans" panose="020B0606030504020204" pitchFamily="34" charset="0"/>
                <a:ea typeface="Open Sans" panose="020B0606030504020204" pitchFamily="34" charset="0"/>
                <a:cs typeface="Open Sans" panose="020B0606030504020204" pitchFamily="34" charset="0"/>
              </a:rPr>
              <a:t> the community directory is and </a:t>
            </a:r>
            <a:r>
              <a:rPr lang="en-US" sz="1400" b="1">
                <a:effectLst/>
                <a:latin typeface="Open Sans" panose="020B0606030504020204" pitchFamily="34" charset="0"/>
                <a:ea typeface="Open Sans" panose="020B0606030504020204" pitchFamily="34" charset="0"/>
                <a:cs typeface="Open Sans" panose="020B0606030504020204" pitchFamily="34" charset="0"/>
              </a:rPr>
              <a:t>why</a:t>
            </a:r>
            <a:r>
              <a:rPr lang="en-US" sz="1400">
                <a:effectLst/>
                <a:latin typeface="Open Sans" panose="020B0606030504020204" pitchFamily="34" charset="0"/>
                <a:ea typeface="Open Sans" panose="020B0606030504020204" pitchFamily="34" charset="0"/>
                <a:cs typeface="Open Sans" panose="020B0606030504020204" pitchFamily="34" charset="0"/>
              </a:rPr>
              <a:t> we’re replacing it</a:t>
            </a:r>
            <a:endParaRPr lang="en-GB" sz="140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US" sz="1400">
                <a:effectLst/>
                <a:latin typeface="Open Sans" panose="020B0606030504020204" pitchFamily="34" charset="0"/>
                <a:ea typeface="Open Sans" panose="020B0606030504020204" pitchFamily="34" charset="0"/>
                <a:cs typeface="Open Sans" panose="020B0606030504020204" pitchFamily="34" charset="0"/>
              </a:rPr>
              <a:t>Share our approach to </a:t>
            </a:r>
            <a:r>
              <a:rPr lang="en-US" sz="1400" b="1">
                <a:effectLst/>
                <a:latin typeface="Open Sans" panose="020B0606030504020204" pitchFamily="34" charset="0"/>
                <a:ea typeface="Open Sans" panose="020B0606030504020204" pitchFamily="34" charset="0"/>
                <a:cs typeface="Open Sans" panose="020B0606030504020204" pitchFamily="34" charset="0"/>
              </a:rPr>
              <a:t>build our understanding </a:t>
            </a:r>
            <a:r>
              <a:rPr lang="en-US" sz="1400">
                <a:effectLst/>
                <a:latin typeface="Open Sans" panose="020B0606030504020204" pitchFamily="34" charset="0"/>
                <a:ea typeface="Open Sans" panose="020B0606030504020204" pitchFamily="34" charset="0"/>
                <a:cs typeface="Open Sans" panose="020B0606030504020204" pitchFamily="34" charset="0"/>
              </a:rPr>
              <a:t>of the GCD and the different areas we have focused on</a:t>
            </a:r>
            <a:endParaRPr lang="en-GB" sz="140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US" sz="1400" b="1">
                <a:latin typeface="Open Sans" panose="020B0606030504020204" pitchFamily="34" charset="0"/>
                <a:ea typeface="Open Sans" panose="020B0606030504020204" pitchFamily="34" charset="0"/>
                <a:cs typeface="Open Sans" panose="020B0606030504020204" pitchFamily="34" charset="0"/>
              </a:rPr>
              <a:t>Share the</a:t>
            </a:r>
            <a:r>
              <a:rPr lang="en-US" sz="1400" b="1">
                <a:effectLst/>
                <a:latin typeface="Open Sans" panose="020B0606030504020204" pitchFamily="34" charset="0"/>
                <a:ea typeface="Open Sans" panose="020B0606030504020204" pitchFamily="34" charset="0"/>
                <a:cs typeface="Open Sans" panose="020B0606030504020204" pitchFamily="34" charset="0"/>
              </a:rPr>
              <a:t> work we have done so far, </a:t>
            </a:r>
            <a:r>
              <a:rPr lang="en-US" sz="1400">
                <a:effectLst/>
                <a:latin typeface="Open Sans" panose="020B0606030504020204" pitchFamily="34" charset="0"/>
                <a:ea typeface="Open Sans" panose="020B0606030504020204" pitchFamily="34" charset="0"/>
                <a:cs typeface="Open Sans" panose="020B0606030504020204" pitchFamily="34" charset="0"/>
              </a:rPr>
              <a:t>including our initial hunches about what we think this might mean for the future of the GCD</a:t>
            </a:r>
            <a:endParaRPr lang="en-GB" sz="140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US" sz="1400">
                <a:effectLst/>
                <a:latin typeface="Open Sans" panose="020B0606030504020204" pitchFamily="34" charset="0"/>
                <a:ea typeface="Open Sans" panose="020B0606030504020204" pitchFamily="34" charset="0"/>
                <a:cs typeface="Open Sans" panose="020B0606030504020204" pitchFamily="34" charset="0"/>
              </a:rPr>
              <a:t>Explain what we’re doing next</a:t>
            </a:r>
            <a:endParaRPr lang="en-GB" sz="140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US" sz="1400">
                <a:effectLst/>
                <a:latin typeface="Open Sans" panose="020B0606030504020204" pitchFamily="34" charset="0"/>
                <a:ea typeface="Open Sans" panose="020B0606030504020204" pitchFamily="34" charset="0"/>
                <a:cs typeface="Open Sans" panose="020B0606030504020204" pitchFamily="34" charset="0"/>
              </a:rPr>
              <a:t>Hear your </a:t>
            </a:r>
            <a:r>
              <a:rPr lang="en-US" sz="1400" b="1">
                <a:effectLst/>
                <a:latin typeface="Open Sans" panose="020B0606030504020204" pitchFamily="34" charset="0"/>
                <a:ea typeface="Open Sans" panose="020B0606030504020204" pitchFamily="34" charset="0"/>
                <a:cs typeface="Open Sans" panose="020B0606030504020204" pitchFamily="34" charset="0"/>
              </a:rPr>
              <a:t>thoughts, feedback and questions</a:t>
            </a:r>
            <a:endParaRPr lang="en-GB" sz="140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07000"/>
              </a:lnSpc>
              <a:spcAft>
                <a:spcPts val="800"/>
              </a:spcAft>
              <a:buFont typeface="Arial" panose="020B0604020202020204" pitchFamily="34" charset="0"/>
              <a:buChar char="•"/>
              <a:tabLst>
                <a:tab pos="457200" algn="l"/>
              </a:tabLst>
            </a:pPr>
            <a:endParaRPr lang="en-GB" sz="2400" b="1">
              <a:latin typeface="Open Sans"/>
              <a:ea typeface="Open Sans"/>
              <a:cs typeface="Open Sans"/>
            </a:endParaRPr>
          </a:p>
        </p:txBody>
      </p:sp>
    </p:spTree>
    <p:extLst>
      <p:ext uri="{BB962C8B-B14F-4D97-AF65-F5344CB8AC3E}">
        <p14:creationId xmlns:p14="http://schemas.microsoft.com/office/powerpoint/2010/main" val="697085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54698" y="3018141"/>
            <a:ext cx="699783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Open Sans"/>
                <a:ea typeface="Open Sans"/>
                <a:cs typeface="Open Sans"/>
              </a:rPr>
              <a:t>The team</a:t>
            </a:r>
            <a:endParaRPr kumimoji="0" lang="en-US" sz="1800" b="0" i="0" u="none" strike="noStrike" kern="1200" cap="none" spc="0" normalizeH="0" baseline="0" noProof="0">
              <a:ln>
                <a:noFill/>
              </a:ln>
              <a:solidFill>
                <a:prstClr val="white"/>
              </a:solidFill>
              <a:effectLst/>
              <a:uLnTx/>
              <a:uFillTx/>
              <a:latin typeface="Open Sans"/>
              <a:ea typeface="Open Sans"/>
              <a:cs typeface="Open Sans"/>
            </a:endParaRPr>
          </a:p>
        </p:txBody>
      </p:sp>
    </p:spTree>
    <p:extLst>
      <p:ext uri="{BB962C8B-B14F-4D97-AF65-F5344CB8AC3E}">
        <p14:creationId xmlns:p14="http://schemas.microsoft.com/office/powerpoint/2010/main" val="1701081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314000" y="389357"/>
            <a:ext cx="11360800" cy="763600"/>
          </a:xfrm>
          <a:prstGeom prst="rect">
            <a:avLst/>
          </a:prstGeom>
        </p:spPr>
        <p:txBody>
          <a:bodyPr spcFirstLastPara="1" vert="horz" wrap="square" lIns="121900" tIns="121900" rIns="121900" bIns="121900" rtlCol="0" anchor="t" anchorCtr="0">
            <a:normAutofit/>
          </a:bodyPr>
          <a:lstStyle/>
          <a:p>
            <a:pPr lvl="0"/>
            <a:r>
              <a:rPr lang="en-US" sz="2800" b="1">
                <a:solidFill>
                  <a:srgbClr val="008080"/>
                </a:solidFill>
                <a:latin typeface="Open Sans"/>
                <a:ea typeface="Open Sans"/>
                <a:cs typeface="Open Sans"/>
              </a:rPr>
              <a:t>A blended team from across the Council </a:t>
            </a:r>
            <a:endParaRPr lang="en-US">
              <a:solidFill>
                <a:schemeClr val="tx1">
                  <a:lumMod val="75000"/>
                  <a:lumOff val="25000"/>
                </a:schemeClr>
              </a:solidFill>
              <a:latin typeface="Open Sans"/>
              <a:ea typeface="Open Sans"/>
              <a:cs typeface="Open Sans"/>
            </a:endParaRPr>
          </a:p>
        </p:txBody>
      </p:sp>
      <p:sp>
        <p:nvSpPr>
          <p:cNvPr id="102" name="Google Shape;102;p20"/>
          <p:cNvSpPr txBox="1">
            <a:spLocks noGrp="1"/>
          </p:cNvSpPr>
          <p:nvPr>
            <p:ph type="sldNum" idx="12"/>
          </p:nvPr>
        </p:nvSpPr>
        <p:spPr>
          <a:xfrm>
            <a:off x="11104245" y="6272168"/>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GB"/>
              <a:pPr/>
              <a:t>7</a:t>
            </a:fld>
            <a:endParaRPr/>
          </a:p>
        </p:txBody>
      </p:sp>
      <p:pic>
        <p:nvPicPr>
          <p:cNvPr id="8" name="Picture 7">
            <a:extLst>
              <a:ext uri="{FF2B5EF4-FFF2-40B4-BE49-F238E27FC236}">
                <a16:creationId xmlns:a16="http://schemas.microsoft.com/office/drawing/2014/main" id="{3D5ED537-114F-6249-A462-6BA0A008BCC7}"/>
              </a:ext>
            </a:extLst>
          </p:cNvPr>
          <p:cNvPicPr>
            <a:picLocks noChangeAspect="1"/>
          </p:cNvPicPr>
          <p:nvPr/>
        </p:nvPicPr>
        <p:blipFill>
          <a:blip r:embed="rId4"/>
          <a:stretch>
            <a:fillRect/>
          </a:stretch>
        </p:blipFill>
        <p:spPr>
          <a:xfrm>
            <a:off x="6427676" y="3641704"/>
            <a:ext cx="1419747" cy="1418400"/>
          </a:xfrm>
          <a:prstGeom prst="rect">
            <a:avLst/>
          </a:prstGeom>
        </p:spPr>
      </p:pic>
      <p:sp>
        <p:nvSpPr>
          <p:cNvPr id="19" name="Rectangle 18">
            <a:extLst>
              <a:ext uri="{FF2B5EF4-FFF2-40B4-BE49-F238E27FC236}">
                <a16:creationId xmlns:a16="http://schemas.microsoft.com/office/drawing/2014/main" id="{CA8C6C85-AF0A-3746-824C-6675FCC2468F}"/>
              </a:ext>
            </a:extLst>
          </p:cNvPr>
          <p:cNvSpPr/>
          <p:nvPr/>
        </p:nvSpPr>
        <p:spPr>
          <a:xfrm>
            <a:off x="6242113" y="5305320"/>
            <a:ext cx="1790875" cy="553998"/>
          </a:xfrm>
          <a:prstGeom prst="rect">
            <a:avLst/>
          </a:prstGeom>
        </p:spPr>
        <p:txBody>
          <a:bodyPr wrap="none">
            <a:spAutoFit/>
          </a:bodyPr>
          <a:lstStyle/>
          <a:p>
            <a:pPr algn="ctr"/>
            <a:r>
              <a:rPr lang="en-GB" sz="1000" b="1">
                <a:solidFill>
                  <a:srgbClr val="008080"/>
                </a:solidFill>
              </a:rPr>
              <a:t>Connie Wroe</a:t>
            </a:r>
          </a:p>
          <a:p>
            <a:pPr algn="ctr"/>
            <a:r>
              <a:rPr lang="en-GB" sz="1000" b="1">
                <a:solidFill>
                  <a:schemeClr val="tx1">
                    <a:lumMod val="75000"/>
                    <a:lumOff val="25000"/>
                  </a:schemeClr>
                </a:solidFill>
              </a:rPr>
              <a:t>User Researcher</a:t>
            </a:r>
          </a:p>
          <a:p>
            <a:pPr algn="ctr"/>
            <a:r>
              <a:rPr lang="en-US" sz="1000" b="1">
                <a:solidFill>
                  <a:schemeClr val="bg1">
                    <a:lumMod val="65000"/>
                  </a:schemeClr>
                </a:solidFill>
              </a:rPr>
              <a:t>Digital and Customer Services </a:t>
            </a:r>
          </a:p>
        </p:txBody>
      </p:sp>
      <p:sp>
        <p:nvSpPr>
          <p:cNvPr id="21" name="Rectangle 20">
            <a:extLst>
              <a:ext uri="{FF2B5EF4-FFF2-40B4-BE49-F238E27FC236}">
                <a16:creationId xmlns:a16="http://schemas.microsoft.com/office/drawing/2014/main" id="{45BEF85C-F98E-A44F-AE61-FEFEA43F9913}"/>
              </a:ext>
            </a:extLst>
          </p:cNvPr>
          <p:cNvSpPr/>
          <p:nvPr/>
        </p:nvSpPr>
        <p:spPr>
          <a:xfrm>
            <a:off x="4278747" y="5305320"/>
            <a:ext cx="1790875" cy="553998"/>
          </a:xfrm>
          <a:prstGeom prst="rect">
            <a:avLst/>
          </a:prstGeom>
        </p:spPr>
        <p:txBody>
          <a:bodyPr wrap="none" lIns="91440" tIns="45720" rIns="91440" bIns="45720" anchor="t">
            <a:spAutoFit/>
          </a:bodyPr>
          <a:lstStyle/>
          <a:p>
            <a:pPr algn="ctr"/>
            <a:r>
              <a:rPr lang="en-GB" sz="1000" b="1">
                <a:solidFill>
                  <a:srgbClr val="008080"/>
                </a:solidFill>
              </a:rPr>
              <a:t>Alysia-Marie Annett</a:t>
            </a:r>
          </a:p>
          <a:p>
            <a:pPr algn="ctr"/>
            <a:r>
              <a:rPr lang="en-GB" sz="1000" b="1">
                <a:solidFill>
                  <a:schemeClr val="tx1">
                    <a:lumMod val="75000"/>
                    <a:lumOff val="25000"/>
                  </a:schemeClr>
                </a:solidFill>
              </a:rPr>
              <a:t>Senior Content Designer</a:t>
            </a:r>
          </a:p>
          <a:p>
            <a:pPr algn="ctr"/>
            <a:r>
              <a:rPr lang="en-US" sz="1000" b="1">
                <a:solidFill>
                  <a:schemeClr val="bg1">
                    <a:lumMod val="65000"/>
                  </a:schemeClr>
                </a:solidFill>
              </a:rPr>
              <a:t>Digital and Customer Services </a:t>
            </a:r>
          </a:p>
        </p:txBody>
      </p:sp>
      <p:sp>
        <p:nvSpPr>
          <p:cNvPr id="22" name="Rectangle 21">
            <a:extLst>
              <a:ext uri="{FF2B5EF4-FFF2-40B4-BE49-F238E27FC236}">
                <a16:creationId xmlns:a16="http://schemas.microsoft.com/office/drawing/2014/main" id="{F70EDC04-8D9B-1347-B2F7-37806C765580}"/>
              </a:ext>
            </a:extLst>
          </p:cNvPr>
          <p:cNvSpPr/>
          <p:nvPr/>
        </p:nvSpPr>
        <p:spPr>
          <a:xfrm>
            <a:off x="975811" y="2770084"/>
            <a:ext cx="2184765" cy="553998"/>
          </a:xfrm>
          <a:prstGeom prst="rect">
            <a:avLst/>
          </a:prstGeom>
        </p:spPr>
        <p:txBody>
          <a:bodyPr wrap="square" lIns="91440" tIns="45720" rIns="91440" bIns="45720" anchor="t">
            <a:spAutoFit/>
          </a:bodyPr>
          <a:lstStyle/>
          <a:p>
            <a:pPr algn="ctr"/>
            <a:r>
              <a:rPr lang="en-GB" sz="1000" b="1">
                <a:solidFill>
                  <a:srgbClr val="008080"/>
                </a:solidFill>
              </a:rPr>
              <a:t>Steve </a:t>
            </a:r>
            <a:r>
              <a:rPr lang="en-GB" sz="1000" b="1" err="1">
                <a:solidFill>
                  <a:srgbClr val="008080"/>
                </a:solidFill>
              </a:rPr>
              <a:t>Ollier</a:t>
            </a:r>
            <a:endParaRPr lang="en-GB" sz="1000" b="1">
              <a:solidFill>
                <a:srgbClr val="008080"/>
              </a:solidFill>
            </a:endParaRPr>
          </a:p>
          <a:p>
            <a:pPr algn="ctr"/>
            <a:r>
              <a:rPr lang="en-GB" sz="1000" b="1">
                <a:solidFill>
                  <a:schemeClr val="tx1">
                    <a:lumMod val="75000"/>
                    <a:lumOff val="25000"/>
                  </a:schemeClr>
                </a:solidFill>
              </a:rPr>
              <a:t>Principal Performance Officer</a:t>
            </a:r>
            <a:br>
              <a:rPr lang="en-GB" sz="1000" b="1">
                <a:solidFill>
                  <a:schemeClr val="tx1">
                    <a:lumMod val="75000"/>
                    <a:lumOff val="25000"/>
                  </a:schemeClr>
                </a:solidFill>
              </a:rPr>
            </a:br>
            <a:r>
              <a:rPr lang="en-GB" sz="1000" b="1">
                <a:solidFill>
                  <a:schemeClr val="bg1">
                    <a:lumMod val="65000"/>
                  </a:schemeClr>
                </a:solidFill>
              </a:rPr>
              <a:t>Health &amp; Adult Services</a:t>
            </a:r>
            <a:endParaRPr lang="en-US" sz="1000" b="1">
              <a:solidFill>
                <a:schemeClr val="bg1">
                  <a:lumMod val="65000"/>
                </a:schemeClr>
              </a:solidFill>
            </a:endParaRPr>
          </a:p>
        </p:txBody>
      </p:sp>
      <p:sp>
        <p:nvSpPr>
          <p:cNvPr id="23" name="Rectangle 22">
            <a:extLst>
              <a:ext uri="{FF2B5EF4-FFF2-40B4-BE49-F238E27FC236}">
                <a16:creationId xmlns:a16="http://schemas.microsoft.com/office/drawing/2014/main" id="{C0C65D05-2A29-5C42-A0F0-AC5D8EC64B03}"/>
              </a:ext>
            </a:extLst>
          </p:cNvPr>
          <p:cNvSpPr/>
          <p:nvPr/>
        </p:nvSpPr>
        <p:spPr>
          <a:xfrm>
            <a:off x="5371406" y="2782690"/>
            <a:ext cx="1436611" cy="553998"/>
          </a:xfrm>
          <a:prstGeom prst="rect">
            <a:avLst/>
          </a:prstGeom>
        </p:spPr>
        <p:txBody>
          <a:bodyPr wrap="none">
            <a:spAutoFit/>
          </a:bodyPr>
          <a:lstStyle/>
          <a:p>
            <a:pPr algn="ctr"/>
            <a:r>
              <a:rPr lang="en-GB" sz="1000" b="1">
                <a:solidFill>
                  <a:srgbClr val="008080"/>
                </a:solidFill>
              </a:rPr>
              <a:t>Alexia Fergus</a:t>
            </a:r>
          </a:p>
          <a:p>
            <a:pPr algn="ctr"/>
            <a:r>
              <a:rPr lang="en-GB" sz="1000" b="1">
                <a:solidFill>
                  <a:schemeClr val="tx1">
                    <a:lumMod val="75000"/>
                    <a:lumOff val="25000"/>
                  </a:schemeClr>
                </a:solidFill>
              </a:rPr>
              <a:t>Senior Manager</a:t>
            </a:r>
          </a:p>
          <a:p>
            <a:pPr algn="ctr"/>
            <a:r>
              <a:rPr lang="en-GB" sz="1000" b="1">
                <a:solidFill>
                  <a:schemeClr val="bg1">
                    <a:lumMod val="65000"/>
                  </a:schemeClr>
                </a:solidFill>
              </a:rPr>
              <a:t>Health &amp; Adult Services</a:t>
            </a:r>
            <a:endParaRPr lang="en-US" sz="1000" b="1">
              <a:solidFill>
                <a:schemeClr val="bg1">
                  <a:lumMod val="65000"/>
                </a:schemeClr>
              </a:solidFill>
            </a:endParaRPr>
          </a:p>
        </p:txBody>
      </p:sp>
      <p:sp>
        <p:nvSpPr>
          <p:cNvPr id="24" name="Rectangle 23">
            <a:extLst>
              <a:ext uri="{FF2B5EF4-FFF2-40B4-BE49-F238E27FC236}">
                <a16:creationId xmlns:a16="http://schemas.microsoft.com/office/drawing/2014/main" id="{71851058-8F0B-1C4F-900E-F0F7523C54B1}"/>
              </a:ext>
            </a:extLst>
          </p:cNvPr>
          <p:cNvSpPr/>
          <p:nvPr/>
        </p:nvSpPr>
        <p:spPr>
          <a:xfrm>
            <a:off x="222279" y="5305320"/>
            <a:ext cx="2108658" cy="553998"/>
          </a:xfrm>
          <a:prstGeom prst="rect">
            <a:avLst/>
          </a:prstGeom>
        </p:spPr>
        <p:txBody>
          <a:bodyPr wrap="square" lIns="91440" tIns="45720" rIns="91440" bIns="45720" anchor="t">
            <a:spAutoFit/>
          </a:bodyPr>
          <a:lstStyle/>
          <a:p>
            <a:pPr algn="ctr" rtl="0">
              <a:spcBef>
                <a:spcPts val="0"/>
              </a:spcBef>
              <a:spcAft>
                <a:spcPts val="0"/>
              </a:spcAft>
            </a:pPr>
            <a:r>
              <a:rPr lang="en-GB" sz="1000" b="1" i="0" u="none" strike="noStrike">
                <a:solidFill>
                  <a:srgbClr val="008080"/>
                </a:solidFill>
                <a:effectLst/>
                <a:latin typeface="Calibri" panose="020F0502020204030204" pitchFamily="34" charset="0"/>
              </a:rPr>
              <a:t>Alex </a:t>
            </a:r>
            <a:r>
              <a:rPr lang="en-GB" sz="1000" b="1" i="0" u="none" strike="noStrike" err="1">
                <a:solidFill>
                  <a:srgbClr val="008080"/>
                </a:solidFill>
                <a:effectLst/>
                <a:latin typeface="Calibri" panose="020F0502020204030204" pitchFamily="34" charset="0"/>
              </a:rPr>
              <a:t>Sturtivant</a:t>
            </a:r>
            <a:endParaRPr lang="en-GB" sz="1000" b="0">
              <a:effectLst/>
            </a:endParaRPr>
          </a:p>
          <a:p>
            <a:pPr algn="ctr" rtl="0">
              <a:spcBef>
                <a:spcPts val="0"/>
              </a:spcBef>
              <a:spcAft>
                <a:spcPts val="0"/>
              </a:spcAft>
            </a:pPr>
            <a:r>
              <a:rPr lang="en-GB" sz="1000" b="1" i="0" u="none" strike="noStrike">
                <a:solidFill>
                  <a:srgbClr val="404040"/>
                </a:solidFill>
                <a:effectLst/>
                <a:latin typeface="Calibri" panose="020F0502020204030204" pitchFamily="34" charset="0"/>
              </a:rPr>
              <a:t>Product Manager</a:t>
            </a:r>
          </a:p>
          <a:p>
            <a:pPr algn="ctr"/>
            <a:r>
              <a:rPr lang="en-US" sz="1000" b="1">
                <a:solidFill>
                  <a:schemeClr val="bg1">
                    <a:lumMod val="65000"/>
                  </a:schemeClr>
                </a:solidFill>
              </a:rPr>
              <a:t>Digital and Customer Services </a:t>
            </a:r>
          </a:p>
        </p:txBody>
      </p:sp>
      <p:sp>
        <p:nvSpPr>
          <p:cNvPr id="25" name="Rectangle 24">
            <a:extLst>
              <a:ext uri="{FF2B5EF4-FFF2-40B4-BE49-F238E27FC236}">
                <a16:creationId xmlns:a16="http://schemas.microsoft.com/office/drawing/2014/main" id="{810A8215-6CDE-F44C-A4A0-925391073DF7}"/>
              </a:ext>
            </a:extLst>
          </p:cNvPr>
          <p:cNvSpPr/>
          <p:nvPr/>
        </p:nvSpPr>
        <p:spPr>
          <a:xfrm>
            <a:off x="2137284" y="5305320"/>
            <a:ext cx="2184765" cy="553998"/>
          </a:xfrm>
          <a:prstGeom prst="rect">
            <a:avLst/>
          </a:prstGeom>
        </p:spPr>
        <p:txBody>
          <a:bodyPr wrap="square">
            <a:spAutoFit/>
          </a:bodyPr>
          <a:lstStyle/>
          <a:p>
            <a:pPr algn="ctr"/>
            <a:r>
              <a:rPr lang="en-GB" sz="1000" b="1">
                <a:solidFill>
                  <a:srgbClr val="008080"/>
                </a:solidFill>
              </a:rPr>
              <a:t>Beth </a:t>
            </a:r>
            <a:r>
              <a:rPr lang="en-GB" sz="1000" b="1" err="1">
                <a:solidFill>
                  <a:srgbClr val="008080"/>
                </a:solidFill>
              </a:rPr>
              <a:t>Mindham</a:t>
            </a:r>
            <a:endParaRPr lang="en-GB" sz="1000" b="1">
              <a:solidFill>
                <a:srgbClr val="008080"/>
              </a:solidFill>
            </a:endParaRPr>
          </a:p>
          <a:p>
            <a:pPr algn="ctr"/>
            <a:r>
              <a:rPr lang="en-GB" sz="1000" b="1">
                <a:solidFill>
                  <a:schemeClr val="tx1">
                    <a:lumMod val="75000"/>
                    <a:lumOff val="25000"/>
                  </a:schemeClr>
                </a:solidFill>
              </a:rPr>
              <a:t>Delivery Manager</a:t>
            </a:r>
            <a:endParaRPr lang="en-US" sz="1000" b="1">
              <a:solidFill>
                <a:schemeClr val="tx1">
                  <a:lumMod val="75000"/>
                  <a:lumOff val="25000"/>
                </a:schemeClr>
              </a:solidFill>
            </a:endParaRPr>
          </a:p>
          <a:p>
            <a:pPr algn="ctr"/>
            <a:r>
              <a:rPr lang="en-US" sz="1000" b="1">
                <a:solidFill>
                  <a:schemeClr val="bg1">
                    <a:lumMod val="65000"/>
                  </a:schemeClr>
                </a:solidFill>
              </a:rPr>
              <a:t>Digital and Customer Services </a:t>
            </a:r>
          </a:p>
        </p:txBody>
      </p:sp>
      <p:sp>
        <p:nvSpPr>
          <p:cNvPr id="27" name="Rectangle 26">
            <a:extLst>
              <a:ext uri="{FF2B5EF4-FFF2-40B4-BE49-F238E27FC236}">
                <a16:creationId xmlns:a16="http://schemas.microsoft.com/office/drawing/2014/main" id="{892387F0-1F43-9848-A2EE-F0AB935A2981}"/>
              </a:ext>
            </a:extLst>
          </p:cNvPr>
          <p:cNvSpPr/>
          <p:nvPr/>
        </p:nvSpPr>
        <p:spPr>
          <a:xfrm>
            <a:off x="3336795" y="2770084"/>
            <a:ext cx="1494319" cy="553998"/>
          </a:xfrm>
          <a:prstGeom prst="rect">
            <a:avLst/>
          </a:prstGeom>
        </p:spPr>
        <p:txBody>
          <a:bodyPr wrap="none">
            <a:spAutoFit/>
          </a:bodyPr>
          <a:lstStyle/>
          <a:p>
            <a:pPr algn="ctr"/>
            <a:r>
              <a:rPr lang="en-GB" sz="1000" b="1">
                <a:solidFill>
                  <a:srgbClr val="008080"/>
                </a:solidFill>
              </a:rPr>
              <a:t>Rebecca </a:t>
            </a:r>
            <a:r>
              <a:rPr lang="en-GB" sz="1000" b="1" err="1">
                <a:solidFill>
                  <a:srgbClr val="008080"/>
                </a:solidFill>
              </a:rPr>
              <a:t>Layng</a:t>
            </a:r>
            <a:endParaRPr lang="en-GB" sz="1000" b="1">
              <a:solidFill>
                <a:srgbClr val="008080"/>
              </a:solidFill>
            </a:endParaRPr>
          </a:p>
          <a:p>
            <a:pPr algn="ctr"/>
            <a:r>
              <a:rPr lang="en-GB" sz="1000" b="1">
                <a:solidFill>
                  <a:schemeClr val="tx1">
                    <a:lumMod val="75000"/>
                    <a:lumOff val="25000"/>
                  </a:schemeClr>
                </a:solidFill>
              </a:rPr>
              <a:t>Programme Manager </a:t>
            </a:r>
          </a:p>
          <a:p>
            <a:pPr algn="ctr"/>
            <a:r>
              <a:rPr lang="en-GB" sz="1000" b="1">
                <a:solidFill>
                  <a:schemeClr val="bg1">
                    <a:lumMod val="65000"/>
                  </a:schemeClr>
                </a:solidFill>
              </a:rPr>
              <a:t>Health &amp; Adult Services  </a:t>
            </a:r>
          </a:p>
        </p:txBody>
      </p:sp>
      <p:sp>
        <p:nvSpPr>
          <p:cNvPr id="30" name="Rectangle 29">
            <a:extLst>
              <a:ext uri="{FF2B5EF4-FFF2-40B4-BE49-F238E27FC236}">
                <a16:creationId xmlns:a16="http://schemas.microsoft.com/office/drawing/2014/main" id="{70F8CC45-73BB-3249-9F72-2311B80F26F2}"/>
              </a:ext>
            </a:extLst>
          </p:cNvPr>
          <p:cNvSpPr/>
          <p:nvPr/>
        </p:nvSpPr>
        <p:spPr>
          <a:xfrm>
            <a:off x="3" y="6070519"/>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31" name="Picture 5">
            <a:extLst>
              <a:ext uri="{FF2B5EF4-FFF2-40B4-BE49-F238E27FC236}">
                <a16:creationId xmlns:a16="http://schemas.microsoft.com/office/drawing/2014/main" id="{0FE5C9A0-804D-8949-B352-425A1BA24362}"/>
              </a:ext>
            </a:extLst>
          </p:cNvPr>
          <p:cNvPicPr>
            <a:picLocks noChangeAspect="1"/>
          </p:cNvPicPr>
          <p:nvPr/>
        </p:nvPicPr>
        <p:blipFill>
          <a:blip r:embed="rId5"/>
          <a:stretch>
            <a:fillRect/>
          </a:stretch>
        </p:blipFill>
        <p:spPr>
          <a:xfrm>
            <a:off x="11034446" y="6208134"/>
            <a:ext cx="970909" cy="469239"/>
          </a:xfrm>
          <a:prstGeom prst="rect">
            <a:avLst/>
          </a:prstGeom>
        </p:spPr>
      </p:pic>
      <p:sp>
        <p:nvSpPr>
          <p:cNvPr id="36" name="Rectangle 35">
            <a:extLst>
              <a:ext uri="{FF2B5EF4-FFF2-40B4-BE49-F238E27FC236}">
                <a16:creationId xmlns:a16="http://schemas.microsoft.com/office/drawing/2014/main" id="{149510CD-6AEE-1142-805A-3BA17643E878}"/>
              </a:ext>
            </a:extLst>
          </p:cNvPr>
          <p:cNvSpPr/>
          <p:nvPr/>
        </p:nvSpPr>
        <p:spPr>
          <a:xfrm>
            <a:off x="8186280" y="5305320"/>
            <a:ext cx="1790875" cy="553998"/>
          </a:xfrm>
          <a:prstGeom prst="rect">
            <a:avLst/>
          </a:prstGeom>
        </p:spPr>
        <p:txBody>
          <a:bodyPr wrap="none">
            <a:spAutoFit/>
          </a:bodyPr>
          <a:lstStyle/>
          <a:p>
            <a:pPr algn="ctr"/>
            <a:r>
              <a:rPr lang="en-GB" sz="1000" b="1">
                <a:solidFill>
                  <a:srgbClr val="008080"/>
                </a:solidFill>
              </a:rPr>
              <a:t>Yu </a:t>
            </a:r>
            <a:r>
              <a:rPr lang="en-GB" sz="1000" b="1" err="1">
                <a:solidFill>
                  <a:srgbClr val="008080"/>
                </a:solidFill>
              </a:rPr>
              <a:t>Hsuan</a:t>
            </a:r>
            <a:endParaRPr lang="en-GB" sz="1000" b="1">
              <a:solidFill>
                <a:srgbClr val="008080"/>
              </a:solidFill>
            </a:endParaRPr>
          </a:p>
          <a:p>
            <a:pPr algn="ctr"/>
            <a:r>
              <a:rPr lang="en-GB" sz="1000" b="1">
                <a:solidFill>
                  <a:schemeClr val="tx1">
                    <a:lumMod val="75000"/>
                    <a:lumOff val="25000"/>
                  </a:schemeClr>
                </a:solidFill>
              </a:rPr>
              <a:t>Service Designer</a:t>
            </a:r>
          </a:p>
          <a:p>
            <a:pPr algn="ctr"/>
            <a:r>
              <a:rPr lang="en-US" sz="1000" b="1">
                <a:solidFill>
                  <a:schemeClr val="bg1">
                    <a:lumMod val="65000"/>
                  </a:schemeClr>
                </a:solidFill>
              </a:rPr>
              <a:t>Digital and Customer Services </a:t>
            </a:r>
          </a:p>
        </p:txBody>
      </p:sp>
      <p:sp>
        <p:nvSpPr>
          <p:cNvPr id="39" name="Rectangle 38">
            <a:extLst>
              <a:ext uri="{FF2B5EF4-FFF2-40B4-BE49-F238E27FC236}">
                <a16:creationId xmlns:a16="http://schemas.microsoft.com/office/drawing/2014/main" id="{57986A0E-5C96-C440-95D9-7E0F32F7F3AD}"/>
              </a:ext>
            </a:extLst>
          </p:cNvPr>
          <p:cNvSpPr/>
          <p:nvPr/>
        </p:nvSpPr>
        <p:spPr>
          <a:xfrm>
            <a:off x="10120547" y="5305320"/>
            <a:ext cx="1790875" cy="553998"/>
          </a:xfrm>
          <a:prstGeom prst="rect">
            <a:avLst/>
          </a:prstGeom>
        </p:spPr>
        <p:txBody>
          <a:bodyPr wrap="none">
            <a:spAutoFit/>
          </a:bodyPr>
          <a:lstStyle/>
          <a:p>
            <a:pPr algn="ctr"/>
            <a:r>
              <a:rPr lang="en-GB" sz="1000" b="1">
                <a:solidFill>
                  <a:srgbClr val="008080"/>
                </a:solidFill>
              </a:rPr>
              <a:t>Jenny Thai</a:t>
            </a:r>
          </a:p>
          <a:p>
            <a:pPr algn="ctr"/>
            <a:r>
              <a:rPr lang="en-GB" sz="1000" b="1">
                <a:solidFill>
                  <a:schemeClr val="tx1">
                    <a:lumMod val="75000"/>
                    <a:lumOff val="25000"/>
                  </a:schemeClr>
                </a:solidFill>
              </a:rPr>
              <a:t>Senior Product Designer</a:t>
            </a:r>
          </a:p>
          <a:p>
            <a:pPr algn="ctr"/>
            <a:r>
              <a:rPr lang="en-US" sz="1000" b="1">
                <a:solidFill>
                  <a:schemeClr val="bg1">
                    <a:lumMod val="65000"/>
                  </a:schemeClr>
                </a:solidFill>
              </a:rPr>
              <a:t>Digital and Customer Services </a:t>
            </a:r>
          </a:p>
        </p:txBody>
      </p:sp>
      <p:pic>
        <p:nvPicPr>
          <p:cNvPr id="12" name="Picture 12">
            <a:extLst>
              <a:ext uri="{FF2B5EF4-FFF2-40B4-BE49-F238E27FC236}">
                <a16:creationId xmlns:a16="http://schemas.microsoft.com/office/drawing/2014/main" id="{2C591958-D1AC-4543-B994-6FDE46DC1CB0}"/>
              </a:ext>
            </a:extLst>
          </p:cNvPr>
          <p:cNvPicPr>
            <a:picLocks noChangeAspect="1"/>
          </p:cNvPicPr>
          <p:nvPr/>
        </p:nvPicPr>
        <p:blipFill>
          <a:blip r:embed="rId6"/>
          <a:stretch>
            <a:fillRect/>
          </a:stretch>
        </p:blipFill>
        <p:spPr>
          <a:xfrm>
            <a:off x="8401130" y="3653478"/>
            <a:ext cx="1413173" cy="1418400"/>
          </a:xfrm>
          <a:prstGeom prst="rect">
            <a:avLst/>
          </a:prstGeom>
        </p:spPr>
      </p:pic>
      <p:pic>
        <p:nvPicPr>
          <p:cNvPr id="7" name="Picture 8">
            <a:extLst>
              <a:ext uri="{FF2B5EF4-FFF2-40B4-BE49-F238E27FC236}">
                <a16:creationId xmlns:a16="http://schemas.microsoft.com/office/drawing/2014/main" id="{7AA81DA5-E39A-452C-8272-95B1548189A9}"/>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rot="-180000">
            <a:off x="4380568" y="3690369"/>
            <a:ext cx="1457575" cy="1418400"/>
          </a:xfrm>
          <a:prstGeom prst="rect">
            <a:avLst/>
          </a:prstGeom>
        </p:spPr>
      </p:pic>
      <p:pic>
        <p:nvPicPr>
          <p:cNvPr id="1028" name="Picture 4">
            <a:extLst>
              <a:ext uri="{FF2B5EF4-FFF2-40B4-BE49-F238E27FC236}">
                <a16:creationId xmlns:a16="http://schemas.microsoft.com/office/drawing/2014/main" id="{CEA4EBD8-A8AE-B241-A888-96956B15A1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10047" y="3665112"/>
            <a:ext cx="1418400" cy="1418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7443814-1B31-734A-9DC7-F830A83AE7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1852" y="3653199"/>
            <a:ext cx="1395411" cy="13954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9315F05-ED64-493E-AB99-585880FD7C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300" y="3676747"/>
            <a:ext cx="1384631" cy="1388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311F81A-C89B-3345-B805-D581E356AC3E}"/>
              </a:ext>
            </a:extLst>
          </p:cNvPr>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Lst>
          </a:blip>
          <a:stretch>
            <a:fillRect/>
          </a:stretch>
        </p:blipFill>
        <p:spPr>
          <a:xfrm>
            <a:off x="3410249" y="1189205"/>
            <a:ext cx="1415950" cy="1414569"/>
          </a:xfrm>
          <a:prstGeom prst="rect">
            <a:avLst/>
          </a:prstGeom>
        </p:spPr>
      </p:pic>
      <p:pic>
        <p:nvPicPr>
          <p:cNvPr id="13" name="Picture 12">
            <a:extLst>
              <a:ext uri="{FF2B5EF4-FFF2-40B4-BE49-F238E27FC236}">
                <a16:creationId xmlns:a16="http://schemas.microsoft.com/office/drawing/2014/main" id="{96937D3A-9855-B54B-B537-02912F84682F}"/>
              </a:ext>
            </a:extLst>
          </p:cNvPr>
          <p:cNvPicPr>
            <a:picLocks noChangeAspect="1"/>
          </p:cNvPicPr>
          <p:nvPr/>
        </p:nvPicPr>
        <p:blipFill>
          <a:blip r:embed="rId14"/>
          <a:stretch>
            <a:fillRect/>
          </a:stretch>
        </p:blipFill>
        <p:spPr>
          <a:xfrm>
            <a:off x="1487114" y="1189205"/>
            <a:ext cx="1373656" cy="1418400"/>
          </a:xfrm>
          <a:prstGeom prst="rect">
            <a:avLst/>
          </a:prstGeom>
        </p:spPr>
      </p:pic>
      <p:pic>
        <p:nvPicPr>
          <p:cNvPr id="2" name="Picture 1">
            <a:extLst>
              <a:ext uri="{FF2B5EF4-FFF2-40B4-BE49-F238E27FC236}">
                <a16:creationId xmlns:a16="http://schemas.microsoft.com/office/drawing/2014/main" id="{5278E6FE-A790-9243-B2B6-A4AC97A9641F}"/>
              </a:ext>
            </a:extLst>
          </p:cNvPr>
          <p:cNvPicPr>
            <a:picLocks noChangeAspect="1"/>
          </p:cNvPicPr>
          <p:nvPr/>
        </p:nvPicPr>
        <p:blipFill>
          <a:blip r:embed="rId15">
            <a:extLst>
              <a:ext uri="{BEBA8EAE-BF5A-486C-A8C5-ECC9F3942E4B}">
                <a14:imgProps xmlns:a14="http://schemas.microsoft.com/office/drawing/2010/main">
                  <a14:imgLayer r:embed="rId16">
                    <a14:imgEffect>
                      <a14:saturation sat="0"/>
                    </a14:imgEffect>
                  </a14:imgLayer>
                </a14:imgProps>
              </a:ext>
            </a:extLst>
          </a:blip>
          <a:stretch>
            <a:fillRect/>
          </a:stretch>
        </p:blipFill>
        <p:spPr>
          <a:xfrm>
            <a:off x="5393318" y="1189206"/>
            <a:ext cx="1415950" cy="1415950"/>
          </a:xfrm>
          <a:prstGeom prst="rect">
            <a:avLst/>
          </a:prstGeom>
        </p:spPr>
      </p:pic>
      <p:sp>
        <p:nvSpPr>
          <p:cNvPr id="28" name="Rectangle 27">
            <a:extLst>
              <a:ext uri="{FF2B5EF4-FFF2-40B4-BE49-F238E27FC236}">
                <a16:creationId xmlns:a16="http://schemas.microsoft.com/office/drawing/2014/main" id="{A0721162-8C50-634C-90CF-921EF3B89129}"/>
              </a:ext>
            </a:extLst>
          </p:cNvPr>
          <p:cNvSpPr/>
          <p:nvPr/>
        </p:nvSpPr>
        <p:spPr>
          <a:xfrm>
            <a:off x="9171735" y="2770084"/>
            <a:ext cx="1790876" cy="553998"/>
          </a:xfrm>
          <a:prstGeom prst="rect">
            <a:avLst/>
          </a:prstGeom>
        </p:spPr>
        <p:txBody>
          <a:bodyPr wrap="none">
            <a:spAutoFit/>
          </a:bodyPr>
          <a:lstStyle/>
          <a:p>
            <a:pPr algn="ctr"/>
            <a:r>
              <a:rPr lang="en-GB" sz="1000" b="1" err="1">
                <a:solidFill>
                  <a:srgbClr val="008080"/>
                </a:solidFill>
              </a:rPr>
              <a:t>Lingjing</a:t>
            </a:r>
            <a:r>
              <a:rPr lang="en-GB" sz="1000" b="1">
                <a:solidFill>
                  <a:srgbClr val="008080"/>
                </a:solidFill>
              </a:rPr>
              <a:t> Yin</a:t>
            </a:r>
          </a:p>
          <a:p>
            <a:pPr algn="ctr"/>
            <a:r>
              <a:rPr lang="en-GB" sz="1000" b="1">
                <a:solidFill>
                  <a:schemeClr val="tx1">
                    <a:lumMod val="75000"/>
                    <a:lumOff val="25000"/>
                  </a:schemeClr>
                </a:solidFill>
              </a:rPr>
              <a:t>Head of Product</a:t>
            </a:r>
          </a:p>
          <a:p>
            <a:pPr algn="ctr"/>
            <a:r>
              <a:rPr lang="en-US" sz="1000" b="1">
                <a:solidFill>
                  <a:schemeClr val="bg1">
                    <a:lumMod val="65000"/>
                  </a:schemeClr>
                </a:solidFill>
              </a:rPr>
              <a:t>Digital and Customer Services </a:t>
            </a:r>
          </a:p>
        </p:txBody>
      </p:sp>
      <p:sp>
        <p:nvSpPr>
          <p:cNvPr id="32" name="Rectangle 31">
            <a:extLst>
              <a:ext uri="{FF2B5EF4-FFF2-40B4-BE49-F238E27FC236}">
                <a16:creationId xmlns:a16="http://schemas.microsoft.com/office/drawing/2014/main" id="{F521E50F-A466-DE47-8D4E-FF12DA20B209}"/>
              </a:ext>
            </a:extLst>
          </p:cNvPr>
          <p:cNvSpPr/>
          <p:nvPr/>
        </p:nvSpPr>
        <p:spPr>
          <a:xfrm>
            <a:off x="7396569" y="2787285"/>
            <a:ext cx="1433406" cy="553998"/>
          </a:xfrm>
          <a:prstGeom prst="rect">
            <a:avLst/>
          </a:prstGeom>
        </p:spPr>
        <p:txBody>
          <a:bodyPr wrap="none">
            <a:spAutoFit/>
          </a:bodyPr>
          <a:lstStyle/>
          <a:p>
            <a:pPr algn="ctr"/>
            <a:r>
              <a:rPr lang="en-GB" sz="1000" b="1" err="1">
                <a:solidFill>
                  <a:srgbClr val="008080"/>
                </a:solidFill>
              </a:rPr>
              <a:t>Hibak</a:t>
            </a:r>
            <a:r>
              <a:rPr lang="en-GB" sz="1000" b="1">
                <a:solidFill>
                  <a:srgbClr val="008080"/>
                </a:solidFill>
              </a:rPr>
              <a:t> Yusuf</a:t>
            </a:r>
          </a:p>
          <a:p>
            <a:pPr algn="ctr"/>
            <a:r>
              <a:rPr lang="en-GB" sz="1000" b="1"/>
              <a:t>Early Help Team Leader</a:t>
            </a:r>
          </a:p>
          <a:p>
            <a:pPr algn="ctr"/>
            <a:r>
              <a:rPr lang="en-GB" sz="1000" b="1">
                <a:solidFill>
                  <a:schemeClr val="bg1">
                    <a:lumMod val="65000"/>
                  </a:schemeClr>
                </a:solidFill>
              </a:rPr>
              <a:t>Children Services</a:t>
            </a:r>
            <a:endParaRPr lang="en-US" sz="1000" b="1">
              <a:solidFill>
                <a:schemeClr val="bg1">
                  <a:lumMod val="65000"/>
                </a:schemeClr>
              </a:solidFill>
            </a:endParaRPr>
          </a:p>
        </p:txBody>
      </p:sp>
      <p:pic>
        <p:nvPicPr>
          <p:cNvPr id="4" name="Picture 3">
            <a:extLst>
              <a:ext uri="{FF2B5EF4-FFF2-40B4-BE49-F238E27FC236}">
                <a16:creationId xmlns:a16="http://schemas.microsoft.com/office/drawing/2014/main" id="{528D05C4-DD28-F24D-AD98-0E704C857C8A}"/>
              </a:ext>
            </a:extLst>
          </p:cNvPr>
          <p:cNvPicPr>
            <a:picLocks noChangeAspect="1"/>
          </p:cNvPicPr>
          <p:nvPr/>
        </p:nvPicPr>
        <p:blipFill>
          <a:blip r:embed="rId17">
            <a:extLst>
              <a:ext uri="{BEBA8EAE-BF5A-486C-A8C5-ECC9F3942E4B}">
                <a14:imgProps xmlns:a14="http://schemas.microsoft.com/office/drawing/2010/main">
                  <a14:imgLayer r:embed="rId18">
                    <a14:imgEffect>
                      <a14:saturation sat="0"/>
                    </a14:imgEffect>
                  </a14:imgLayer>
                </a14:imgProps>
              </a:ext>
            </a:extLst>
          </a:blip>
          <a:stretch>
            <a:fillRect/>
          </a:stretch>
        </p:blipFill>
        <p:spPr>
          <a:xfrm>
            <a:off x="7348309" y="1208295"/>
            <a:ext cx="1418401" cy="1418401"/>
          </a:xfrm>
          <a:prstGeom prst="rect">
            <a:avLst/>
          </a:prstGeom>
        </p:spPr>
      </p:pic>
      <p:pic>
        <p:nvPicPr>
          <p:cNvPr id="5" name="Picture 4">
            <a:extLst>
              <a:ext uri="{FF2B5EF4-FFF2-40B4-BE49-F238E27FC236}">
                <a16:creationId xmlns:a16="http://schemas.microsoft.com/office/drawing/2014/main" id="{2D1B3CD5-5150-E048-94E6-98DC08D71906}"/>
              </a:ext>
            </a:extLst>
          </p:cNvPr>
          <p:cNvPicPr>
            <a:picLocks noChangeAspect="1"/>
          </p:cNvPicPr>
          <p:nvPr/>
        </p:nvPicPr>
        <p:blipFill>
          <a:blip r:embed="rId19">
            <a:extLst>
              <a:ext uri="{BEBA8EAE-BF5A-486C-A8C5-ECC9F3942E4B}">
                <a14:imgProps xmlns:a14="http://schemas.microsoft.com/office/drawing/2010/main">
                  <a14:imgLayer r:embed="rId20">
                    <a14:imgEffect>
                      <a14:saturation sat="0"/>
                    </a14:imgEffect>
                  </a14:imgLayer>
                </a14:imgProps>
              </a:ext>
            </a:extLst>
          </a:blip>
          <a:stretch>
            <a:fillRect/>
          </a:stretch>
        </p:blipFill>
        <p:spPr>
          <a:xfrm>
            <a:off x="9372105" y="1186162"/>
            <a:ext cx="1414570" cy="1414570"/>
          </a:xfrm>
          <a:prstGeom prst="rect">
            <a:avLst/>
          </a:prstGeom>
        </p:spPr>
      </p:pic>
    </p:spTree>
    <p:extLst>
      <p:ext uri="{BB962C8B-B14F-4D97-AF65-F5344CB8AC3E}">
        <p14:creationId xmlns:p14="http://schemas.microsoft.com/office/powerpoint/2010/main" val="3852662844"/>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A6D5-7AA6-4303-8B00-A67BE533E20A}"/>
              </a:ext>
            </a:extLst>
          </p:cNvPr>
          <p:cNvSpPr>
            <a:spLocks noGrp="1"/>
          </p:cNvSpPr>
          <p:nvPr>
            <p:ph type="title"/>
          </p:nvPr>
        </p:nvSpPr>
        <p:spPr/>
        <p:txBody>
          <a:bodyPr>
            <a:normAutofit/>
          </a:bodyPr>
          <a:lstStyle/>
          <a:p>
            <a:r>
              <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rPr>
              <a:t>Our ask of you for the next hour…</a:t>
            </a:r>
            <a:endParaRPr lang="en-GB"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7F8F34F-95CB-4030-9CE4-AA3F5EA0BC50}"/>
              </a:ext>
            </a:extLst>
          </p:cNvPr>
          <p:cNvSpPr/>
          <p:nvPr/>
        </p:nvSpPr>
        <p:spPr>
          <a:xfrm>
            <a:off x="3" y="611246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 name="TextBox 5">
            <a:extLst>
              <a:ext uri="{FF2B5EF4-FFF2-40B4-BE49-F238E27FC236}">
                <a16:creationId xmlns:a16="http://schemas.microsoft.com/office/drawing/2014/main" id="{C55CA10F-FA57-46A5-96B4-20A1C4350C44}"/>
              </a:ext>
            </a:extLst>
          </p:cNvPr>
          <p:cNvSpPr txBox="1"/>
          <p:nvPr/>
        </p:nvSpPr>
        <p:spPr>
          <a:xfrm>
            <a:off x="936433" y="1690688"/>
            <a:ext cx="9902804" cy="3677930"/>
          </a:xfrm>
          <a:prstGeom prst="rect">
            <a:avLst/>
          </a:prstGeom>
          <a:noFill/>
        </p:spPr>
        <p:txBody>
          <a:bodyPr wrap="square" lIns="91440" tIns="45720" rIns="91440" bIns="45720" rtlCol="0" anchor="t">
            <a:spAutoFit/>
          </a:bodyPr>
          <a:lstStyle/>
          <a:p>
            <a:pPr marL="342900" indent="-342900">
              <a:lnSpc>
                <a:spcPct val="107000"/>
              </a:lnSpc>
              <a:spcAft>
                <a:spcPts val="800"/>
              </a:spcAft>
              <a:buFont typeface="Arial" panose="020B0604020202020204" pitchFamily="34" charset="0"/>
              <a:buChar char="•"/>
              <a:tabLst>
                <a:tab pos="457200" algn="l"/>
              </a:tabLst>
            </a:pPr>
            <a:r>
              <a:rPr lang="en-US" sz="2200" b="1">
                <a:effectLst/>
                <a:latin typeface="Open Sans"/>
                <a:ea typeface="Open Sans"/>
                <a:cs typeface="Open Sans"/>
              </a:rPr>
              <a:t>Be as present as you </a:t>
            </a:r>
            <a:r>
              <a:rPr lang="en-US" sz="2200" b="1">
                <a:latin typeface="Open Sans"/>
                <a:ea typeface="Open Sans"/>
                <a:cs typeface="Open Sans"/>
              </a:rPr>
              <a:t>can</a:t>
            </a:r>
            <a:endParaRPr lang="en-GB" sz="2200">
              <a:latin typeface="Open Sans"/>
              <a:ea typeface="Open Sans"/>
              <a:cs typeface="Open Sans"/>
            </a:endParaRPr>
          </a:p>
          <a:p>
            <a:pPr marL="342900" indent="-342900">
              <a:lnSpc>
                <a:spcPct val="107000"/>
              </a:lnSpc>
              <a:spcAft>
                <a:spcPts val="800"/>
              </a:spcAft>
              <a:buFont typeface="Arial" panose="020B0604020202020204" pitchFamily="34" charset="0"/>
              <a:buChar char="•"/>
              <a:tabLst>
                <a:tab pos="457200" algn="l"/>
              </a:tabLst>
            </a:pPr>
            <a:r>
              <a:rPr lang="en-US" sz="2200">
                <a:latin typeface="Open Sans"/>
                <a:ea typeface="+mn-lt"/>
                <a:cs typeface="+mn-lt"/>
              </a:rPr>
              <a:t>Actively participate but also </a:t>
            </a:r>
            <a:r>
              <a:rPr lang="en-US" sz="2200" b="1">
                <a:latin typeface="Open Sans"/>
                <a:ea typeface="+mn-lt"/>
                <a:cs typeface="+mn-lt"/>
              </a:rPr>
              <a:t>leave room for others</a:t>
            </a:r>
            <a:endParaRPr lang="en-US" sz="2200" b="1">
              <a:latin typeface="Open Sans"/>
              <a:ea typeface="Open Sans"/>
              <a:cs typeface="Open Sans"/>
            </a:endParaRPr>
          </a:p>
          <a:p>
            <a:pPr marL="342900" indent="-342900">
              <a:lnSpc>
                <a:spcPct val="107000"/>
              </a:lnSpc>
              <a:spcAft>
                <a:spcPts val="800"/>
              </a:spcAft>
              <a:buFont typeface="Arial" panose="020B0604020202020204" pitchFamily="34" charset="0"/>
              <a:buChar char="•"/>
              <a:tabLst>
                <a:tab pos="457200" algn="l"/>
              </a:tabLst>
            </a:pPr>
            <a:r>
              <a:rPr lang="en-US" sz="2200">
                <a:latin typeface="Open Sans"/>
                <a:ea typeface="Open Sans"/>
                <a:cs typeface="Open Sans"/>
              </a:rPr>
              <a:t>We have some</a:t>
            </a:r>
            <a:r>
              <a:rPr lang="en-US" sz="2200" b="1">
                <a:latin typeface="Open Sans"/>
                <a:ea typeface="Open Sans"/>
                <a:cs typeface="Open Sans"/>
              </a:rPr>
              <a:t> 'prompt questions' </a:t>
            </a:r>
            <a:r>
              <a:rPr lang="en-US" sz="2200">
                <a:latin typeface="Open Sans"/>
                <a:ea typeface="Open Sans"/>
                <a:cs typeface="Open Sans"/>
              </a:rPr>
              <a:t>throughout, engage with them as you wish to </a:t>
            </a:r>
            <a:endParaRPr lang="en-US" sz="2200">
              <a:effectLst/>
              <a:latin typeface="Open Sans"/>
              <a:ea typeface="Open Sans"/>
              <a:cs typeface="Open Sans"/>
            </a:endParaRPr>
          </a:p>
          <a:p>
            <a:pPr marL="342900" indent="-342900">
              <a:lnSpc>
                <a:spcPct val="107000"/>
              </a:lnSpc>
              <a:spcAft>
                <a:spcPts val="800"/>
              </a:spcAft>
              <a:buFont typeface="Arial" panose="020B0604020202020204" pitchFamily="34" charset="0"/>
              <a:buChar char="•"/>
              <a:tabLst>
                <a:tab pos="457200" algn="l"/>
              </a:tabLst>
            </a:pPr>
            <a:r>
              <a:rPr lang="en-GB" sz="2200" b="1">
                <a:effectLst/>
                <a:latin typeface="Open Sans"/>
                <a:ea typeface="Open Sans"/>
                <a:cs typeface="Open Sans"/>
              </a:rPr>
              <a:t>This is our </a:t>
            </a:r>
            <a:r>
              <a:rPr lang="en-GB" sz="2200" b="1">
                <a:latin typeface="Open Sans"/>
                <a:ea typeface="Open Sans"/>
                <a:cs typeface="Open Sans"/>
              </a:rPr>
              <a:t>second</a:t>
            </a:r>
            <a:r>
              <a:rPr lang="en-GB" sz="2200" b="1">
                <a:effectLst/>
                <a:latin typeface="Open Sans"/>
                <a:ea typeface="Open Sans"/>
                <a:cs typeface="Open Sans"/>
              </a:rPr>
              <a:t> Show &amp; Tell at Greenwich </a:t>
            </a:r>
            <a:r>
              <a:rPr lang="en-GB" sz="2200">
                <a:effectLst/>
                <a:latin typeface="Open Sans"/>
                <a:ea typeface="Open Sans"/>
                <a:cs typeface="Open Sans"/>
              </a:rPr>
              <a:t>- </a:t>
            </a:r>
            <a:r>
              <a:rPr lang="en-GB" sz="2200">
                <a:latin typeface="Open Sans"/>
                <a:ea typeface="Open Sans"/>
                <a:cs typeface="Open Sans"/>
              </a:rPr>
              <a:t>we</a:t>
            </a:r>
            <a:r>
              <a:rPr lang="en-GB" sz="2200">
                <a:effectLst/>
                <a:latin typeface="Open Sans"/>
                <a:ea typeface="Open Sans"/>
                <a:cs typeface="Open Sans"/>
              </a:rPr>
              <a:t> want to set an encouraging and open space where </a:t>
            </a:r>
            <a:r>
              <a:rPr lang="en-GB" sz="2200" b="1">
                <a:effectLst/>
                <a:latin typeface="Open Sans"/>
                <a:ea typeface="Open Sans"/>
                <a:cs typeface="Open Sans"/>
              </a:rPr>
              <a:t>we as the team and you as the audience</a:t>
            </a:r>
            <a:r>
              <a:rPr lang="en-GB" sz="2200">
                <a:effectLst/>
                <a:latin typeface="Open Sans"/>
                <a:ea typeface="Open Sans"/>
                <a:cs typeface="Open Sans"/>
              </a:rPr>
              <a:t> feel brave enough to say ‘I don’t know’ if something isn’t clear or we don’t have the answer yet.</a:t>
            </a:r>
            <a:r>
              <a:rPr lang="en-GB" sz="2200">
                <a:latin typeface="Open Sans"/>
                <a:ea typeface="Open Sans"/>
                <a:cs typeface="Open Sans"/>
              </a:rPr>
              <a:t> </a:t>
            </a:r>
            <a:endParaRPr lang="en-GB" sz="2200">
              <a:effectLst/>
              <a:latin typeface="Open Sans" panose="020B0606030504020204" pitchFamily="34" charset="0"/>
              <a:ea typeface="Open Sans" panose="020B0606030504020204" pitchFamily="34" charset="0"/>
              <a:cs typeface="Open Sans" panose="020B0606030504020204" pitchFamily="34" charset="0"/>
            </a:endParaRP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5">
            <a:extLst>
              <a:ext uri="{FF2B5EF4-FFF2-40B4-BE49-F238E27FC236}">
                <a16:creationId xmlns:a16="http://schemas.microsoft.com/office/drawing/2014/main" id="{0C0864F4-D566-40D6-A29B-CBA320547113}"/>
              </a:ext>
            </a:extLst>
          </p:cNvPr>
          <p:cNvPicPr>
            <a:picLocks noChangeAspect="1"/>
          </p:cNvPicPr>
          <p:nvPr/>
        </p:nvPicPr>
        <p:blipFill>
          <a:blip r:embed="rId3"/>
          <a:stretch>
            <a:fillRect/>
          </a:stretch>
        </p:blipFill>
        <p:spPr>
          <a:xfrm>
            <a:off x="11034446" y="6208134"/>
            <a:ext cx="970909" cy="469239"/>
          </a:xfrm>
          <a:prstGeom prst="rect">
            <a:avLst/>
          </a:prstGeom>
        </p:spPr>
      </p:pic>
    </p:spTree>
    <p:extLst>
      <p:ext uri="{BB962C8B-B14F-4D97-AF65-F5344CB8AC3E}">
        <p14:creationId xmlns:p14="http://schemas.microsoft.com/office/powerpoint/2010/main" val="2997230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0"/>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668053" y="1799560"/>
            <a:ext cx="1133730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6000" b="1">
                <a:solidFill>
                  <a:schemeClr val="bg1"/>
                </a:solidFill>
                <a:latin typeface="Open Sans"/>
                <a:ea typeface="Open Sans"/>
                <a:cs typeface="Open Sans"/>
              </a:rPr>
              <a:t>Quick recap </a:t>
            </a:r>
          </a:p>
          <a:p>
            <a:pPr>
              <a:defRPr/>
            </a:pPr>
            <a:br>
              <a:rPr lang="en-US" sz="4400" b="1">
                <a:latin typeface="Open Sans"/>
                <a:ea typeface="Open Sans"/>
                <a:cs typeface="Open Sans"/>
              </a:rPr>
            </a:br>
            <a:r>
              <a:rPr lang="en-US" sz="4400" b="1">
                <a:solidFill>
                  <a:schemeClr val="bg1"/>
                </a:solidFill>
                <a:latin typeface="Open Sans"/>
                <a:ea typeface="Open Sans"/>
                <a:cs typeface="Open Sans"/>
              </a:rPr>
              <a:t>What is the Community Directory and why are we re-designing it?  </a:t>
            </a:r>
            <a:endParaRPr lang="en-US" sz="4400" b="1" i="0" u="none" strike="noStrike" kern="1200" cap="none" spc="0" normalizeH="0" baseline="0" noProof="0">
              <a:ln>
                <a:noFill/>
              </a:ln>
              <a:solidFill>
                <a:schemeClr val="bg1"/>
              </a:solidFill>
              <a:effectLst/>
              <a:uLnTx/>
              <a:uFillTx/>
              <a:latin typeface="Open Sans"/>
              <a:ea typeface="Open Sans"/>
              <a:cs typeface="Open Sans"/>
            </a:endParaRPr>
          </a:p>
        </p:txBody>
      </p:sp>
    </p:spTree>
    <p:extLst>
      <p:ext uri="{BB962C8B-B14F-4D97-AF65-F5344CB8AC3E}">
        <p14:creationId xmlns:p14="http://schemas.microsoft.com/office/powerpoint/2010/main" val="997496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9524c7f-fb47-4c57-a802-d98a9bf9dda4">
      <UserInfo>
        <DisplayName>Alex Sturtivant</DisplayName>
        <AccountId>34</AccountId>
        <AccountType/>
      </UserInfo>
      <UserInfo>
        <DisplayName>Marcia Hewitt</DisplayName>
        <AccountId>61</AccountId>
        <AccountType/>
      </UserInfo>
      <UserInfo>
        <DisplayName>Jane Connor</DisplayName>
        <AccountId>63</AccountId>
        <AccountType/>
      </UserInfo>
      <UserInfo>
        <DisplayName>Bethany Mindham</DisplayName>
        <AccountId>29</AccountId>
        <AccountType/>
      </UserInfo>
      <UserInfo>
        <DisplayName>Digital and Customer Services Members</DisplayName>
        <AccountId>95</AccountId>
        <AccountType/>
      </UserInfo>
    </SharedWithUsers>
    <TaxCatchAll xmlns="5a2951d8-0c2a-4140-8e54-868f5fa8b4ae" xsi:nil="true"/>
    <lcf76f155ced4ddcb4097134ff3c332f xmlns="d243eb41-6dbc-4c90-bca6-c9c7e097915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5315B10BF2C2438482CECAEC79BEB5" ma:contentTypeVersion="15" ma:contentTypeDescription="Create a new document." ma:contentTypeScope="" ma:versionID="1675f491c6718b4dca228619fa59c047">
  <xsd:schema xmlns:xsd="http://www.w3.org/2001/XMLSchema" xmlns:xs="http://www.w3.org/2001/XMLSchema" xmlns:p="http://schemas.microsoft.com/office/2006/metadata/properties" xmlns:ns2="d243eb41-6dbc-4c90-bca6-c9c7e0979153" xmlns:ns3="59524c7f-fb47-4c57-a802-d98a9bf9dda4" xmlns:ns4="5a2951d8-0c2a-4140-8e54-868f5fa8b4ae" targetNamespace="http://schemas.microsoft.com/office/2006/metadata/properties" ma:root="true" ma:fieldsID="4bea1d79d02f949eb030ed6e988604f6" ns2:_="" ns3:_="" ns4:_="">
    <xsd:import namespace="d243eb41-6dbc-4c90-bca6-c9c7e0979153"/>
    <xsd:import namespace="59524c7f-fb47-4c57-a802-d98a9bf9dda4"/>
    <xsd:import namespace="5a2951d8-0c2a-4140-8e54-868f5fa8b4a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43eb41-6dbc-4c90-bca6-c9c7e09791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4669cda-99f2-4ea9-a89b-c1bb7356f25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524c7f-fb47-4c57-a802-d98a9bf9dda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2951d8-0c2a-4140-8e54-868f5fa8b4a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94b60c1-2afc-427e-bb09-a0a2f3b352ee}" ma:internalName="TaxCatchAll" ma:showField="CatchAllData" ma:web="59524c7f-fb47-4c57-a802-d98a9bf9dd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CFFDFE-1D47-445E-8AD5-CE8C9D03F304}">
  <ds:schemaRefs>
    <ds:schemaRef ds:uri="http://schemas.microsoft.com/sharepoint/v3/contenttype/forms"/>
  </ds:schemaRefs>
</ds:datastoreItem>
</file>

<file path=customXml/itemProps2.xml><?xml version="1.0" encoding="utf-8"?>
<ds:datastoreItem xmlns:ds="http://schemas.openxmlformats.org/officeDocument/2006/customXml" ds:itemID="{65E0E752-ED81-4FF3-9F7B-50234F213E6D}">
  <ds:schemaRefs>
    <ds:schemaRef ds:uri="59524c7f-fb47-4c57-a802-d98a9bf9dda4"/>
    <ds:schemaRef ds:uri="d243eb41-6dbc-4c90-bca6-c9c7e09791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9048D72-F039-409A-B9A6-C07EA5E9F669}"/>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49</Slides>
  <Notes>42</Notes>
  <HiddenSlides>0</HiddenSlides>
  <ScaleCrop>false</ScaleCrop>
  <HeadingPairs>
    <vt:vector size="4" baseType="variant">
      <vt:variant>
        <vt:lpstr>Theme</vt:lpstr>
      </vt:variant>
      <vt:variant>
        <vt:i4>3</vt:i4>
      </vt:variant>
      <vt:variant>
        <vt:lpstr>Slide Titles</vt:lpstr>
      </vt:variant>
      <vt:variant>
        <vt:i4>49</vt:i4>
      </vt:variant>
    </vt:vector>
  </HeadingPairs>
  <TitlesOfParts>
    <vt:vector size="52" baseType="lpstr">
      <vt:lpstr>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A blended team from across the Council </vt:lpstr>
      <vt:lpstr>Our ask of you for the next hour…</vt:lpstr>
      <vt:lpstr>PowerPoint Presentation</vt:lpstr>
      <vt:lpstr>PowerPoint Presentation</vt:lpstr>
      <vt:lpstr>PowerPoint Presentation</vt:lpstr>
      <vt:lpstr>PowerPoint Presentation</vt:lpstr>
      <vt:lpstr>PowerPoint Presentation</vt:lpstr>
      <vt:lpstr>PowerPoint Presentation</vt:lpstr>
      <vt:lpstr>Our delivery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we’ve found out</vt:lpstr>
      <vt:lpstr>PowerPoint Presentation</vt:lpstr>
      <vt:lpstr>PowerPoint Presentation</vt:lpstr>
      <vt:lpstr>PowerPoint Presentation</vt:lpstr>
      <vt:lpstr>Over to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Bethany Mindham</dc:creator>
  <cp:revision>1</cp:revision>
  <dcterms:created xsi:type="dcterms:W3CDTF">2021-11-26T14:58:12Z</dcterms:created>
  <dcterms:modified xsi:type="dcterms:W3CDTF">2022-01-25T14:11:14Z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0x010100555315B10BF2C2438482CECAEC79BEB5</vt:lpwstr>
  </property>
  <property fmtid="{D5CDD505-2E9C-101B-9397-08002B2CF9AE}" pid="3" name="MediaServiceImageTags">
    <vt:lpwstr/>
  </property>
</Properties>
</file>