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04E_BCF17C33.xml" ContentType="application/vnd.ms-powerpoint.comments+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60" r:id="rId6"/>
  </p:sldMasterIdLst>
  <p:notesMasterIdLst>
    <p:notesMasterId r:id="rId44"/>
  </p:notesMasterIdLst>
  <p:sldIdLst>
    <p:sldId id="4090" r:id="rId7"/>
    <p:sldId id="4079" r:id="rId8"/>
    <p:sldId id="4218" r:id="rId9"/>
    <p:sldId id="4140" r:id="rId10"/>
    <p:sldId id="4171" r:id="rId11"/>
    <p:sldId id="4210" r:id="rId12"/>
    <p:sldId id="4172" r:id="rId13"/>
    <p:sldId id="4170" r:id="rId14"/>
    <p:sldId id="4181" r:id="rId15"/>
    <p:sldId id="4154" r:id="rId16"/>
    <p:sldId id="4197" r:id="rId17"/>
    <p:sldId id="4213" r:id="rId18"/>
    <p:sldId id="4215" r:id="rId19"/>
    <p:sldId id="4216" r:id="rId20"/>
    <p:sldId id="4188" r:id="rId21"/>
    <p:sldId id="4186" r:id="rId22"/>
    <p:sldId id="4190" r:id="rId23"/>
    <p:sldId id="4185" r:id="rId24"/>
    <p:sldId id="4219" r:id="rId25"/>
    <p:sldId id="4183" r:id="rId26"/>
    <p:sldId id="4209" r:id="rId27"/>
    <p:sldId id="4192" r:id="rId28"/>
    <p:sldId id="4208" r:id="rId29"/>
    <p:sldId id="4207" r:id="rId30"/>
    <p:sldId id="4193" r:id="rId31"/>
    <p:sldId id="4194" r:id="rId32"/>
    <p:sldId id="4086" r:id="rId33"/>
    <p:sldId id="4165" r:id="rId34"/>
    <p:sldId id="4195" r:id="rId35"/>
    <p:sldId id="4200" r:id="rId36"/>
    <p:sldId id="4174" r:id="rId37"/>
    <p:sldId id="4176" r:id="rId38"/>
    <p:sldId id="4178" r:id="rId39"/>
    <p:sldId id="4180" r:id="rId40"/>
    <p:sldId id="4212" r:id="rId41"/>
    <p:sldId id="4220" r:id="rId42"/>
    <p:sldId id="422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0D691D-9C6E-48DA-8A7F-DC41F9FCCB73}">
          <p14:sldIdLst>
            <p14:sldId id="4090"/>
            <p14:sldId id="4079"/>
            <p14:sldId id="4218"/>
            <p14:sldId id="4140"/>
            <p14:sldId id="4171"/>
            <p14:sldId id="4210"/>
            <p14:sldId id="4172"/>
            <p14:sldId id="4170"/>
            <p14:sldId id="4181"/>
            <p14:sldId id="4154"/>
            <p14:sldId id="4197"/>
            <p14:sldId id="4213"/>
            <p14:sldId id="4215"/>
            <p14:sldId id="4216"/>
            <p14:sldId id="4188"/>
            <p14:sldId id="4186"/>
            <p14:sldId id="4190"/>
            <p14:sldId id="4185"/>
            <p14:sldId id="4219"/>
            <p14:sldId id="4183"/>
            <p14:sldId id="4209"/>
            <p14:sldId id="4192"/>
            <p14:sldId id="4208"/>
            <p14:sldId id="4207"/>
            <p14:sldId id="4193"/>
            <p14:sldId id="4194"/>
            <p14:sldId id="4086"/>
            <p14:sldId id="4165"/>
            <p14:sldId id="4195"/>
            <p14:sldId id="4200"/>
            <p14:sldId id="4174"/>
            <p14:sldId id="4176"/>
            <p14:sldId id="4178"/>
            <p14:sldId id="4180"/>
            <p14:sldId id="4212"/>
            <p14:sldId id="4220"/>
            <p14:sldId id="4222"/>
          </p14:sldIdLst>
        </p14:section>
        <p14:section name="Slides we're not using" id="{00BCDD4F-C692-4FD5-BC60-A8BDDDD41CC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D0180C-773C-B522-83D2-216611734DB7}" name="Steve Ollier" initials="SO" userId="S::steve.ollier@royalgreenwich.gov.uk::1be9cb31-e9ce-41c3-9097-b2da242c8190" providerId="AD"/>
  <p188:author id="{2CAE3562-D3C5-9C3C-4E5E-C9308FCF909E}" name="Constance Wroe" initials="CW" userId="S::constance.wroe@royalgreenwich.gov.uk::a976c3c3-3bbc-45fb-bf23-c4f8c68aa101" providerId="AD"/>
  <p188:author id="{9264066B-F763-FD58-4737-8320933C3631}" name="Bethany Mindham" initials="BM" userId="S::bethany.mindham@royalgreenwich.gov.uk::335b0bfb-97a9-434b-9485-cdce9611e571" providerId="AD"/>
  <p188:author id="{0F65A496-1998-1A7D-F96B-2A4C46A1480D}" name="Bethany Mindham" initials="BM" userId="S::Bethany.Mindham@royalgreenwich.gov.uk::335b0bfb-97a9-434b-9485-cdce9611e571" providerId="AD"/>
  <p188:author id="{DCAFEBA5-C484-CFC9-AC09-7B9EED2DC81B}" name="Alysia-Marie Annett" initials="AA" userId="S::alysia-marie.annett@royalgreenwich.gov.uk::e7bf688c-ccea-4248-8dab-8092b7e4c7ff" providerId="AD"/>
  <p188:author id="{CA02C5AF-13E6-96D6-B7BB-34640E0904CD}" name="Hibak Yusuf" initials="HY" userId="S::hibak.yusuf@royalgreenwich.gov.uk::2e72d0f0-33c5-4690-b236-ad9371dfc37a" providerId="AD"/>
  <p188:author id="{44B4DAAF-29A4-C99D-C928-4837DFAFD1A5}" name="Lingjing Yin" initials="LY" userId="S::lingjing.yin@royalgreenwich.gov.uk::77bae2ae-03b0-4b60-bf7d-f02facefa6ad" providerId="AD"/>
  <p188:author id="{8C38CBD8-9CB7-E358-94DF-7E6149794669}" name="Alex Sturtivant" initials="AS" userId="S::Alex.Sturtivant@royalgreenwich.gov.uk::05ead3f8-a71e-41c6-9f9d-44406ed944f2" providerId="AD"/>
  <p188:author id="{CD0659DD-8A61-B61D-79F2-9200058DB8AD}" name="Jenny Thai" initials="JT" userId="S::jenny.thai@royalgreenwich.gov.uk::f6367c5b-f076-4a86-b04b-58dc943681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gjing Yin" initials="LY" lastIdx="3" clrIdx="0">
    <p:extLst>
      <p:ext uri="{19B8F6BF-5375-455C-9EA6-DF929625EA0E}">
        <p15:presenceInfo xmlns:p15="http://schemas.microsoft.com/office/powerpoint/2012/main" userId="S::lingjing.yin@royalgreenwich.gov.uk::77bae2ae-03b0-4b60-bf7d-f02facefa6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0A354-0A68-4AAC-BBBE-9D2C7B8BAE39}" v="1467" dt="2021-12-02T10:46:12.862"/>
    <p1510:client id="{3243742F-9D31-AC48-9E3E-89863409F56E}" v="1470" dt="2021-12-02T13:58:46.069"/>
    <p1510:client id="{7BBCA076-5F17-5429-1162-A575CDEB7D76}" v="3722" dt="2021-12-02T13:56:11.136"/>
    <p1510:client id="{B7C3A21C-837B-B4AB-13EF-AB25D1912A15}" v="1" dt="2021-12-02T14:09:58.221"/>
    <p1510:client id="{E6D7DB6B-BD9E-434B-A91F-8D96C5E3C113}" v="1257" dt="2021-12-03T10:19:30.469"/>
    <p1510:client id="{F816F2F6-98DF-B9A8-A1E4-88F1946FC929}" v="2" dt="2021-12-02T13:24:40.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stance Wroe" userId="S::constance.wroe@royalgreenwich.gov.uk::a976c3c3-3bbc-45fb-bf23-c4f8c68aa101" providerId="AD" clId="Web-{42A34E51-C067-F862-4709-5A7B34CB1A50}"/>
    <pc:docChg chg="modSld">
      <pc:chgData name="Constance Wroe" userId="S::constance.wroe@royalgreenwich.gov.uk::a976c3c3-3bbc-45fb-bf23-c4f8c68aa101" providerId="AD" clId="Web-{42A34E51-C067-F862-4709-5A7B34CB1A50}" dt="2021-11-30T13:50:31.333" v="13"/>
      <pc:docMkLst>
        <pc:docMk/>
      </pc:docMkLst>
      <pc:sldChg chg="modNotes">
        <pc:chgData name="Constance Wroe" userId="S::constance.wroe@royalgreenwich.gov.uk::a976c3c3-3bbc-45fb-bf23-c4f8c68aa101" providerId="AD" clId="Web-{42A34E51-C067-F862-4709-5A7B34CB1A50}" dt="2021-11-30T13:39:43.431" v="4"/>
        <pc:sldMkLst>
          <pc:docMk/>
          <pc:sldMk cId="3852662844" sldId="4170"/>
        </pc:sldMkLst>
      </pc:sldChg>
      <pc:sldChg chg="modSp">
        <pc:chgData name="Constance Wroe" userId="S::constance.wroe@royalgreenwich.gov.uk::a976c3c3-3bbc-45fb-bf23-c4f8c68aa101" providerId="AD" clId="Web-{42A34E51-C067-F862-4709-5A7B34CB1A50}" dt="2021-11-30T13:47:58.627" v="6" actId="20577"/>
        <pc:sldMkLst>
          <pc:docMk/>
          <pc:sldMk cId="691440332" sldId="4185"/>
        </pc:sldMkLst>
        <pc:spChg chg="mod">
          <ac:chgData name="Constance Wroe" userId="S::constance.wroe@royalgreenwich.gov.uk::a976c3c3-3bbc-45fb-bf23-c4f8c68aa101" providerId="AD" clId="Web-{42A34E51-C067-F862-4709-5A7B34CB1A50}" dt="2021-11-30T13:47:58.627" v="6" actId="20577"/>
          <ac:spMkLst>
            <pc:docMk/>
            <pc:sldMk cId="691440332" sldId="4185"/>
            <ac:spMk id="4" creationId="{FF8A7813-10C2-B54D-8992-0F7AC84D074E}"/>
          </ac:spMkLst>
        </pc:spChg>
      </pc:sldChg>
      <pc:sldChg chg="modNotes">
        <pc:chgData name="Constance Wroe" userId="S::constance.wroe@royalgreenwich.gov.uk::a976c3c3-3bbc-45fb-bf23-c4f8c68aa101" providerId="AD" clId="Web-{42A34E51-C067-F862-4709-5A7B34CB1A50}" dt="2021-11-30T13:50:31.333" v="13"/>
        <pc:sldMkLst>
          <pc:docMk/>
          <pc:sldMk cId="1648841107" sldId="4191"/>
        </pc:sldMkLst>
      </pc:sldChg>
    </pc:docChg>
  </pc:docChgLst>
  <pc:docChgLst>
    <pc:chgData name="Steve Ollier" userId="S::steve.ollier@royalgreenwich.gov.uk::1be9cb31-e9ce-41c3-9097-b2da242c8190" providerId="AD" clId="Web-{A6189467-B65E-CD58-FB25-31B64A854218}"/>
    <pc:docChg chg="mod modSld">
      <pc:chgData name="Steve Ollier" userId="S::steve.ollier@royalgreenwich.gov.uk::1be9cb31-e9ce-41c3-9097-b2da242c8190" providerId="AD" clId="Web-{A6189467-B65E-CD58-FB25-31B64A854218}" dt="2021-12-01T10:47:06.761" v="305"/>
      <pc:docMkLst>
        <pc:docMk/>
      </pc:docMkLst>
      <pc:sldChg chg="modSp modCm modNotes">
        <pc:chgData name="Steve Ollier" userId="S::steve.ollier@royalgreenwich.gov.uk::1be9cb31-e9ce-41c3-9097-b2da242c8190" providerId="AD" clId="Web-{A6189467-B65E-CD58-FB25-31B64A854218}" dt="2021-12-01T10:47:06.761" v="305"/>
        <pc:sldMkLst>
          <pc:docMk/>
          <pc:sldMk cId="1075852321" sldId="4154"/>
        </pc:sldMkLst>
        <pc:spChg chg="mod">
          <ac:chgData name="Steve Ollier" userId="S::steve.ollier@royalgreenwich.gov.uk::1be9cb31-e9ce-41c3-9097-b2da242c8190" providerId="AD" clId="Web-{A6189467-B65E-CD58-FB25-31B64A854218}" dt="2021-12-01T10:33:11.443" v="180" actId="1076"/>
          <ac:spMkLst>
            <pc:docMk/>
            <pc:sldMk cId="1075852321" sldId="4154"/>
            <ac:spMk id="8" creationId="{85640AA7-C014-DF49-89AE-429F0C2D1656}"/>
          </ac:spMkLst>
        </pc:spChg>
      </pc:sldChg>
    </pc:docChg>
  </pc:docChgLst>
  <pc:docChgLst>
    <pc:chgData name="Steve Ollier" userId="S::steve.ollier@royalgreenwich.gov.uk::1be9cb31-e9ce-41c3-9097-b2da242c8190" providerId="AD" clId="Web-{F72633D8-3F6A-EFFB-BB23-665934C9068D}"/>
    <pc:docChg chg="modSld">
      <pc:chgData name="Steve Ollier" userId="S::steve.ollier@royalgreenwich.gov.uk::1be9cb31-e9ce-41c3-9097-b2da242c8190" providerId="AD" clId="Web-{F72633D8-3F6A-EFFB-BB23-665934C9068D}" dt="2021-12-01T14:48:23.407" v="6"/>
      <pc:docMkLst>
        <pc:docMk/>
      </pc:docMkLst>
      <pc:sldChg chg="modNotes">
        <pc:chgData name="Steve Ollier" userId="S::steve.ollier@royalgreenwich.gov.uk::1be9cb31-e9ce-41c3-9097-b2da242c8190" providerId="AD" clId="Web-{F72633D8-3F6A-EFFB-BB23-665934C9068D}" dt="2021-12-01T14:48:23.407" v="6"/>
        <pc:sldMkLst>
          <pc:docMk/>
          <pc:sldMk cId="1075852321" sldId="4154"/>
        </pc:sldMkLst>
      </pc:sldChg>
    </pc:docChg>
  </pc:docChgLst>
  <pc:docChgLst>
    <pc:chgData name="Jenny Thai" userId="S::jenny.thai@royalgreenwich.gov.uk::f6367c5b-f076-4a86-b04b-58dc94368136" providerId="AD" clId="Web-{D2DF1013-4B4F-FCB9-1C74-8E83673E5890}"/>
    <pc:docChg chg="addSld delSld modSld">
      <pc:chgData name="Jenny Thai" userId="S::jenny.thai@royalgreenwich.gov.uk::f6367c5b-f076-4a86-b04b-58dc94368136" providerId="AD" clId="Web-{D2DF1013-4B4F-FCB9-1C74-8E83673E5890}" dt="2021-12-01T14:42:34.221" v="202" actId="1076"/>
      <pc:docMkLst>
        <pc:docMk/>
      </pc:docMkLst>
      <pc:sldChg chg="mod modShow">
        <pc:chgData name="Jenny Thai" userId="S::jenny.thai@royalgreenwich.gov.uk::f6367c5b-f076-4a86-b04b-58dc94368136" providerId="AD" clId="Web-{D2DF1013-4B4F-FCB9-1C74-8E83673E5890}" dt="2021-12-01T14:41:23.579" v="190"/>
        <pc:sldMkLst>
          <pc:docMk/>
          <pc:sldMk cId="1545903214" sldId="397"/>
        </pc:sldMkLst>
      </pc:sldChg>
      <pc:sldChg chg="delSp modSp add del delCm">
        <pc:chgData name="Jenny Thai" userId="S::jenny.thai@royalgreenwich.gov.uk::f6367c5b-f076-4a86-b04b-58dc94368136" providerId="AD" clId="Web-{D2DF1013-4B4F-FCB9-1C74-8E83673E5890}" dt="2021-12-01T14:29:59.528" v="14"/>
        <pc:sldMkLst>
          <pc:docMk/>
          <pc:sldMk cId="1648841107" sldId="4191"/>
        </pc:sldMkLst>
        <pc:spChg chg="del mod">
          <ac:chgData name="Jenny Thai" userId="S::jenny.thai@royalgreenwich.gov.uk::f6367c5b-f076-4a86-b04b-58dc94368136" providerId="AD" clId="Web-{D2DF1013-4B4F-FCB9-1C74-8E83673E5890}" dt="2021-12-01T14:24:17.253" v="1"/>
          <ac:spMkLst>
            <pc:docMk/>
            <pc:sldMk cId="1648841107" sldId="4191"/>
            <ac:spMk id="2" creationId="{9652F94F-6461-4F1E-BD95-59F61EB99BAC}"/>
          </ac:spMkLst>
        </pc:spChg>
        <pc:picChg chg="del">
          <ac:chgData name="Jenny Thai" userId="S::jenny.thai@royalgreenwich.gov.uk::f6367c5b-f076-4a86-b04b-58dc94368136" providerId="AD" clId="Web-{D2DF1013-4B4F-FCB9-1C74-8E83673E5890}" dt="2021-12-01T14:29:06.558" v="8"/>
          <ac:picMkLst>
            <pc:docMk/>
            <pc:sldMk cId="1648841107" sldId="4191"/>
            <ac:picMk id="7" creationId="{DD4595C9-0964-6747-BD66-03E996E95B24}"/>
          </ac:picMkLst>
        </pc:picChg>
        <pc:picChg chg="del">
          <ac:chgData name="Jenny Thai" userId="S::jenny.thai@royalgreenwich.gov.uk::f6367c5b-f076-4a86-b04b-58dc94368136" providerId="AD" clId="Web-{D2DF1013-4B4F-FCB9-1C74-8E83673E5890}" dt="2021-12-01T14:29:05.823" v="7"/>
          <ac:picMkLst>
            <pc:docMk/>
            <pc:sldMk cId="1648841107" sldId="4191"/>
            <ac:picMk id="11" creationId="{E086CC8D-ACE9-5E45-A781-A99C3FAA6366}"/>
          </ac:picMkLst>
        </pc:picChg>
        <pc:picChg chg="del">
          <ac:chgData name="Jenny Thai" userId="S::jenny.thai@royalgreenwich.gov.uk::f6367c5b-f076-4a86-b04b-58dc94368136" providerId="AD" clId="Web-{D2DF1013-4B4F-FCB9-1C74-8E83673E5890}" dt="2021-12-01T14:29:04.980" v="6"/>
          <ac:picMkLst>
            <pc:docMk/>
            <pc:sldMk cId="1648841107" sldId="4191"/>
            <ac:picMk id="14" creationId="{4AF06BF3-28D9-A34F-8247-1CF0E7BE2EC7}"/>
          </ac:picMkLst>
        </pc:picChg>
      </pc:sldChg>
      <pc:sldChg chg="modCm">
        <pc:chgData name="Jenny Thai" userId="S::jenny.thai@royalgreenwich.gov.uk::f6367c5b-f076-4a86-b04b-58dc94368136" providerId="AD" clId="Web-{D2DF1013-4B4F-FCB9-1C74-8E83673E5890}" dt="2021-12-01T14:41:13.547" v="189"/>
        <pc:sldMkLst>
          <pc:docMk/>
          <pc:sldMk cId="2941299187" sldId="4205"/>
        </pc:sldMkLst>
      </pc:sldChg>
      <pc:sldChg chg="del">
        <pc:chgData name="Jenny Thai" userId="S::jenny.thai@royalgreenwich.gov.uk::f6367c5b-f076-4a86-b04b-58dc94368136" providerId="AD" clId="Web-{D2DF1013-4B4F-FCB9-1C74-8E83673E5890}" dt="2021-12-01T14:24:20.940" v="2"/>
        <pc:sldMkLst>
          <pc:docMk/>
          <pc:sldMk cId="616791912" sldId="4209"/>
        </pc:sldMkLst>
      </pc:sldChg>
      <pc:sldChg chg="addSp delSp modSp add replId">
        <pc:chgData name="Jenny Thai" userId="S::jenny.thai@royalgreenwich.gov.uk::f6367c5b-f076-4a86-b04b-58dc94368136" providerId="AD" clId="Web-{D2DF1013-4B4F-FCB9-1C74-8E83673E5890}" dt="2021-12-01T14:42:34.221" v="202" actId="1076"/>
        <pc:sldMkLst>
          <pc:docMk/>
          <pc:sldMk cId="1325045919" sldId="4209"/>
        </pc:sldMkLst>
        <pc:spChg chg="add mod">
          <ac:chgData name="Jenny Thai" userId="S::jenny.thai@royalgreenwich.gov.uk::f6367c5b-f076-4a86-b04b-58dc94368136" providerId="AD" clId="Web-{D2DF1013-4B4F-FCB9-1C74-8E83673E5890}" dt="2021-12-01T14:41:59.549" v="196"/>
          <ac:spMkLst>
            <pc:docMk/>
            <pc:sldMk cId="1325045919" sldId="4209"/>
            <ac:spMk id="2" creationId="{4B38058E-0AA3-4BC8-AC04-6B29251C872F}"/>
          </ac:spMkLst>
        </pc:spChg>
        <pc:spChg chg="add del">
          <ac:chgData name="Jenny Thai" userId="S::jenny.thai@royalgreenwich.gov.uk::f6367c5b-f076-4a86-b04b-58dc94368136" providerId="AD" clId="Web-{D2DF1013-4B4F-FCB9-1C74-8E83673E5890}" dt="2021-12-01T14:30:13.106" v="17"/>
          <ac:spMkLst>
            <pc:docMk/>
            <pc:sldMk cId="1325045919" sldId="4209"/>
            <ac:spMk id="3" creationId="{F98736F0-DB07-41E8-8968-35969E239DA7}"/>
          </ac:spMkLst>
        </pc:spChg>
        <pc:spChg chg="add mod">
          <ac:chgData name="Jenny Thai" userId="S::jenny.thai@royalgreenwich.gov.uk::f6367c5b-f076-4a86-b04b-58dc94368136" providerId="AD" clId="Web-{D2DF1013-4B4F-FCB9-1C74-8E83673E5890}" dt="2021-12-01T14:31:26.234" v="66" actId="20577"/>
          <ac:spMkLst>
            <pc:docMk/>
            <pc:sldMk cId="1325045919" sldId="4209"/>
            <ac:spMk id="9" creationId="{EF783F39-0779-4CF5-AFB6-44D542606537}"/>
          </ac:spMkLst>
        </pc:spChg>
        <pc:spChg chg="add mod">
          <ac:chgData name="Jenny Thai" userId="S::jenny.thai@royalgreenwich.gov.uk::f6367c5b-f076-4a86-b04b-58dc94368136" providerId="AD" clId="Web-{D2DF1013-4B4F-FCB9-1C74-8E83673E5890}" dt="2021-12-01T14:42:34.221" v="202" actId="1076"/>
          <ac:spMkLst>
            <pc:docMk/>
            <pc:sldMk cId="1325045919" sldId="4209"/>
            <ac:spMk id="10" creationId="{B6EF194F-765B-4E53-B24B-9EB2B6529C1C}"/>
          </ac:spMkLst>
        </pc:spChg>
        <pc:spChg chg="add mod">
          <ac:chgData name="Jenny Thai" userId="S::jenny.thai@royalgreenwich.gov.uk::f6367c5b-f076-4a86-b04b-58dc94368136" providerId="AD" clId="Web-{D2DF1013-4B4F-FCB9-1C74-8E83673E5890}" dt="2021-12-01T14:41:40.923" v="192" actId="20577"/>
          <ac:spMkLst>
            <pc:docMk/>
            <pc:sldMk cId="1325045919" sldId="4209"/>
            <ac:spMk id="12" creationId="{DA74D55B-6E24-4249-8DE5-5DB35B52E849}"/>
          </ac:spMkLst>
        </pc:spChg>
        <pc:spChg chg="add del mod">
          <ac:chgData name="Jenny Thai" userId="S::jenny.thai@royalgreenwich.gov.uk::f6367c5b-f076-4a86-b04b-58dc94368136" providerId="AD" clId="Web-{D2DF1013-4B4F-FCB9-1C74-8E83673E5890}" dt="2021-12-01T14:37:05.103" v="144"/>
          <ac:spMkLst>
            <pc:docMk/>
            <pc:sldMk cId="1325045919" sldId="4209"/>
            <ac:spMk id="13" creationId="{302836A5-0800-42F7-B648-C7E8D7ED0305}"/>
          </ac:spMkLst>
        </pc:spChg>
        <pc:spChg chg="mod">
          <ac:chgData name="Jenny Thai" userId="S::jenny.thai@royalgreenwich.gov.uk::f6367c5b-f076-4a86-b04b-58dc94368136" providerId="AD" clId="Web-{D2DF1013-4B4F-FCB9-1C74-8E83673E5890}" dt="2021-12-01T14:29:54.356" v="12" actId="20577"/>
          <ac:spMkLst>
            <pc:docMk/>
            <pc:sldMk cId="1325045919" sldId="4209"/>
            <ac:spMk id="101" creationId="{00000000-0000-0000-0000-000000000000}"/>
          </ac:spMkLst>
        </pc:spChg>
        <pc:picChg chg="mod">
          <ac:chgData name="Jenny Thai" userId="S::jenny.thai@royalgreenwich.gov.uk::f6367c5b-f076-4a86-b04b-58dc94368136" providerId="AD" clId="Web-{D2DF1013-4B4F-FCB9-1C74-8E83673E5890}" dt="2021-12-01T14:37:26.681" v="149" actId="1076"/>
          <ac:picMkLst>
            <pc:docMk/>
            <pc:sldMk cId="1325045919" sldId="4209"/>
            <ac:picMk id="7" creationId="{DD4595C9-0964-6747-BD66-03E996E95B24}"/>
          </ac:picMkLst>
        </pc:picChg>
        <pc:picChg chg="mod">
          <ac:chgData name="Jenny Thai" userId="S::jenny.thai@royalgreenwich.gov.uk::f6367c5b-f076-4a86-b04b-58dc94368136" providerId="AD" clId="Web-{D2DF1013-4B4F-FCB9-1C74-8E83673E5890}" dt="2021-12-01T14:37:35.760" v="150" actId="1076"/>
          <ac:picMkLst>
            <pc:docMk/>
            <pc:sldMk cId="1325045919" sldId="4209"/>
            <ac:picMk id="11" creationId="{E086CC8D-ACE9-5E45-A781-A99C3FAA6366}"/>
          </ac:picMkLst>
        </pc:picChg>
        <pc:picChg chg="mod">
          <ac:chgData name="Jenny Thai" userId="S::jenny.thai@royalgreenwich.gov.uk::f6367c5b-f076-4a86-b04b-58dc94368136" providerId="AD" clId="Web-{D2DF1013-4B4F-FCB9-1C74-8E83673E5890}" dt="2021-12-01T14:37:35.791" v="151" actId="1076"/>
          <ac:picMkLst>
            <pc:docMk/>
            <pc:sldMk cId="1325045919" sldId="4209"/>
            <ac:picMk id="14" creationId="{4AF06BF3-28D9-A34F-8247-1CF0E7BE2EC7}"/>
          </ac:picMkLst>
        </pc:picChg>
      </pc:sldChg>
      <pc:sldChg chg="new del">
        <pc:chgData name="Jenny Thai" userId="S::jenny.thai@royalgreenwich.gov.uk::f6367c5b-f076-4a86-b04b-58dc94368136" providerId="AD" clId="Web-{D2DF1013-4B4F-FCB9-1C74-8E83673E5890}" dt="2021-12-01T14:28:48.432" v="4"/>
        <pc:sldMkLst>
          <pc:docMk/>
          <pc:sldMk cId="1714463632" sldId="4209"/>
        </pc:sldMkLst>
      </pc:sldChg>
    </pc:docChg>
  </pc:docChgLst>
  <pc:docChgLst>
    <pc:chgData name="Jenny Thai" userId="S::jenny.thai@royalgreenwich.gov.uk::f6367c5b-f076-4a86-b04b-58dc94368136" providerId="AD" clId="Web-{E177A3B1-AF47-B66C-B318-D0F90C6A49AC}"/>
    <pc:docChg chg="addSld modSld">
      <pc:chgData name="Jenny Thai" userId="S::jenny.thai@royalgreenwich.gov.uk::f6367c5b-f076-4a86-b04b-58dc94368136" providerId="AD" clId="Web-{E177A3B1-AF47-B66C-B318-D0F90C6A49AC}" dt="2021-12-01T14:16:45.081" v="1"/>
      <pc:docMkLst>
        <pc:docMk/>
      </pc:docMkLst>
      <pc:sldChg chg="addSp">
        <pc:chgData name="Jenny Thai" userId="S::jenny.thai@royalgreenwich.gov.uk::f6367c5b-f076-4a86-b04b-58dc94368136" providerId="AD" clId="Web-{E177A3B1-AF47-B66C-B318-D0F90C6A49AC}" dt="2021-12-01T14:16:45.081" v="1"/>
        <pc:sldMkLst>
          <pc:docMk/>
          <pc:sldMk cId="1648841107" sldId="4191"/>
        </pc:sldMkLst>
        <pc:spChg chg="add">
          <ac:chgData name="Jenny Thai" userId="S::jenny.thai@royalgreenwich.gov.uk::f6367c5b-f076-4a86-b04b-58dc94368136" providerId="AD" clId="Web-{E177A3B1-AF47-B66C-B318-D0F90C6A49AC}" dt="2021-12-01T14:16:45.081" v="1"/>
          <ac:spMkLst>
            <pc:docMk/>
            <pc:sldMk cId="1648841107" sldId="4191"/>
            <ac:spMk id="2" creationId="{9652F94F-6461-4F1E-BD95-59F61EB99BAC}"/>
          </ac:spMkLst>
        </pc:spChg>
      </pc:sldChg>
      <pc:sldChg chg="add replId">
        <pc:chgData name="Jenny Thai" userId="S::jenny.thai@royalgreenwich.gov.uk::f6367c5b-f076-4a86-b04b-58dc94368136" providerId="AD" clId="Web-{E177A3B1-AF47-B66C-B318-D0F90C6A49AC}" dt="2021-12-01T14:16:32.753" v="0"/>
        <pc:sldMkLst>
          <pc:docMk/>
          <pc:sldMk cId="616791912" sldId="4209"/>
        </pc:sldMkLst>
      </pc:sldChg>
    </pc:docChg>
  </pc:docChgLst>
  <pc:docChgLst>
    <pc:chgData name="Hibak Yusuf" userId="S::hibak.yusuf@royalgreenwich.gov.uk::2e72d0f0-33c5-4690-b236-ad9371dfc37a" providerId="AD" clId="Web-{CF4B0A06-203D-23F0-72BF-66F3EE731FC5}"/>
    <pc:docChg chg="modSld">
      <pc:chgData name="Hibak Yusuf" userId="S::hibak.yusuf@royalgreenwich.gov.uk::2e72d0f0-33c5-4690-b236-ad9371dfc37a" providerId="AD" clId="Web-{CF4B0A06-203D-23F0-72BF-66F3EE731FC5}" dt="2021-11-30T16:32:25.311" v="1" actId="20577"/>
      <pc:docMkLst>
        <pc:docMk/>
      </pc:docMkLst>
      <pc:sldChg chg="modSp">
        <pc:chgData name="Hibak Yusuf" userId="S::hibak.yusuf@royalgreenwich.gov.uk::2e72d0f0-33c5-4690-b236-ad9371dfc37a" providerId="AD" clId="Web-{CF4B0A06-203D-23F0-72BF-66F3EE731FC5}" dt="2021-11-30T16:32:25.311" v="1" actId="20577"/>
        <pc:sldMkLst>
          <pc:docMk/>
          <pc:sldMk cId="2468303447" sldId="4197"/>
        </pc:sldMkLst>
        <pc:spChg chg="mod">
          <ac:chgData name="Hibak Yusuf" userId="S::hibak.yusuf@royalgreenwich.gov.uk::2e72d0f0-33c5-4690-b236-ad9371dfc37a" providerId="AD" clId="Web-{CF4B0A06-203D-23F0-72BF-66F3EE731FC5}" dt="2021-11-30T16:32:25.311" v="1" actId="20577"/>
          <ac:spMkLst>
            <pc:docMk/>
            <pc:sldMk cId="2468303447" sldId="4197"/>
            <ac:spMk id="3" creationId="{1E13263B-C0E8-45F0-9007-2333A99007BD}"/>
          </ac:spMkLst>
        </pc:spChg>
      </pc:sldChg>
    </pc:docChg>
  </pc:docChgLst>
  <pc:docChgLst>
    <pc:chgData name="Steve Ollier" userId="S::steve.ollier@royalgreenwich.gov.uk::1be9cb31-e9ce-41c3-9097-b2da242c8190" providerId="AD" clId="Web-{DC6DAAA4-BCA5-468E-B0D4-0423E052AAD7}"/>
    <pc:docChg chg="modSld">
      <pc:chgData name="Steve Ollier" userId="S::steve.ollier@royalgreenwich.gov.uk::1be9cb31-e9ce-41c3-9097-b2da242c8190" providerId="AD" clId="Web-{DC6DAAA4-BCA5-468E-B0D4-0423E052AAD7}" dt="2021-11-30T09:57:07.563" v="321"/>
      <pc:docMkLst>
        <pc:docMk/>
      </pc:docMkLst>
      <pc:sldChg chg="modNotes">
        <pc:chgData name="Steve Ollier" userId="S::steve.ollier@royalgreenwich.gov.uk::1be9cb31-e9ce-41c3-9097-b2da242c8190" providerId="AD" clId="Web-{DC6DAAA4-BCA5-468E-B0D4-0423E052AAD7}" dt="2021-11-30T09:46:44.693" v="12"/>
        <pc:sldMkLst>
          <pc:docMk/>
          <pc:sldMk cId="1075852321" sldId="4154"/>
        </pc:sldMkLst>
      </pc:sldChg>
      <pc:sldChg chg="modNotes">
        <pc:chgData name="Steve Ollier" userId="S::steve.ollier@royalgreenwich.gov.uk::1be9cb31-e9ce-41c3-9097-b2da242c8190" providerId="AD" clId="Web-{DC6DAAA4-BCA5-468E-B0D4-0423E052AAD7}" dt="2021-11-30T09:57:07.563" v="321"/>
        <pc:sldMkLst>
          <pc:docMk/>
          <pc:sldMk cId="1585639825" sldId="4182"/>
        </pc:sldMkLst>
      </pc:sldChg>
    </pc:docChg>
  </pc:docChgLst>
  <pc:docChgLst>
    <pc:chgData name="Constance Wroe" userId="S::constance.wroe@royalgreenwich.gov.uk::a976c3c3-3bbc-45fb-bf23-c4f8c68aa101" providerId="AD" clId="Web-{E5F47DA6-C2BE-0EBA-1BAA-5E7B97964189}"/>
    <pc:docChg chg="modSld">
      <pc:chgData name="Constance Wroe" userId="S::constance.wroe@royalgreenwich.gov.uk::a976c3c3-3bbc-45fb-bf23-c4f8c68aa101" providerId="AD" clId="Web-{E5F47DA6-C2BE-0EBA-1BAA-5E7B97964189}" dt="2021-12-01T17:04:04.758" v="84"/>
      <pc:docMkLst>
        <pc:docMk/>
      </pc:docMkLst>
      <pc:sldChg chg="modNotes">
        <pc:chgData name="Constance Wroe" userId="S::constance.wroe@royalgreenwich.gov.uk::a976c3c3-3bbc-45fb-bf23-c4f8c68aa101" providerId="AD" clId="Web-{E5F47DA6-C2BE-0EBA-1BAA-5E7B97964189}" dt="2021-12-01T16:43:54.094" v="44"/>
        <pc:sldMkLst>
          <pc:docMk/>
          <pc:sldMk cId="3018937668" sldId="4165"/>
        </pc:sldMkLst>
      </pc:sldChg>
      <pc:sldChg chg="addCm">
        <pc:chgData name="Constance Wroe" userId="S::constance.wroe@royalgreenwich.gov.uk::a976c3c3-3bbc-45fb-bf23-c4f8c68aa101" providerId="AD" clId="Web-{E5F47DA6-C2BE-0EBA-1BAA-5E7B97964189}" dt="2021-12-01T16:24:30.633" v="0"/>
        <pc:sldMkLst>
          <pc:docMk/>
          <pc:sldMk cId="3852662844" sldId="4170"/>
        </pc:sldMkLst>
      </pc:sldChg>
      <pc:sldChg chg="modCm modNotes">
        <pc:chgData name="Constance Wroe" userId="S::constance.wroe@royalgreenwich.gov.uk::a976c3c3-3bbc-45fb-bf23-c4f8c68aa101" providerId="AD" clId="Web-{E5F47DA6-C2BE-0EBA-1BAA-5E7B97964189}" dt="2021-12-01T17:04:04.758" v="84"/>
        <pc:sldMkLst>
          <pc:docMk/>
          <pc:sldMk cId="407281306" sldId="4206"/>
        </pc:sldMkLst>
      </pc:sldChg>
      <pc:sldChg chg="modSp">
        <pc:chgData name="Constance Wroe" userId="S::constance.wroe@royalgreenwich.gov.uk::a976c3c3-3bbc-45fb-bf23-c4f8c68aa101" providerId="AD" clId="Web-{E5F47DA6-C2BE-0EBA-1BAA-5E7B97964189}" dt="2021-12-01T16:51:06.259" v="46" actId="14100"/>
        <pc:sldMkLst>
          <pc:docMk/>
          <pc:sldMk cId="2694045572" sldId="4211"/>
        </pc:sldMkLst>
        <pc:picChg chg="mod">
          <ac:chgData name="Constance Wroe" userId="S::constance.wroe@royalgreenwich.gov.uk::a976c3c3-3bbc-45fb-bf23-c4f8c68aa101" providerId="AD" clId="Web-{E5F47DA6-C2BE-0EBA-1BAA-5E7B97964189}" dt="2021-12-01T16:51:06.259" v="46" actId="14100"/>
          <ac:picMkLst>
            <pc:docMk/>
            <pc:sldMk cId="2694045572" sldId="4211"/>
            <ac:picMk id="6" creationId="{772044B8-1C4A-6E4B-9717-B985E9463869}"/>
          </ac:picMkLst>
        </pc:picChg>
      </pc:sldChg>
    </pc:docChg>
  </pc:docChgLst>
  <pc:docChgLst>
    <pc:chgData name="Alysia-Marie Annett" userId="S::alysia-marie.annett@royalgreenwich.gov.uk::e7bf688c-ccea-4248-8dab-8092b7e4c7ff" providerId="AD" clId="Web-{7EBB119E-4CC7-3C91-0F4D-8DE389CB9E1B}"/>
    <pc:docChg chg="modSld">
      <pc:chgData name="Alysia-Marie Annett" userId="S::alysia-marie.annett@royalgreenwich.gov.uk::e7bf688c-ccea-4248-8dab-8092b7e4c7ff" providerId="AD" clId="Web-{7EBB119E-4CC7-3C91-0F4D-8DE389CB9E1B}" dt="2021-12-02T08:42:16.318" v="71" actId="20577"/>
      <pc:docMkLst>
        <pc:docMk/>
      </pc:docMkLst>
      <pc:sldChg chg="modSp">
        <pc:chgData name="Alysia-Marie Annett" userId="S::alysia-marie.annett@royalgreenwich.gov.uk::e7bf688c-ccea-4248-8dab-8092b7e4c7ff" providerId="AD" clId="Web-{7EBB119E-4CC7-3C91-0F4D-8DE389CB9E1B}" dt="2021-12-02T08:42:16.318" v="71" actId="20577"/>
        <pc:sldMkLst>
          <pc:docMk/>
          <pc:sldMk cId="1075852321" sldId="4154"/>
        </pc:sldMkLst>
        <pc:spChg chg="mod">
          <ac:chgData name="Alysia-Marie Annett" userId="S::alysia-marie.annett@royalgreenwich.gov.uk::e7bf688c-ccea-4248-8dab-8092b7e4c7ff" providerId="AD" clId="Web-{7EBB119E-4CC7-3C91-0F4D-8DE389CB9E1B}" dt="2021-12-02T08:40:19.514" v="10" actId="1076"/>
          <ac:spMkLst>
            <pc:docMk/>
            <pc:sldMk cId="1075852321" sldId="4154"/>
            <ac:spMk id="6" creationId="{E9966F86-2EE3-A840-B9DA-E69F963B7197}"/>
          </ac:spMkLst>
        </pc:spChg>
        <pc:spChg chg="mod">
          <ac:chgData name="Alysia-Marie Annett" userId="S::alysia-marie.annett@royalgreenwich.gov.uk::e7bf688c-ccea-4248-8dab-8092b7e4c7ff" providerId="AD" clId="Web-{7EBB119E-4CC7-3C91-0F4D-8DE389CB9E1B}" dt="2021-12-02T08:42:16.318" v="71" actId="20577"/>
          <ac:spMkLst>
            <pc:docMk/>
            <pc:sldMk cId="1075852321" sldId="4154"/>
            <ac:spMk id="8" creationId="{85640AA7-C014-DF49-89AE-429F0C2D1656}"/>
          </ac:spMkLst>
        </pc:spChg>
      </pc:sldChg>
    </pc:docChg>
  </pc:docChgLst>
  <pc:docChgLst>
    <pc:chgData name="Lingjing Yin" userId="77bae2ae-03b0-4b60-bf7d-f02facefa6ad" providerId="ADAL" clId="{B23007C6-0535-4B44-8666-FD04F45FB2C9}"/>
    <pc:docChg chg="undo custSel addSld delSld modSld sldOrd">
      <pc:chgData name="Lingjing Yin" userId="77bae2ae-03b0-4b60-bf7d-f02facefa6ad" providerId="ADAL" clId="{B23007C6-0535-4B44-8666-FD04F45FB2C9}" dt="2021-12-01T12:28:35.016" v="1831" actId="2056"/>
      <pc:docMkLst>
        <pc:docMk/>
      </pc:docMkLst>
      <pc:sldChg chg="del">
        <pc:chgData name="Lingjing Yin" userId="77bae2ae-03b0-4b60-bf7d-f02facefa6ad" providerId="ADAL" clId="{B23007C6-0535-4B44-8666-FD04F45FB2C9}" dt="2021-11-30T12:11:16.380" v="878" actId="2696"/>
        <pc:sldMkLst>
          <pc:docMk/>
          <pc:sldMk cId="1754189806" sldId="287"/>
        </pc:sldMkLst>
      </pc:sldChg>
      <pc:sldChg chg="add del">
        <pc:chgData name="Lingjing Yin" userId="77bae2ae-03b0-4b60-bf7d-f02facefa6ad" providerId="ADAL" clId="{B23007C6-0535-4B44-8666-FD04F45FB2C9}" dt="2021-11-30T12:11:14.822" v="877" actId="2696"/>
        <pc:sldMkLst>
          <pc:docMk/>
          <pc:sldMk cId="3345585885" sldId="4080"/>
        </pc:sldMkLst>
      </pc:sldChg>
      <pc:sldChg chg="del">
        <pc:chgData name="Lingjing Yin" userId="77bae2ae-03b0-4b60-bf7d-f02facefa6ad" providerId="ADAL" clId="{B23007C6-0535-4B44-8666-FD04F45FB2C9}" dt="2021-11-30T12:11:26.818" v="880" actId="2696"/>
        <pc:sldMkLst>
          <pc:docMk/>
          <pc:sldMk cId="1461654045" sldId="4083"/>
        </pc:sldMkLst>
      </pc:sldChg>
      <pc:sldChg chg="add modCm">
        <pc:chgData name="Lingjing Yin" userId="77bae2ae-03b0-4b60-bf7d-f02facefa6ad" providerId="ADAL" clId="{B23007C6-0535-4B44-8666-FD04F45FB2C9}" dt="2021-12-01T11:53:59.517" v="1210"/>
        <pc:sldMkLst>
          <pc:docMk/>
          <pc:sldMk cId="3532720935" sldId="4086"/>
        </pc:sldMkLst>
      </pc:sldChg>
      <pc:sldChg chg="modSp mod">
        <pc:chgData name="Lingjing Yin" userId="77bae2ae-03b0-4b60-bf7d-f02facefa6ad" providerId="ADAL" clId="{B23007C6-0535-4B44-8666-FD04F45FB2C9}" dt="2021-11-30T11:45:45.270" v="380" actId="20577"/>
        <pc:sldMkLst>
          <pc:docMk/>
          <pc:sldMk cId="2287855419" sldId="4090"/>
        </pc:sldMkLst>
        <pc:spChg chg="mod">
          <ac:chgData name="Lingjing Yin" userId="77bae2ae-03b0-4b60-bf7d-f02facefa6ad" providerId="ADAL" clId="{B23007C6-0535-4B44-8666-FD04F45FB2C9}" dt="2021-11-30T11:45:45.270" v="380" actId="20577"/>
          <ac:spMkLst>
            <pc:docMk/>
            <pc:sldMk cId="2287855419" sldId="4090"/>
            <ac:spMk id="6" creationId="{E3715292-C26B-0E4A-9102-E4DB47DB09BB}"/>
          </ac:spMkLst>
        </pc:spChg>
      </pc:sldChg>
      <pc:sldChg chg="add del ord">
        <pc:chgData name="Lingjing Yin" userId="77bae2ae-03b0-4b60-bf7d-f02facefa6ad" providerId="ADAL" clId="{B23007C6-0535-4B44-8666-FD04F45FB2C9}" dt="2021-11-30T12:15:32.758" v="1131" actId="2696"/>
        <pc:sldMkLst>
          <pc:docMk/>
          <pc:sldMk cId="489582134" sldId="4105"/>
        </pc:sldMkLst>
      </pc:sldChg>
      <pc:sldChg chg="add del mod modShow">
        <pc:chgData name="Lingjing Yin" userId="77bae2ae-03b0-4b60-bf7d-f02facefa6ad" providerId="ADAL" clId="{B23007C6-0535-4B44-8666-FD04F45FB2C9}" dt="2021-11-30T12:10:59.556" v="873" actId="2696"/>
        <pc:sldMkLst>
          <pc:docMk/>
          <pc:sldMk cId="2998493005" sldId="4121"/>
        </pc:sldMkLst>
      </pc:sldChg>
      <pc:sldChg chg="add del">
        <pc:chgData name="Lingjing Yin" userId="77bae2ae-03b0-4b60-bf7d-f02facefa6ad" providerId="ADAL" clId="{B23007C6-0535-4B44-8666-FD04F45FB2C9}" dt="2021-11-30T12:03:33.789" v="579"/>
        <pc:sldMkLst>
          <pc:docMk/>
          <pc:sldMk cId="1621735218" sldId="4134"/>
        </pc:sldMkLst>
      </pc:sldChg>
      <pc:sldChg chg="addSp delSp modSp mod">
        <pc:chgData name="Lingjing Yin" userId="77bae2ae-03b0-4b60-bf7d-f02facefa6ad" providerId="ADAL" clId="{B23007C6-0535-4B44-8666-FD04F45FB2C9}" dt="2021-11-30T11:37:55.559" v="48" actId="20577"/>
        <pc:sldMkLst>
          <pc:docMk/>
          <pc:sldMk cId="3456044176" sldId="4140"/>
        </pc:sldMkLst>
        <pc:spChg chg="del mod">
          <ac:chgData name="Lingjing Yin" userId="77bae2ae-03b0-4b60-bf7d-f02facefa6ad" providerId="ADAL" clId="{B23007C6-0535-4B44-8666-FD04F45FB2C9}" dt="2021-11-30T11:37:51.950" v="46" actId="478"/>
          <ac:spMkLst>
            <pc:docMk/>
            <pc:sldMk cId="3456044176" sldId="4140"/>
            <ac:spMk id="2" creationId="{8F747869-C795-463B-9319-A55FF32BC361}"/>
          </ac:spMkLst>
        </pc:spChg>
        <pc:spChg chg="add mod">
          <ac:chgData name="Lingjing Yin" userId="77bae2ae-03b0-4b60-bf7d-f02facefa6ad" providerId="ADAL" clId="{B23007C6-0535-4B44-8666-FD04F45FB2C9}" dt="2021-11-30T11:37:55.559" v="48" actId="20577"/>
          <ac:spMkLst>
            <pc:docMk/>
            <pc:sldMk cId="3456044176" sldId="4140"/>
            <ac:spMk id="13" creationId="{0A3E1331-D788-3E4C-BC99-DFF62B322A1A}"/>
          </ac:spMkLst>
        </pc:spChg>
      </pc:sldChg>
      <pc:sldChg chg="modSp add mod ord addCm delCm modCm">
        <pc:chgData name="Lingjing Yin" userId="77bae2ae-03b0-4b60-bf7d-f02facefa6ad" providerId="ADAL" clId="{B23007C6-0535-4B44-8666-FD04F45FB2C9}" dt="2021-12-01T11:54:24.282" v="1211"/>
        <pc:sldMkLst>
          <pc:docMk/>
          <pc:sldMk cId="3018937668" sldId="4165"/>
        </pc:sldMkLst>
        <pc:spChg chg="mod">
          <ac:chgData name="Lingjing Yin" userId="77bae2ae-03b0-4b60-bf7d-f02facefa6ad" providerId="ADAL" clId="{B23007C6-0535-4B44-8666-FD04F45FB2C9}" dt="2021-11-30T12:13:54.351" v="1120" actId="20577"/>
          <ac:spMkLst>
            <pc:docMk/>
            <pc:sldMk cId="3018937668" sldId="4165"/>
            <ac:spMk id="6" creationId="{426E4703-4F0B-4F4B-91D6-D1618C18EEA0}"/>
          </ac:spMkLst>
        </pc:spChg>
        <pc:grpChg chg="mod">
          <ac:chgData name="Lingjing Yin" userId="77bae2ae-03b0-4b60-bf7d-f02facefa6ad" providerId="ADAL" clId="{B23007C6-0535-4B44-8666-FD04F45FB2C9}" dt="2021-12-01T11:45:06.424" v="1164" actId="14100"/>
          <ac:grpSpMkLst>
            <pc:docMk/>
            <pc:sldMk cId="3018937668" sldId="4165"/>
            <ac:grpSpMk id="14" creationId="{9709596E-7C0D-47F8-B21F-A6C2172863A7}"/>
          </ac:grpSpMkLst>
        </pc:grpChg>
      </pc:sldChg>
      <pc:sldChg chg="add">
        <pc:chgData name="Lingjing Yin" userId="77bae2ae-03b0-4b60-bf7d-f02facefa6ad" providerId="ADAL" clId="{B23007C6-0535-4B44-8666-FD04F45FB2C9}" dt="2021-11-30T12:10:48.381" v="870"/>
        <pc:sldMkLst>
          <pc:docMk/>
          <pc:sldMk cId="538535099" sldId="4167"/>
        </pc:sldMkLst>
      </pc:sldChg>
      <pc:sldChg chg="addSp delSp modSp mod">
        <pc:chgData name="Lingjing Yin" userId="77bae2ae-03b0-4b60-bf7d-f02facefa6ad" providerId="ADAL" clId="{B23007C6-0535-4B44-8666-FD04F45FB2C9}" dt="2021-11-30T11:43:04.179" v="365" actId="313"/>
        <pc:sldMkLst>
          <pc:docMk/>
          <pc:sldMk cId="697085115" sldId="4171"/>
        </pc:sldMkLst>
        <pc:spChg chg="del mod">
          <ac:chgData name="Lingjing Yin" userId="77bae2ae-03b0-4b60-bf7d-f02facefa6ad" providerId="ADAL" clId="{B23007C6-0535-4B44-8666-FD04F45FB2C9}" dt="2021-11-30T11:38:29.562" v="118" actId="478"/>
          <ac:spMkLst>
            <pc:docMk/>
            <pc:sldMk cId="697085115" sldId="4171"/>
            <ac:spMk id="2" creationId="{7FF704AE-5B4F-4CA5-AE8C-F7713AF6988F}"/>
          </ac:spMkLst>
        </pc:spChg>
        <pc:spChg chg="mod">
          <ac:chgData name="Lingjing Yin" userId="77bae2ae-03b0-4b60-bf7d-f02facefa6ad" providerId="ADAL" clId="{B23007C6-0535-4B44-8666-FD04F45FB2C9}" dt="2021-11-30T11:43:04.179" v="365" actId="313"/>
          <ac:spMkLst>
            <pc:docMk/>
            <pc:sldMk cId="697085115" sldId="4171"/>
            <ac:spMk id="3" creationId="{A8914070-BD0A-47BE-AE7D-6ADAC9B9BAFA}"/>
          </ac:spMkLst>
        </pc:spChg>
        <pc:spChg chg="add mod">
          <ac:chgData name="Lingjing Yin" userId="77bae2ae-03b0-4b60-bf7d-f02facefa6ad" providerId="ADAL" clId="{B23007C6-0535-4B44-8666-FD04F45FB2C9}" dt="2021-11-30T11:38:15.894" v="114" actId="20577"/>
          <ac:spMkLst>
            <pc:docMk/>
            <pc:sldMk cId="697085115" sldId="4171"/>
            <ac:spMk id="5" creationId="{CF23C95D-2CE2-1449-AD39-FAD79E5570AC}"/>
          </ac:spMkLst>
        </pc:spChg>
      </pc:sldChg>
      <pc:sldChg chg="modSp mod">
        <pc:chgData name="Lingjing Yin" userId="77bae2ae-03b0-4b60-bf7d-f02facefa6ad" providerId="ADAL" clId="{B23007C6-0535-4B44-8666-FD04F45FB2C9}" dt="2021-11-30T12:09:07.200" v="826" actId="1076"/>
        <pc:sldMkLst>
          <pc:docMk/>
          <pc:sldMk cId="1701081880" sldId="4172"/>
        </pc:sldMkLst>
        <pc:spChg chg="mod">
          <ac:chgData name="Lingjing Yin" userId="77bae2ae-03b0-4b60-bf7d-f02facefa6ad" providerId="ADAL" clId="{B23007C6-0535-4B44-8666-FD04F45FB2C9}" dt="2021-11-30T12:09:07.200" v="826" actId="1076"/>
          <ac:spMkLst>
            <pc:docMk/>
            <pc:sldMk cId="1701081880" sldId="4172"/>
            <ac:spMk id="6" creationId="{5CADC8EC-DAE7-0845-AB85-A2A4CADB880A}"/>
          </ac:spMkLst>
        </pc:spChg>
      </pc:sldChg>
      <pc:sldChg chg="del">
        <pc:chgData name="Lingjing Yin" userId="77bae2ae-03b0-4b60-bf7d-f02facefa6ad" providerId="ADAL" clId="{B23007C6-0535-4B44-8666-FD04F45FB2C9}" dt="2021-11-30T12:03:39.057" v="580" actId="2696"/>
        <pc:sldMkLst>
          <pc:docMk/>
          <pc:sldMk cId="55447957" sldId="4173"/>
        </pc:sldMkLst>
      </pc:sldChg>
      <pc:sldChg chg="add">
        <pc:chgData name="Lingjing Yin" userId="77bae2ae-03b0-4b60-bf7d-f02facefa6ad" providerId="ADAL" clId="{B23007C6-0535-4B44-8666-FD04F45FB2C9}" dt="2021-11-30T12:13:15.430" v="1105"/>
        <pc:sldMkLst>
          <pc:docMk/>
          <pc:sldMk cId="3169942579" sldId="4174"/>
        </pc:sldMkLst>
      </pc:sldChg>
      <pc:sldChg chg="addSp modSp mod">
        <pc:chgData name="Lingjing Yin" userId="77bae2ae-03b0-4b60-bf7d-f02facefa6ad" providerId="ADAL" clId="{B23007C6-0535-4B44-8666-FD04F45FB2C9}" dt="2021-11-30T12:25:10.990" v="1160" actId="14100"/>
        <pc:sldMkLst>
          <pc:docMk/>
          <pc:sldMk cId="1274041457" sldId="4178"/>
        </pc:sldMkLst>
        <pc:spChg chg="mod">
          <ac:chgData name="Lingjing Yin" userId="77bae2ae-03b0-4b60-bf7d-f02facefa6ad" providerId="ADAL" clId="{B23007C6-0535-4B44-8666-FD04F45FB2C9}" dt="2021-11-30T12:25:00.014" v="1158" actId="14100"/>
          <ac:spMkLst>
            <pc:docMk/>
            <pc:sldMk cId="1274041457" sldId="4178"/>
            <ac:spMk id="12" creationId="{BF2F84E7-01D5-4467-8AC6-C67CD083A72B}"/>
          </ac:spMkLst>
        </pc:spChg>
        <pc:spChg chg="add mod">
          <ac:chgData name="Lingjing Yin" userId="77bae2ae-03b0-4b60-bf7d-f02facefa6ad" providerId="ADAL" clId="{B23007C6-0535-4B44-8666-FD04F45FB2C9}" dt="2021-11-30T12:25:10.990" v="1160" actId="14100"/>
          <ac:spMkLst>
            <pc:docMk/>
            <pc:sldMk cId="1274041457" sldId="4178"/>
            <ac:spMk id="14" creationId="{8B21FC5B-6989-8B49-9DEF-D2441C97DE35}"/>
          </ac:spMkLst>
        </pc:spChg>
      </pc:sldChg>
      <pc:sldChg chg="del">
        <pc:chgData name="Lingjing Yin" userId="77bae2ae-03b0-4b60-bf7d-f02facefa6ad" providerId="ADAL" clId="{B23007C6-0535-4B44-8666-FD04F45FB2C9}" dt="2021-11-30T12:14:45.054" v="1122" actId="2696"/>
        <pc:sldMkLst>
          <pc:docMk/>
          <pc:sldMk cId="2400925311" sldId="4179"/>
        </pc:sldMkLst>
      </pc:sldChg>
      <pc:sldChg chg="modSp mod addCm modCm">
        <pc:chgData name="Lingjing Yin" userId="77bae2ae-03b0-4b60-bf7d-f02facefa6ad" providerId="ADAL" clId="{B23007C6-0535-4B44-8666-FD04F45FB2C9}" dt="2021-11-30T12:09:13.348" v="827" actId="1076"/>
        <pc:sldMkLst>
          <pc:docMk/>
          <pc:sldMk cId="997496055" sldId="4181"/>
        </pc:sldMkLst>
        <pc:spChg chg="mod">
          <ac:chgData name="Lingjing Yin" userId="77bae2ae-03b0-4b60-bf7d-f02facefa6ad" providerId="ADAL" clId="{B23007C6-0535-4B44-8666-FD04F45FB2C9}" dt="2021-11-30T11:44:47.382" v="379" actId="1076"/>
          <ac:spMkLst>
            <pc:docMk/>
            <pc:sldMk cId="997496055" sldId="4181"/>
            <ac:spMk id="4" creationId="{40204411-2DCD-4FCE-8A4F-F7B4E8BB8411}"/>
          </ac:spMkLst>
        </pc:spChg>
        <pc:spChg chg="mod">
          <ac:chgData name="Lingjing Yin" userId="77bae2ae-03b0-4b60-bf7d-f02facefa6ad" providerId="ADAL" clId="{B23007C6-0535-4B44-8666-FD04F45FB2C9}" dt="2021-11-30T12:09:13.348" v="827" actId="1076"/>
          <ac:spMkLst>
            <pc:docMk/>
            <pc:sldMk cId="997496055" sldId="4181"/>
            <ac:spMk id="6" creationId="{5CADC8EC-DAE7-0845-AB85-A2A4CADB880A}"/>
          </ac:spMkLst>
        </pc:spChg>
      </pc:sldChg>
      <pc:sldChg chg="mod modShow">
        <pc:chgData name="Lingjing Yin" userId="77bae2ae-03b0-4b60-bf7d-f02facefa6ad" providerId="ADAL" clId="{B23007C6-0535-4B44-8666-FD04F45FB2C9}" dt="2021-11-30T11:36:28.549" v="0" actId="729"/>
        <pc:sldMkLst>
          <pc:docMk/>
          <pc:sldMk cId="1585639825" sldId="4182"/>
        </pc:sldMkLst>
      </pc:sldChg>
      <pc:sldChg chg="modSp mod">
        <pc:chgData name="Lingjing Yin" userId="77bae2ae-03b0-4b60-bf7d-f02facefa6ad" providerId="ADAL" clId="{B23007C6-0535-4B44-8666-FD04F45FB2C9}" dt="2021-12-01T11:51:10.859" v="1191" actId="20577"/>
        <pc:sldMkLst>
          <pc:docMk/>
          <pc:sldMk cId="1031788108" sldId="4183"/>
        </pc:sldMkLst>
        <pc:spChg chg="mod">
          <ac:chgData name="Lingjing Yin" userId="77bae2ae-03b0-4b60-bf7d-f02facefa6ad" providerId="ADAL" clId="{B23007C6-0535-4B44-8666-FD04F45FB2C9}" dt="2021-12-01T11:51:10.859" v="1191" actId="20577"/>
          <ac:spMkLst>
            <pc:docMk/>
            <pc:sldMk cId="1031788108" sldId="4183"/>
            <ac:spMk id="6" creationId="{5CADC8EC-DAE7-0845-AB85-A2A4CADB880A}"/>
          </ac:spMkLst>
        </pc:spChg>
      </pc:sldChg>
      <pc:sldChg chg="del">
        <pc:chgData name="Lingjing Yin" userId="77bae2ae-03b0-4b60-bf7d-f02facefa6ad" providerId="ADAL" clId="{B23007C6-0535-4B44-8666-FD04F45FB2C9}" dt="2021-11-30T12:10:49.603" v="871" actId="2696"/>
        <pc:sldMkLst>
          <pc:docMk/>
          <pc:sldMk cId="4241987774" sldId="4184"/>
        </pc:sldMkLst>
      </pc:sldChg>
      <pc:sldChg chg="addSp delSp modSp mod modNotesTx">
        <pc:chgData name="Lingjing Yin" userId="77bae2ae-03b0-4b60-bf7d-f02facefa6ad" providerId="ADAL" clId="{B23007C6-0535-4B44-8666-FD04F45FB2C9}" dt="2021-12-01T12:11:44.479" v="1800" actId="14100"/>
        <pc:sldMkLst>
          <pc:docMk/>
          <pc:sldMk cId="691440332" sldId="4185"/>
        </pc:sldMkLst>
        <pc:spChg chg="del mod">
          <ac:chgData name="Lingjing Yin" userId="77bae2ae-03b0-4b60-bf7d-f02facefa6ad" providerId="ADAL" clId="{B23007C6-0535-4B44-8666-FD04F45FB2C9}" dt="2021-11-30T11:48:04.799" v="449" actId="478"/>
          <ac:spMkLst>
            <pc:docMk/>
            <pc:sldMk cId="691440332" sldId="4185"/>
            <ac:spMk id="2" creationId="{9A56CEF7-B0F7-4757-8714-7C14276A5836}"/>
          </ac:spMkLst>
        </pc:spChg>
        <pc:spChg chg="mod">
          <ac:chgData name="Lingjing Yin" userId="77bae2ae-03b0-4b60-bf7d-f02facefa6ad" providerId="ADAL" clId="{B23007C6-0535-4B44-8666-FD04F45FB2C9}" dt="2021-11-30T12:08:13.840" v="818"/>
          <ac:spMkLst>
            <pc:docMk/>
            <pc:sldMk cId="691440332" sldId="4185"/>
            <ac:spMk id="3" creationId="{F2694B15-9917-43D5-B898-CEC518530BAC}"/>
          </ac:spMkLst>
        </pc:spChg>
        <pc:spChg chg="add mod">
          <ac:chgData name="Lingjing Yin" userId="77bae2ae-03b0-4b60-bf7d-f02facefa6ad" providerId="ADAL" clId="{B23007C6-0535-4B44-8666-FD04F45FB2C9}" dt="2021-12-01T12:10:32.348" v="1795" actId="14100"/>
          <ac:spMkLst>
            <pc:docMk/>
            <pc:sldMk cId="691440332" sldId="4185"/>
            <ac:spMk id="4" creationId="{FF8A7813-10C2-B54D-8992-0F7AC84D074E}"/>
          </ac:spMkLst>
        </pc:spChg>
        <pc:spChg chg="add del mod">
          <ac:chgData name="Lingjing Yin" userId="77bae2ae-03b0-4b60-bf7d-f02facefa6ad" providerId="ADAL" clId="{B23007C6-0535-4B44-8666-FD04F45FB2C9}" dt="2021-11-30T11:48:08.295" v="451" actId="478"/>
          <ac:spMkLst>
            <pc:docMk/>
            <pc:sldMk cId="691440332" sldId="4185"/>
            <ac:spMk id="6" creationId="{E06ACDA8-4685-DD41-BCB5-DA4DDAE3AF79}"/>
          </ac:spMkLst>
        </pc:spChg>
        <pc:spChg chg="add del mod">
          <ac:chgData name="Lingjing Yin" userId="77bae2ae-03b0-4b60-bf7d-f02facefa6ad" providerId="ADAL" clId="{B23007C6-0535-4B44-8666-FD04F45FB2C9}" dt="2021-11-30T12:05:54.337" v="711"/>
          <ac:spMkLst>
            <pc:docMk/>
            <pc:sldMk cId="691440332" sldId="4185"/>
            <ac:spMk id="7" creationId="{D6EB0FDE-4E6A-CD43-B299-ABAC62ABD24E}"/>
          </ac:spMkLst>
        </pc:spChg>
        <pc:spChg chg="add del mod">
          <ac:chgData name="Lingjing Yin" userId="77bae2ae-03b0-4b60-bf7d-f02facefa6ad" providerId="ADAL" clId="{B23007C6-0535-4B44-8666-FD04F45FB2C9}" dt="2021-12-01T11:59:34.065" v="1263" actId="478"/>
          <ac:spMkLst>
            <pc:docMk/>
            <pc:sldMk cId="691440332" sldId="4185"/>
            <ac:spMk id="9" creationId="{F51F1A4B-2E91-6B4F-9E67-0F41AF7B5897}"/>
          </ac:spMkLst>
        </pc:spChg>
        <pc:spChg chg="add del mod">
          <ac:chgData name="Lingjing Yin" userId="77bae2ae-03b0-4b60-bf7d-f02facefa6ad" providerId="ADAL" clId="{B23007C6-0535-4B44-8666-FD04F45FB2C9}" dt="2021-12-01T12:09:17.996" v="1778" actId="1076"/>
          <ac:spMkLst>
            <pc:docMk/>
            <pc:sldMk cId="691440332" sldId="4185"/>
            <ac:spMk id="10" creationId="{508BE459-8114-D74C-AD9C-5696740FA4B8}"/>
          </ac:spMkLst>
        </pc:spChg>
        <pc:spChg chg="add del mod">
          <ac:chgData name="Lingjing Yin" userId="77bae2ae-03b0-4b60-bf7d-f02facefa6ad" providerId="ADAL" clId="{B23007C6-0535-4B44-8666-FD04F45FB2C9}" dt="2021-12-01T12:09:17.996" v="1778" actId="1076"/>
          <ac:spMkLst>
            <pc:docMk/>
            <pc:sldMk cId="691440332" sldId="4185"/>
            <ac:spMk id="11" creationId="{57EFD390-CD95-5343-9E00-64BBA464AE39}"/>
          </ac:spMkLst>
        </pc:spChg>
        <pc:spChg chg="add mod">
          <ac:chgData name="Lingjing Yin" userId="77bae2ae-03b0-4b60-bf7d-f02facefa6ad" providerId="ADAL" clId="{B23007C6-0535-4B44-8666-FD04F45FB2C9}" dt="2021-12-01T12:10:12.273" v="1793" actId="255"/>
          <ac:spMkLst>
            <pc:docMk/>
            <pc:sldMk cId="691440332" sldId="4185"/>
            <ac:spMk id="12" creationId="{A2B375D4-70B9-3747-B815-9F2F05B8E6B7}"/>
          </ac:spMkLst>
        </pc:spChg>
        <pc:spChg chg="add mod">
          <ac:chgData name="Lingjing Yin" userId="77bae2ae-03b0-4b60-bf7d-f02facefa6ad" providerId="ADAL" clId="{B23007C6-0535-4B44-8666-FD04F45FB2C9}" dt="2021-12-01T12:09:17.996" v="1778" actId="1076"/>
          <ac:spMkLst>
            <pc:docMk/>
            <pc:sldMk cId="691440332" sldId="4185"/>
            <ac:spMk id="13" creationId="{181548CB-A3E9-4E48-A265-689A3B78604B}"/>
          </ac:spMkLst>
        </pc:spChg>
        <pc:spChg chg="add mod">
          <ac:chgData name="Lingjing Yin" userId="77bae2ae-03b0-4b60-bf7d-f02facefa6ad" providerId="ADAL" clId="{B23007C6-0535-4B44-8666-FD04F45FB2C9}" dt="2021-12-01T12:10:06.032" v="1791" actId="255"/>
          <ac:spMkLst>
            <pc:docMk/>
            <pc:sldMk cId="691440332" sldId="4185"/>
            <ac:spMk id="14" creationId="{ADF2AA31-B5E2-B248-8AC6-9EE7636B5650}"/>
          </ac:spMkLst>
        </pc:spChg>
        <pc:spChg chg="add mod">
          <ac:chgData name="Lingjing Yin" userId="77bae2ae-03b0-4b60-bf7d-f02facefa6ad" providerId="ADAL" clId="{B23007C6-0535-4B44-8666-FD04F45FB2C9}" dt="2021-12-01T12:09:17.996" v="1778" actId="1076"/>
          <ac:spMkLst>
            <pc:docMk/>
            <pc:sldMk cId="691440332" sldId="4185"/>
            <ac:spMk id="15" creationId="{ACBC7FAB-4943-2F4E-B247-CE27B62C7A91}"/>
          </ac:spMkLst>
        </pc:spChg>
        <pc:spChg chg="add mod">
          <ac:chgData name="Lingjing Yin" userId="77bae2ae-03b0-4b60-bf7d-f02facefa6ad" providerId="ADAL" clId="{B23007C6-0535-4B44-8666-FD04F45FB2C9}" dt="2021-12-01T12:10:09.169" v="1792" actId="255"/>
          <ac:spMkLst>
            <pc:docMk/>
            <pc:sldMk cId="691440332" sldId="4185"/>
            <ac:spMk id="16" creationId="{E78BDB9B-7BA7-F84F-9B1D-B7F6DBE13C9F}"/>
          </ac:spMkLst>
        </pc:spChg>
        <pc:spChg chg="add mod">
          <ac:chgData name="Lingjing Yin" userId="77bae2ae-03b0-4b60-bf7d-f02facefa6ad" providerId="ADAL" clId="{B23007C6-0535-4B44-8666-FD04F45FB2C9}" dt="2021-12-01T12:00:58.917" v="1296"/>
          <ac:spMkLst>
            <pc:docMk/>
            <pc:sldMk cId="691440332" sldId="4185"/>
            <ac:spMk id="19" creationId="{0D2E1E87-8362-174D-B7BE-F3C362A7C4A3}"/>
          </ac:spMkLst>
        </pc:spChg>
        <pc:spChg chg="add mod">
          <ac:chgData name="Lingjing Yin" userId="77bae2ae-03b0-4b60-bf7d-f02facefa6ad" providerId="ADAL" clId="{B23007C6-0535-4B44-8666-FD04F45FB2C9}" dt="2021-12-01T12:09:17.996" v="1778" actId="1076"/>
          <ac:spMkLst>
            <pc:docMk/>
            <pc:sldMk cId="691440332" sldId="4185"/>
            <ac:spMk id="21" creationId="{4EA3EE5C-BCD8-DF42-975C-BF21B96FC31F}"/>
          </ac:spMkLst>
        </pc:spChg>
        <pc:spChg chg="add mod">
          <ac:chgData name="Lingjing Yin" userId="77bae2ae-03b0-4b60-bf7d-f02facefa6ad" providerId="ADAL" clId="{B23007C6-0535-4B44-8666-FD04F45FB2C9}" dt="2021-12-01T12:10:15.441" v="1794" actId="255"/>
          <ac:spMkLst>
            <pc:docMk/>
            <pc:sldMk cId="691440332" sldId="4185"/>
            <ac:spMk id="22" creationId="{EEBA69D4-6D97-5948-99CD-1F8C39109F7D}"/>
          </ac:spMkLst>
        </pc:spChg>
        <pc:spChg chg="add del mod">
          <ac:chgData name="Lingjing Yin" userId="77bae2ae-03b0-4b60-bf7d-f02facefa6ad" providerId="ADAL" clId="{B23007C6-0535-4B44-8666-FD04F45FB2C9}" dt="2021-12-01T12:06:48.287" v="1548"/>
          <ac:spMkLst>
            <pc:docMk/>
            <pc:sldMk cId="691440332" sldId="4185"/>
            <ac:spMk id="23" creationId="{7122171A-1ECB-ED47-93F5-6CE8493EC94C}"/>
          </ac:spMkLst>
        </pc:spChg>
        <pc:spChg chg="add del mod">
          <ac:chgData name="Lingjing Yin" userId="77bae2ae-03b0-4b60-bf7d-f02facefa6ad" providerId="ADAL" clId="{B23007C6-0535-4B44-8666-FD04F45FB2C9}" dt="2021-12-01T12:08:54.871" v="1773"/>
          <ac:spMkLst>
            <pc:docMk/>
            <pc:sldMk cId="691440332" sldId="4185"/>
            <ac:spMk id="24" creationId="{B390260A-0692-8649-8823-59353634819B}"/>
          </ac:spMkLst>
        </pc:spChg>
        <pc:picChg chg="add del mod">
          <ac:chgData name="Lingjing Yin" userId="77bae2ae-03b0-4b60-bf7d-f02facefa6ad" providerId="ADAL" clId="{B23007C6-0535-4B44-8666-FD04F45FB2C9}" dt="2021-12-01T12:02:38.146" v="1317" actId="478"/>
          <ac:picMkLst>
            <pc:docMk/>
            <pc:sldMk cId="691440332" sldId="4185"/>
            <ac:picMk id="18" creationId="{1ABA4957-468B-9D43-819B-046374035C45}"/>
          </ac:picMkLst>
        </pc:picChg>
        <pc:picChg chg="add mod">
          <ac:chgData name="Lingjing Yin" userId="77bae2ae-03b0-4b60-bf7d-f02facefa6ad" providerId="ADAL" clId="{B23007C6-0535-4B44-8666-FD04F45FB2C9}" dt="2021-12-01T12:00:58.917" v="1296"/>
          <ac:picMkLst>
            <pc:docMk/>
            <pc:sldMk cId="691440332" sldId="4185"/>
            <ac:picMk id="20" creationId="{702F1139-C010-404F-80D0-86AA0A898AEE}"/>
          </ac:picMkLst>
        </pc:picChg>
        <pc:picChg chg="add mod">
          <ac:chgData name="Lingjing Yin" userId="77bae2ae-03b0-4b60-bf7d-f02facefa6ad" providerId="ADAL" clId="{B23007C6-0535-4B44-8666-FD04F45FB2C9}" dt="2021-12-01T12:11:44.479" v="1800" actId="14100"/>
          <ac:picMkLst>
            <pc:docMk/>
            <pc:sldMk cId="691440332" sldId="4185"/>
            <ac:picMk id="26" creationId="{AFC3062B-554B-7746-8615-A659E4A9417F}"/>
          </ac:picMkLst>
        </pc:picChg>
      </pc:sldChg>
      <pc:sldChg chg="modSp mod">
        <pc:chgData name="Lingjing Yin" userId="77bae2ae-03b0-4b60-bf7d-f02facefa6ad" providerId="ADAL" clId="{B23007C6-0535-4B44-8666-FD04F45FB2C9}" dt="2021-11-30T11:46:42.183" v="382" actId="20577"/>
        <pc:sldMkLst>
          <pc:docMk/>
          <pc:sldMk cId="2102786432" sldId="4186"/>
        </pc:sldMkLst>
        <pc:spChg chg="mod">
          <ac:chgData name="Lingjing Yin" userId="77bae2ae-03b0-4b60-bf7d-f02facefa6ad" providerId="ADAL" clId="{B23007C6-0535-4B44-8666-FD04F45FB2C9}" dt="2021-11-30T11:46:42.183" v="382" actId="20577"/>
          <ac:spMkLst>
            <pc:docMk/>
            <pc:sldMk cId="2102786432" sldId="4186"/>
            <ac:spMk id="6" creationId="{E9966F86-2EE3-A840-B9DA-E69F963B7197}"/>
          </ac:spMkLst>
        </pc:spChg>
      </pc:sldChg>
      <pc:sldChg chg="modSp add mod">
        <pc:chgData name="Lingjing Yin" userId="77bae2ae-03b0-4b60-bf7d-f02facefa6ad" providerId="ADAL" clId="{B23007C6-0535-4B44-8666-FD04F45FB2C9}" dt="2021-12-01T12:14:11.707" v="1829" actId="1036"/>
        <pc:sldMkLst>
          <pc:docMk/>
          <pc:sldMk cId="2176926453" sldId="4188"/>
        </pc:sldMkLst>
        <pc:graphicFrameChg chg="mod modGraphic">
          <ac:chgData name="Lingjing Yin" userId="77bae2ae-03b0-4b60-bf7d-f02facefa6ad" providerId="ADAL" clId="{B23007C6-0535-4B44-8666-FD04F45FB2C9}" dt="2021-12-01T12:14:11.707" v="1829" actId="1036"/>
          <ac:graphicFrameMkLst>
            <pc:docMk/>
            <pc:sldMk cId="2176926453" sldId="4188"/>
            <ac:graphicFrameMk id="11" creationId="{36346F62-307E-F34B-90A7-2E3D29F47A89}"/>
          </ac:graphicFrameMkLst>
        </pc:graphicFrameChg>
      </pc:sldChg>
      <pc:sldChg chg="delSp modSp add del mod">
        <pc:chgData name="Lingjing Yin" userId="77bae2ae-03b0-4b60-bf7d-f02facefa6ad" providerId="ADAL" clId="{B23007C6-0535-4B44-8666-FD04F45FB2C9}" dt="2021-11-30T12:03:18.474" v="577" actId="2696"/>
        <pc:sldMkLst>
          <pc:docMk/>
          <pc:sldMk cId="2512361023" sldId="4189"/>
        </pc:sldMkLst>
        <pc:spChg chg="mod">
          <ac:chgData name="Lingjing Yin" userId="77bae2ae-03b0-4b60-bf7d-f02facefa6ad" providerId="ADAL" clId="{B23007C6-0535-4B44-8666-FD04F45FB2C9}" dt="2021-11-30T12:03:04.346" v="575" actId="20577"/>
          <ac:spMkLst>
            <pc:docMk/>
            <pc:sldMk cId="2512361023" sldId="4189"/>
            <ac:spMk id="10" creationId="{B8057F4F-5788-2F4A-874F-D267180ACC0B}"/>
          </ac:spMkLst>
        </pc:spChg>
        <pc:graphicFrameChg chg="del">
          <ac:chgData name="Lingjing Yin" userId="77bae2ae-03b0-4b60-bf7d-f02facefa6ad" providerId="ADAL" clId="{B23007C6-0535-4B44-8666-FD04F45FB2C9}" dt="2021-11-30T12:03:00.743" v="564" actId="478"/>
          <ac:graphicFrameMkLst>
            <pc:docMk/>
            <pc:sldMk cId="2512361023" sldId="4189"/>
            <ac:graphicFrameMk id="11" creationId="{36346F62-307E-F34B-90A7-2E3D29F47A89}"/>
          </ac:graphicFrameMkLst>
        </pc:graphicFrameChg>
      </pc:sldChg>
      <pc:sldChg chg="add">
        <pc:chgData name="Lingjing Yin" userId="77bae2ae-03b0-4b60-bf7d-f02facefa6ad" providerId="ADAL" clId="{B23007C6-0535-4B44-8666-FD04F45FB2C9}" dt="2021-11-30T12:03:17.328" v="576"/>
        <pc:sldMkLst>
          <pc:docMk/>
          <pc:sldMk cId="832243374" sldId="4190"/>
        </pc:sldMkLst>
      </pc:sldChg>
      <pc:sldChg chg="add">
        <pc:chgData name="Lingjing Yin" userId="77bae2ae-03b0-4b60-bf7d-f02facefa6ad" providerId="ADAL" clId="{B23007C6-0535-4B44-8666-FD04F45FB2C9}" dt="2021-11-30T12:10:57.757" v="872"/>
        <pc:sldMkLst>
          <pc:docMk/>
          <pc:sldMk cId="1648841107" sldId="4191"/>
        </pc:sldMkLst>
      </pc:sldChg>
      <pc:sldChg chg="add">
        <pc:chgData name="Lingjing Yin" userId="77bae2ae-03b0-4b60-bf7d-f02facefa6ad" providerId="ADAL" clId="{B23007C6-0535-4B44-8666-FD04F45FB2C9}" dt="2021-11-30T12:11:12.767" v="876"/>
        <pc:sldMkLst>
          <pc:docMk/>
          <pc:sldMk cId="1022673855" sldId="4192"/>
        </pc:sldMkLst>
      </pc:sldChg>
      <pc:sldChg chg="addSp delSp modSp add mod">
        <pc:chgData name="Lingjing Yin" userId="77bae2ae-03b0-4b60-bf7d-f02facefa6ad" providerId="ADAL" clId="{B23007C6-0535-4B44-8666-FD04F45FB2C9}" dt="2021-12-01T11:52:02.020" v="1208" actId="13926"/>
        <pc:sldMkLst>
          <pc:docMk/>
          <pc:sldMk cId="309383009" sldId="4193"/>
        </pc:sldMkLst>
        <pc:spChg chg="add mod">
          <ac:chgData name="Lingjing Yin" userId="77bae2ae-03b0-4b60-bf7d-f02facefa6ad" providerId="ADAL" clId="{B23007C6-0535-4B44-8666-FD04F45FB2C9}" dt="2021-11-30T12:13:05.128" v="1104" actId="113"/>
          <ac:spMkLst>
            <pc:docMk/>
            <pc:sldMk cId="309383009" sldId="4193"/>
            <ac:spMk id="6" creationId="{DDC3148A-6B65-4547-B5A9-EDD000EA9C7A}"/>
          </ac:spMkLst>
        </pc:spChg>
        <pc:spChg chg="mod">
          <ac:chgData name="Lingjing Yin" userId="77bae2ae-03b0-4b60-bf7d-f02facefa6ad" providerId="ADAL" clId="{B23007C6-0535-4B44-8666-FD04F45FB2C9}" dt="2021-12-01T11:52:02.020" v="1208" actId="13926"/>
          <ac:spMkLst>
            <pc:docMk/>
            <pc:sldMk cId="309383009" sldId="4193"/>
            <ac:spMk id="8" creationId="{BDE1344B-1531-443D-9B71-C7F68291CCD3}"/>
          </ac:spMkLst>
        </pc:spChg>
        <pc:spChg chg="mod">
          <ac:chgData name="Lingjing Yin" userId="77bae2ae-03b0-4b60-bf7d-f02facefa6ad" providerId="ADAL" clId="{B23007C6-0535-4B44-8666-FD04F45FB2C9}" dt="2021-12-01T11:52:02.020" v="1208" actId="13926"/>
          <ac:spMkLst>
            <pc:docMk/>
            <pc:sldMk cId="309383009" sldId="4193"/>
            <ac:spMk id="9" creationId="{04E36CCC-3B9D-4F35-BA7A-AE65AAD7F60E}"/>
          </ac:spMkLst>
        </pc:spChg>
        <pc:spChg chg="mod">
          <ac:chgData name="Lingjing Yin" userId="77bae2ae-03b0-4b60-bf7d-f02facefa6ad" providerId="ADAL" clId="{B23007C6-0535-4B44-8666-FD04F45FB2C9}" dt="2021-11-30T12:26:15.524" v="1162" actId="207"/>
          <ac:spMkLst>
            <pc:docMk/>
            <pc:sldMk cId="309383009" sldId="4193"/>
            <ac:spMk id="101" creationId="{00000000-0000-0000-0000-000000000000}"/>
          </ac:spMkLst>
        </pc:spChg>
        <pc:grpChg chg="del">
          <ac:chgData name="Lingjing Yin" userId="77bae2ae-03b0-4b60-bf7d-f02facefa6ad" providerId="ADAL" clId="{B23007C6-0535-4B44-8666-FD04F45FB2C9}" dt="2021-11-30T12:11:34.395" v="882" actId="478"/>
          <ac:grpSpMkLst>
            <pc:docMk/>
            <pc:sldMk cId="309383009" sldId="4193"/>
            <ac:grpSpMk id="3" creationId="{3810BA90-5EE3-B849-B965-E55FDC667A61}"/>
          </ac:grpSpMkLst>
        </pc:grpChg>
      </pc:sldChg>
      <pc:sldChg chg="modSp mod">
        <pc:chgData name="Lingjing Yin" userId="77bae2ae-03b0-4b60-bf7d-f02facefa6ad" providerId="ADAL" clId="{B23007C6-0535-4B44-8666-FD04F45FB2C9}" dt="2021-12-01T11:52:15.203" v="1209" actId="14100"/>
        <pc:sldMkLst>
          <pc:docMk/>
          <pc:sldMk cId="1556010070" sldId="4194"/>
        </pc:sldMkLst>
        <pc:spChg chg="mod">
          <ac:chgData name="Lingjing Yin" userId="77bae2ae-03b0-4b60-bf7d-f02facefa6ad" providerId="ADAL" clId="{B23007C6-0535-4B44-8666-FD04F45FB2C9}" dt="2021-12-01T11:52:15.203" v="1209" actId="14100"/>
          <ac:spMkLst>
            <pc:docMk/>
            <pc:sldMk cId="1556010070" sldId="4194"/>
            <ac:spMk id="6" creationId="{5CADC8EC-DAE7-0845-AB85-A2A4CADB880A}"/>
          </ac:spMkLst>
        </pc:spChg>
      </pc:sldChg>
      <pc:sldChg chg="add del">
        <pc:chgData name="Lingjing Yin" userId="77bae2ae-03b0-4b60-bf7d-f02facefa6ad" providerId="ADAL" clId="{B23007C6-0535-4B44-8666-FD04F45FB2C9}" dt="2021-11-30T12:15:25.101" v="1128"/>
        <pc:sldMkLst>
          <pc:docMk/>
          <pc:sldMk cId="3033428861" sldId="4194"/>
        </pc:sldMkLst>
      </pc:sldChg>
      <pc:sldChg chg="addCm modCm">
        <pc:chgData name="Lingjing Yin" userId="77bae2ae-03b0-4b60-bf7d-f02facefa6ad" providerId="ADAL" clId="{B23007C6-0535-4B44-8666-FD04F45FB2C9}" dt="2021-12-01T12:21:17.865" v="1830"/>
        <pc:sldMkLst>
          <pc:docMk/>
          <pc:sldMk cId="3024647131" sldId="4201"/>
        </pc:sldMkLst>
      </pc:sldChg>
      <pc:sldChg chg="mod modShow addCm">
        <pc:chgData name="Lingjing Yin" userId="77bae2ae-03b0-4b60-bf7d-f02facefa6ad" providerId="ADAL" clId="{B23007C6-0535-4B44-8666-FD04F45FB2C9}" dt="2021-12-01T11:49:12.066" v="1166"/>
        <pc:sldMkLst>
          <pc:docMk/>
          <pc:sldMk cId="2941299187" sldId="4205"/>
        </pc:sldMkLst>
      </pc:sldChg>
      <pc:sldChg chg="modCm">
        <pc:chgData name="Lingjing Yin" userId="77bae2ae-03b0-4b60-bf7d-f02facefa6ad" providerId="ADAL" clId="{B23007C6-0535-4B44-8666-FD04F45FB2C9}" dt="2021-12-01T12:28:35.016" v="1831" actId="2056"/>
        <pc:sldMkLst>
          <pc:docMk/>
          <pc:sldMk cId="407281306" sldId="4206"/>
        </pc:sldMkLst>
      </pc:sldChg>
    </pc:docChg>
  </pc:docChgLst>
  <pc:docChgLst>
    <pc:chgData name="Constance Wroe" userId="S::constance.wroe@royalgreenwich.gov.uk::a976c3c3-3bbc-45fb-bf23-c4f8c68aa101" providerId="AD" clId="Web-{FF14BCD9-B9D6-4306-B351-E13064D637D4}"/>
    <pc:docChg chg="addSld modSld">
      <pc:chgData name="Constance Wroe" userId="S::constance.wroe@royalgreenwich.gov.uk::a976c3c3-3bbc-45fb-bf23-c4f8c68aa101" providerId="AD" clId="Web-{FF14BCD9-B9D6-4306-B351-E13064D637D4}" dt="2021-11-29T13:24:22.038" v="64" actId="20577"/>
      <pc:docMkLst>
        <pc:docMk/>
      </pc:docMkLst>
      <pc:sldChg chg="modSp">
        <pc:chgData name="Constance Wroe" userId="S::constance.wroe@royalgreenwich.gov.uk::a976c3c3-3bbc-45fb-bf23-c4f8c68aa101" providerId="AD" clId="Web-{FF14BCD9-B9D6-4306-B351-E13064D637D4}" dt="2021-11-29T13:24:10.772" v="54" actId="20577"/>
        <pc:sldMkLst>
          <pc:docMk/>
          <pc:sldMk cId="697085115" sldId="4171"/>
        </pc:sldMkLst>
        <pc:spChg chg="mod">
          <ac:chgData name="Constance Wroe" userId="S::constance.wroe@royalgreenwich.gov.uk::a976c3c3-3bbc-45fb-bf23-c4f8c68aa101" providerId="AD" clId="Web-{FF14BCD9-B9D6-4306-B351-E13064D637D4}" dt="2021-11-29T13:24:07.803" v="51" actId="20577"/>
          <ac:spMkLst>
            <pc:docMk/>
            <pc:sldMk cId="697085115" sldId="4171"/>
            <ac:spMk id="2" creationId="{7FF704AE-5B4F-4CA5-AE8C-F7713AF6988F}"/>
          </ac:spMkLst>
        </pc:spChg>
        <pc:spChg chg="mod">
          <ac:chgData name="Constance Wroe" userId="S::constance.wroe@royalgreenwich.gov.uk::a976c3c3-3bbc-45fb-bf23-c4f8c68aa101" providerId="AD" clId="Web-{FF14BCD9-B9D6-4306-B351-E13064D637D4}" dt="2021-11-29T13:24:10.772" v="54" actId="20577"/>
          <ac:spMkLst>
            <pc:docMk/>
            <pc:sldMk cId="697085115" sldId="4171"/>
            <ac:spMk id="3" creationId="{A8914070-BD0A-47BE-AE7D-6ADAC9B9BAFA}"/>
          </ac:spMkLst>
        </pc:spChg>
      </pc:sldChg>
      <pc:sldChg chg="modSp">
        <pc:chgData name="Constance Wroe" userId="S::constance.wroe@royalgreenwich.gov.uk::a976c3c3-3bbc-45fb-bf23-c4f8c68aa101" providerId="AD" clId="Web-{FF14BCD9-B9D6-4306-B351-E13064D637D4}" dt="2021-11-29T13:24:00.569" v="49" actId="20577"/>
        <pc:sldMkLst>
          <pc:docMk/>
          <pc:sldMk cId="471509469" sldId="4180"/>
        </pc:sldMkLst>
        <pc:spChg chg="mod">
          <ac:chgData name="Constance Wroe" userId="S::constance.wroe@royalgreenwich.gov.uk::a976c3c3-3bbc-45fb-bf23-c4f8c68aa101" providerId="AD" clId="Web-{FF14BCD9-B9D6-4306-B351-E13064D637D4}" dt="2021-11-29T13:24:00.569" v="49" actId="20577"/>
          <ac:spMkLst>
            <pc:docMk/>
            <pc:sldMk cId="471509469" sldId="4180"/>
            <ac:spMk id="6" creationId="{5CADC8EC-DAE7-0845-AB85-A2A4CADB880A}"/>
          </ac:spMkLst>
        </pc:spChg>
      </pc:sldChg>
      <pc:sldChg chg="modSp">
        <pc:chgData name="Constance Wroe" userId="S::constance.wroe@royalgreenwich.gov.uk::a976c3c3-3bbc-45fb-bf23-c4f8c68aa101" providerId="AD" clId="Web-{FF14BCD9-B9D6-4306-B351-E13064D637D4}" dt="2021-11-29T13:24:22.038" v="64" actId="20577"/>
        <pc:sldMkLst>
          <pc:docMk/>
          <pc:sldMk cId="1585639825" sldId="4182"/>
        </pc:sldMkLst>
        <pc:spChg chg="mod">
          <ac:chgData name="Constance Wroe" userId="S::constance.wroe@royalgreenwich.gov.uk::a976c3c3-3bbc-45fb-bf23-c4f8c68aa101" providerId="AD" clId="Web-{FF14BCD9-B9D6-4306-B351-E13064D637D4}" dt="2021-11-29T13:23:50.959" v="47" actId="20577"/>
          <ac:spMkLst>
            <pc:docMk/>
            <pc:sldMk cId="1585639825" sldId="4182"/>
            <ac:spMk id="2" creationId="{781DBD20-4AFA-49D5-8060-339B4C319B01}"/>
          </ac:spMkLst>
        </pc:spChg>
        <pc:spChg chg="mod">
          <ac:chgData name="Constance Wroe" userId="S::constance.wroe@royalgreenwich.gov.uk::a976c3c3-3bbc-45fb-bf23-c4f8c68aa101" providerId="AD" clId="Web-{FF14BCD9-B9D6-4306-B351-E13064D637D4}" dt="2021-11-29T13:24:22.038" v="64" actId="20577"/>
          <ac:spMkLst>
            <pc:docMk/>
            <pc:sldMk cId="1585639825" sldId="4182"/>
            <ac:spMk id="3" creationId="{F8F40AA8-EB44-4A17-BBDB-D2E8EFC68E52}"/>
          </ac:spMkLst>
        </pc:spChg>
      </pc:sldChg>
      <pc:sldChg chg="modSp new">
        <pc:chgData name="Constance Wroe" userId="S::constance.wroe@royalgreenwich.gov.uk::a976c3c3-3bbc-45fb-bf23-c4f8c68aa101" providerId="AD" clId="Web-{FF14BCD9-B9D6-4306-B351-E13064D637D4}" dt="2021-11-29T13:23:38.334" v="33" actId="20577"/>
        <pc:sldMkLst>
          <pc:docMk/>
          <pc:sldMk cId="691440332" sldId="4185"/>
        </pc:sldMkLst>
        <pc:spChg chg="mod">
          <ac:chgData name="Constance Wroe" userId="S::constance.wroe@royalgreenwich.gov.uk::a976c3c3-3bbc-45fb-bf23-c4f8c68aa101" providerId="AD" clId="Web-{FF14BCD9-B9D6-4306-B351-E13064D637D4}" dt="2021-11-29T13:23:38.334" v="33" actId="20577"/>
          <ac:spMkLst>
            <pc:docMk/>
            <pc:sldMk cId="691440332" sldId="4185"/>
            <ac:spMk id="2" creationId="{9A56CEF7-B0F7-4757-8714-7C14276A5836}"/>
          </ac:spMkLst>
        </pc:spChg>
        <pc:spChg chg="mod">
          <ac:chgData name="Constance Wroe" userId="S::constance.wroe@royalgreenwich.gov.uk::a976c3c3-3bbc-45fb-bf23-c4f8c68aa101" providerId="AD" clId="Web-{FF14BCD9-B9D6-4306-B351-E13064D637D4}" dt="2021-11-29T13:23:23.380" v="16" actId="20577"/>
          <ac:spMkLst>
            <pc:docMk/>
            <pc:sldMk cId="691440332" sldId="4185"/>
            <ac:spMk id="3" creationId="{F2694B15-9917-43D5-B898-CEC518530BAC}"/>
          </ac:spMkLst>
        </pc:spChg>
      </pc:sldChg>
    </pc:docChg>
  </pc:docChgLst>
  <pc:docChgLst>
    <pc:chgData name="Steve Ollier" userId="S::steve.ollier@royalgreenwich.gov.uk::1be9cb31-e9ce-41c3-9097-b2da242c8190" providerId="AD" clId="Web-{4E73FC6F-88EB-0BDE-37D6-877B01A7C272}"/>
    <pc:docChg chg="modSld">
      <pc:chgData name="Steve Ollier" userId="S::steve.ollier@royalgreenwich.gov.uk::1be9cb31-e9ce-41c3-9097-b2da242c8190" providerId="AD" clId="Web-{4E73FC6F-88EB-0BDE-37D6-877B01A7C272}" dt="2021-11-30T14:59:50.785" v="265"/>
      <pc:docMkLst>
        <pc:docMk/>
      </pc:docMkLst>
      <pc:sldChg chg="modNotes">
        <pc:chgData name="Steve Ollier" userId="S::steve.ollier@royalgreenwich.gov.uk::1be9cb31-e9ce-41c3-9097-b2da242c8190" providerId="AD" clId="Web-{4E73FC6F-88EB-0BDE-37D6-877B01A7C272}" dt="2021-11-30T14:40:14.570" v="65"/>
        <pc:sldMkLst>
          <pc:docMk/>
          <pc:sldMk cId="1075852321" sldId="4154"/>
        </pc:sldMkLst>
      </pc:sldChg>
      <pc:sldChg chg="modNotes">
        <pc:chgData name="Steve Ollier" userId="S::steve.ollier@royalgreenwich.gov.uk::1be9cb31-e9ce-41c3-9097-b2da242c8190" providerId="AD" clId="Web-{4E73FC6F-88EB-0BDE-37D6-877B01A7C272}" dt="2021-11-30T14:59:50.785" v="265"/>
        <pc:sldMkLst>
          <pc:docMk/>
          <pc:sldMk cId="2102786432" sldId="4186"/>
        </pc:sldMkLst>
      </pc:sldChg>
      <pc:sldChg chg="modNotes">
        <pc:chgData name="Steve Ollier" userId="S::steve.ollier@royalgreenwich.gov.uk::1be9cb31-e9ce-41c3-9097-b2da242c8190" providerId="AD" clId="Web-{4E73FC6F-88EB-0BDE-37D6-877B01A7C272}" dt="2021-11-30T14:45:23.624" v="94"/>
        <pc:sldMkLst>
          <pc:docMk/>
          <pc:sldMk cId="2176926453" sldId="4188"/>
        </pc:sldMkLst>
      </pc:sldChg>
    </pc:docChg>
  </pc:docChgLst>
  <pc:docChgLst>
    <pc:chgData name="Bethany Mindham" userId="S::bethany.mindham@royalgreenwich.gov.uk::335b0bfb-97a9-434b-9485-cdce9611e571" providerId="AD" clId="Web-{7BBCA076-5F17-5429-1162-A575CDEB7D76}"/>
    <pc:docChg chg="mod addSld delSld modSld sldOrd addMainMaster modMainMaster modSection">
      <pc:chgData name="Bethany Mindham" userId="S::bethany.mindham@royalgreenwich.gov.uk::335b0bfb-97a9-434b-9485-cdce9611e571" providerId="AD" clId="Web-{7BBCA076-5F17-5429-1162-A575CDEB7D76}" dt="2021-12-02T13:56:11.136" v="3372" actId="14100"/>
      <pc:docMkLst>
        <pc:docMk/>
      </pc:docMkLst>
      <pc:sldChg chg="del">
        <pc:chgData name="Bethany Mindham" userId="S::bethany.mindham@royalgreenwich.gov.uk::335b0bfb-97a9-434b-9485-cdce9611e571" providerId="AD" clId="Web-{7BBCA076-5F17-5429-1162-A575CDEB7D76}" dt="2021-12-02T11:29:05.592" v="1719"/>
        <pc:sldMkLst>
          <pc:docMk/>
          <pc:sldMk cId="1545903214" sldId="397"/>
        </pc:sldMkLst>
      </pc:sldChg>
      <pc:sldChg chg="modSp addCm modNotes">
        <pc:chgData name="Bethany Mindham" userId="S::bethany.mindham@royalgreenwich.gov.uk::335b0bfb-97a9-434b-9485-cdce9611e571" providerId="AD" clId="Web-{7BBCA076-5F17-5429-1162-A575CDEB7D76}" dt="2021-11-30T14:14:34.251" v="209"/>
        <pc:sldMkLst>
          <pc:docMk/>
          <pc:sldMk cId="3532720935" sldId="4086"/>
        </pc:sldMkLst>
        <pc:grpChg chg="mod">
          <ac:chgData name="Bethany Mindham" userId="S::bethany.mindham@royalgreenwich.gov.uk::335b0bfb-97a9-434b-9485-cdce9611e571" providerId="AD" clId="Web-{7BBCA076-5F17-5429-1162-A575CDEB7D76}" dt="2021-11-30T13:59:15.399" v="9" actId="14100"/>
          <ac:grpSpMkLst>
            <pc:docMk/>
            <pc:sldMk cId="3532720935" sldId="4086"/>
            <ac:grpSpMk id="3" creationId="{3810BA90-5EE3-B849-B965-E55FDC667A61}"/>
          </ac:grpSpMkLst>
        </pc:grpChg>
      </pc:sldChg>
      <pc:sldChg chg="modSp">
        <pc:chgData name="Bethany Mindham" userId="S::bethany.mindham@royalgreenwich.gov.uk::335b0bfb-97a9-434b-9485-cdce9611e571" providerId="AD" clId="Web-{7BBCA076-5F17-5429-1162-A575CDEB7D76}" dt="2021-12-02T09:58:47.669" v="1424" actId="20577"/>
        <pc:sldMkLst>
          <pc:docMk/>
          <pc:sldMk cId="3456044176" sldId="4140"/>
        </pc:sldMkLst>
        <pc:spChg chg="mod">
          <ac:chgData name="Bethany Mindham" userId="S::bethany.mindham@royalgreenwich.gov.uk::335b0bfb-97a9-434b-9485-cdce9611e571" providerId="AD" clId="Web-{7BBCA076-5F17-5429-1162-A575CDEB7D76}" dt="2021-12-02T09:58:47.669" v="1424" actId="20577"/>
          <ac:spMkLst>
            <pc:docMk/>
            <pc:sldMk cId="3456044176" sldId="4140"/>
            <ac:spMk id="13" creationId="{0A3E1331-D788-3E4C-BC99-DFF62B322A1A}"/>
          </ac:spMkLst>
        </pc:spChg>
      </pc:sldChg>
      <pc:sldChg chg="del">
        <pc:chgData name="Bethany Mindham" userId="S::bethany.mindham@royalgreenwich.gov.uk::335b0bfb-97a9-434b-9485-cdce9611e571" providerId="AD" clId="Web-{7BBCA076-5F17-5429-1162-A575CDEB7D76}" dt="2021-11-30T13:51:31.980" v="3"/>
        <pc:sldMkLst>
          <pc:docMk/>
          <pc:sldMk cId="538535099" sldId="4167"/>
        </pc:sldMkLst>
      </pc:sldChg>
      <pc:sldChg chg="ord">
        <pc:chgData name="Bethany Mindham" userId="S::bethany.mindham@royalgreenwich.gov.uk::335b0bfb-97a9-434b-9485-cdce9611e571" providerId="AD" clId="Web-{7BBCA076-5F17-5429-1162-A575CDEB7D76}" dt="2021-11-30T14:12:26.514" v="131"/>
        <pc:sldMkLst>
          <pc:docMk/>
          <pc:sldMk cId="3852662844" sldId="4170"/>
        </pc:sldMkLst>
      </pc:sldChg>
      <pc:sldChg chg="modSp modNotes">
        <pc:chgData name="Bethany Mindham" userId="S::bethany.mindham@royalgreenwich.gov.uk::335b0bfb-97a9-434b-9485-cdce9611e571" providerId="AD" clId="Web-{7BBCA076-5F17-5429-1162-A575CDEB7D76}" dt="2021-12-02T09:59:45.687" v="1521" actId="20577"/>
        <pc:sldMkLst>
          <pc:docMk/>
          <pc:sldMk cId="697085115" sldId="4171"/>
        </pc:sldMkLst>
        <pc:spChg chg="mod">
          <ac:chgData name="Bethany Mindham" userId="S::bethany.mindham@royalgreenwich.gov.uk::335b0bfb-97a9-434b-9485-cdce9611e571" providerId="AD" clId="Web-{7BBCA076-5F17-5429-1162-A575CDEB7D76}" dt="2021-12-02T09:59:45.687" v="1521" actId="20577"/>
          <ac:spMkLst>
            <pc:docMk/>
            <pc:sldMk cId="697085115" sldId="4171"/>
            <ac:spMk id="3" creationId="{A8914070-BD0A-47BE-AE7D-6ADAC9B9BAFA}"/>
          </ac:spMkLst>
        </pc:spChg>
        <pc:spChg chg="mod">
          <ac:chgData name="Bethany Mindham" userId="S::bethany.mindham@royalgreenwich.gov.uk::335b0bfb-97a9-434b-9485-cdce9611e571" providerId="AD" clId="Web-{7BBCA076-5F17-5429-1162-A575CDEB7D76}" dt="2021-11-30T14:54:31.878" v="481" actId="20577"/>
          <ac:spMkLst>
            <pc:docMk/>
            <pc:sldMk cId="697085115" sldId="4171"/>
            <ac:spMk id="5" creationId="{CF23C95D-2CE2-1449-AD39-FAD79E5570AC}"/>
          </ac:spMkLst>
        </pc:spChg>
      </pc:sldChg>
      <pc:sldChg chg="ord">
        <pc:chgData name="Bethany Mindham" userId="S::bethany.mindham@royalgreenwich.gov.uk::335b0bfb-97a9-434b-9485-cdce9611e571" providerId="AD" clId="Web-{7BBCA076-5F17-5429-1162-A575CDEB7D76}" dt="2021-11-30T14:12:21.420" v="130"/>
        <pc:sldMkLst>
          <pc:docMk/>
          <pc:sldMk cId="1701081880" sldId="4172"/>
        </pc:sldMkLst>
      </pc:sldChg>
      <pc:sldChg chg="modSp ord addCm modCm modNotes">
        <pc:chgData name="Bethany Mindham" userId="S::bethany.mindham@royalgreenwich.gov.uk::335b0bfb-97a9-434b-9485-cdce9611e571" providerId="AD" clId="Web-{7BBCA076-5F17-5429-1162-A575CDEB7D76}" dt="2021-12-02T09:30:35.090" v="1135"/>
        <pc:sldMkLst>
          <pc:docMk/>
          <pc:sldMk cId="3169942579" sldId="4174"/>
        </pc:sldMkLst>
        <pc:spChg chg="mod">
          <ac:chgData name="Bethany Mindham" userId="S::bethany.mindham@royalgreenwich.gov.uk::335b0bfb-97a9-434b-9485-cdce9611e571" providerId="AD" clId="Web-{7BBCA076-5F17-5429-1162-A575CDEB7D76}" dt="2021-12-02T09:29:49.120" v="1129" actId="20577"/>
          <ac:spMkLst>
            <pc:docMk/>
            <pc:sldMk cId="3169942579" sldId="4174"/>
            <ac:spMk id="5" creationId="{9A0AFB58-6EDB-4D5F-86BB-83DA086FFA62}"/>
          </ac:spMkLst>
        </pc:spChg>
        <pc:spChg chg="mod">
          <ac:chgData name="Bethany Mindham" userId="S::bethany.mindham@royalgreenwich.gov.uk::335b0bfb-97a9-434b-9485-cdce9611e571" providerId="AD" clId="Web-{7BBCA076-5F17-5429-1162-A575CDEB7D76}" dt="2021-12-02T09:30:13.824" v="1134" actId="20577"/>
          <ac:spMkLst>
            <pc:docMk/>
            <pc:sldMk cId="3169942579" sldId="4174"/>
            <ac:spMk id="7" creationId="{4A5F58A7-6B8F-4157-AC87-99CF51D70013}"/>
          </ac:spMkLst>
        </pc:spChg>
      </pc:sldChg>
      <pc:sldChg chg="addCm delCm">
        <pc:chgData name="Bethany Mindham" userId="S::bethany.mindham@royalgreenwich.gov.uk::335b0bfb-97a9-434b-9485-cdce9611e571" providerId="AD" clId="Web-{7BBCA076-5F17-5429-1162-A575CDEB7D76}" dt="2021-11-30T14:40:16.928" v="318"/>
        <pc:sldMkLst>
          <pc:docMk/>
          <pc:sldMk cId="4063263370" sldId="4176"/>
        </pc:sldMkLst>
      </pc:sldChg>
      <pc:sldChg chg="addCm delCm">
        <pc:chgData name="Bethany Mindham" userId="S::bethany.mindham@royalgreenwich.gov.uk::335b0bfb-97a9-434b-9485-cdce9611e571" providerId="AD" clId="Web-{7BBCA076-5F17-5429-1162-A575CDEB7D76}" dt="2021-12-02T13:06:31.981" v="2945"/>
        <pc:sldMkLst>
          <pc:docMk/>
          <pc:sldMk cId="1274041457" sldId="4178"/>
        </pc:sldMkLst>
      </pc:sldChg>
      <pc:sldChg chg="modSp">
        <pc:chgData name="Bethany Mindham" userId="S::bethany.mindham@royalgreenwich.gov.uk::335b0bfb-97a9-434b-9485-cdce9611e571" providerId="AD" clId="Web-{7BBCA076-5F17-5429-1162-A575CDEB7D76}" dt="2021-12-02T12:50:38.956" v="1734" actId="20577"/>
        <pc:sldMkLst>
          <pc:docMk/>
          <pc:sldMk cId="471509469" sldId="4180"/>
        </pc:sldMkLst>
        <pc:spChg chg="mod">
          <ac:chgData name="Bethany Mindham" userId="S::bethany.mindham@royalgreenwich.gov.uk::335b0bfb-97a9-434b-9485-cdce9611e571" providerId="AD" clId="Web-{7BBCA076-5F17-5429-1162-A575CDEB7D76}" dt="2021-12-02T12:50:38.956" v="1734" actId="20577"/>
          <ac:spMkLst>
            <pc:docMk/>
            <pc:sldMk cId="471509469" sldId="4180"/>
            <ac:spMk id="6" creationId="{5CADC8EC-DAE7-0845-AB85-A2A4CADB880A}"/>
          </ac:spMkLst>
        </pc:spChg>
      </pc:sldChg>
      <pc:sldChg chg="modSp">
        <pc:chgData name="Bethany Mindham" userId="S::bethany.mindham@royalgreenwich.gov.uk::335b0bfb-97a9-434b-9485-cdce9611e571" providerId="AD" clId="Web-{7BBCA076-5F17-5429-1162-A575CDEB7D76}" dt="2021-11-30T14:52:54.908" v="341" actId="20577"/>
        <pc:sldMkLst>
          <pc:docMk/>
          <pc:sldMk cId="997496055" sldId="4181"/>
        </pc:sldMkLst>
        <pc:spChg chg="mod">
          <ac:chgData name="Bethany Mindham" userId="S::bethany.mindham@royalgreenwich.gov.uk::335b0bfb-97a9-434b-9485-cdce9611e571" providerId="AD" clId="Web-{7BBCA076-5F17-5429-1162-A575CDEB7D76}" dt="2021-11-30T14:52:54.908" v="341" actId="20577"/>
          <ac:spMkLst>
            <pc:docMk/>
            <pc:sldMk cId="997496055" sldId="4181"/>
            <ac:spMk id="6" creationId="{5CADC8EC-DAE7-0845-AB85-A2A4CADB880A}"/>
          </ac:spMkLst>
        </pc:spChg>
      </pc:sldChg>
      <pc:sldChg chg="del">
        <pc:chgData name="Bethany Mindham" userId="S::bethany.mindham@royalgreenwich.gov.uk::335b0bfb-97a9-434b-9485-cdce9611e571" providerId="AD" clId="Web-{7BBCA076-5F17-5429-1162-A575CDEB7D76}" dt="2021-11-30T13:42:37.825" v="0"/>
        <pc:sldMkLst>
          <pc:docMk/>
          <pc:sldMk cId="1585639825" sldId="4182"/>
        </pc:sldMkLst>
      </pc:sldChg>
      <pc:sldChg chg="modSp addCm delCm">
        <pc:chgData name="Bethany Mindham" userId="S::bethany.mindham@royalgreenwich.gov.uk::335b0bfb-97a9-434b-9485-cdce9611e571" providerId="AD" clId="Web-{7BBCA076-5F17-5429-1162-A575CDEB7D76}" dt="2021-12-02T10:10:45.690" v="1527"/>
        <pc:sldMkLst>
          <pc:docMk/>
          <pc:sldMk cId="1031788108" sldId="4183"/>
        </pc:sldMkLst>
        <pc:spChg chg="mod">
          <ac:chgData name="Bethany Mindham" userId="S::bethany.mindham@royalgreenwich.gov.uk::335b0bfb-97a9-434b-9485-cdce9611e571" providerId="AD" clId="Web-{7BBCA076-5F17-5429-1162-A575CDEB7D76}" dt="2021-11-30T14:22:14.186" v="316" actId="20577"/>
          <ac:spMkLst>
            <pc:docMk/>
            <pc:sldMk cId="1031788108" sldId="4183"/>
            <ac:spMk id="6" creationId="{5CADC8EC-DAE7-0845-AB85-A2A4CADB880A}"/>
          </ac:spMkLst>
        </pc:spChg>
      </pc:sldChg>
      <pc:sldChg chg="addCm delCm">
        <pc:chgData name="Bethany Mindham" userId="S::bethany.mindham@royalgreenwich.gov.uk::335b0bfb-97a9-434b-9485-cdce9611e571" providerId="AD" clId="Web-{7BBCA076-5F17-5429-1162-A575CDEB7D76}" dt="2021-12-02T10:08:44.093" v="1525"/>
        <pc:sldMkLst>
          <pc:docMk/>
          <pc:sldMk cId="691440332" sldId="4185"/>
        </pc:sldMkLst>
      </pc:sldChg>
      <pc:sldChg chg="modNotes">
        <pc:chgData name="Bethany Mindham" userId="S::bethany.mindham@royalgreenwich.gov.uk::335b0bfb-97a9-434b-9485-cdce9611e571" providerId="AD" clId="Web-{7BBCA076-5F17-5429-1162-A575CDEB7D76}" dt="2021-11-30T14:11:29.903" v="111"/>
        <pc:sldMkLst>
          <pc:docMk/>
          <pc:sldMk cId="2102786432" sldId="4186"/>
        </pc:sldMkLst>
      </pc:sldChg>
      <pc:sldChg chg="ord addCm delCm modNotes">
        <pc:chgData name="Bethany Mindham" userId="S::bethany.mindham@royalgreenwich.gov.uk::335b0bfb-97a9-434b-9485-cdce9611e571" providerId="AD" clId="Web-{7BBCA076-5F17-5429-1162-A575CDEB7D76}" dt="2021-12-02T10:08:29.842" v="1523"/>
        <pc:sldMkLst>
          <pc:docMk/>
          <pc:sldMk cId="832243374" sldId="4190"/>
        </pc:sldMkLst>
      </pc:sldChg>
      <pc:sldChg chg="ord modNotes">
        <pc:chgData name="Bethany Mindham" userId="S::bethany.mindham@royalgreenwich.gov.uk::335b0bfb-97a9-434b-9485-cdce9611e571" providerId="AD" clId="Web-{7BBCA076-5F17-5429-1162-A575CDEB7D76}" dt="2021-11-30T14:13:56.063" v="172"/>
        <pc:sldMkLst>
          <pc:docMk/>
          <pc:sldMk cId="1648841107" sldId="4191"/>
        </pc:sldMkLst>
      </pc:sldChg>
      <pc:sldChg chg="ord">
        <pc:chgData name="Bethany Mindham" userId="S::bethany.mindham@royalgreenwich.gov.uk::335b0bfb-97a9-434b-9485-cdce9611e571" providerId="AD" clId="Web-{7BBCA076-5F17-5429-1162-A575CDEB7D76}" dt="2021-11-30T13:53:55.109" v="4"/>
        <pc:sldMkLst>
          <pc:docMk/>
          <pc:sldMk cId="1022673855" sldId="4192"/>
        </pc:sldMkLst>
      </pc:sldChg>
      <pc:sldChg chg="ord modNotes">
        <pc:chgData name="Bethany Mindham" userId="S::bethany.mindham@royalgreenwich.gov.uk::335b0bfb-97a9-434b-9485-cdce9611e571" providerId="AD" clId="Web-{7BBCA076-5F17-5429-1162-A575CDEB7D76}" dt="2021-11-30T14:14:00.797" v="178"/>
        <pc:sldMkLst>
          <pc:docMk/>
          <pc:sldMk cId="309383009" sldId="4193"/>
        </pc:sldMkLst>
      </pc:sldChg>
      <pc:sldChg chg="modSp new del ord">
        <pc:chgData name="Bethany Mindham" userId="S::bethany.mindham@royalgreenwich.gov.uk::335b0bfb-97a9-434b-9485-cdce9611e571" providerId="AD" clId="Web-{7BBCA076-5F17-5429-1162-A575CDEB7D76}" dt="2021-11-30T14:06:53.005" v="37"/>
        <pc:sldMkLst>
          <pc:docMk/>
          <pc:sldMk cId="400182280" sldId="4194"/>
        </pc:sldMkLst>
        <pc:spChg chg="mod">
          <ac:chgData name="Bethany Mindham" userId="S::bethany.mindham@royalgreenwich.gov.uk::335b0bfb-97a9-434b-9485-cdce9611e571" providerId="AD" clId="Web-{7BBCA076-5F17-5429-1162-A575CDEB7D76}" dt="2021-11-30T14:01:01.105" v="36" actId="20577"/>
          <ac:spMkLst>
            <pc:docMk/>
            <pc:sldMk cId="400182280" sldId="4194"/>
            <ac:spMk id="2" creationId="{9203D94B-E4BB-45FC-BF51-0F793A935E57}"/>
          </ac:spMkLst>
        </pc:spChg>
      </pc:sldChg>
      <pc:sldChg chg="modSp add ord replId">
        <pc:chgData name="Bethany Mindham" userId="S::bethany.mindham@royalgreenwich.gov.uk::335b0bfb-97a9-434b-9485-cdce9611e571" providerId="AD" clId="Web-{7BBCA076-5F17-5429-1162-A575CDEB7D76}" dt="2021-11-30T15:03:06.089" v="1002" actId="20577"/>
        <pc:sldMkLst>
          <pc:docMk/>
          <pc:sldMk cId="1556010070" sldId="4194"/>
        </pc:sldMkLst>
        <pc:spChg chg="mod">
          <ac:chgData name="Bethany Mindham" userId="S::bethany.mindham@royalgreenwich.gov.uk::335b0bfb-97a9-434b-9485-cdce9611e571" providerId="AD" clId="Web-{7BBCA076-5F17-5429-1162-A575CDEB7D76}" dt="2021-11-30T15:03:06.089" v="1002" actId="20577"/>
          <ac:spMkLst>
            <pc:docMk/>
            <pc:sldMk cId="1556010070" sldId="4194"/>
            <ac:spMk id="6" creationId="{5CADC8EC-DAE7-0845-AB85-A2A4CADB880A}"/>
          </ac:spMkLst>
        </pc:spChg>
      </pc:sldChg>
      <pc:sldChg chg="modSp new ord addCm">
        <pc:chgData name="Bethany Mindham" userId="S::bethany.mindham@royalgreenwich.gov.uk::335b0bfb-97a9-434b-9485-cdce9611e571" providerId="AD" clId="Web-{7BBCA076-5F17-5429-1162-A575CDEB7D76}" dt="2021-12-02T11:30:06.828" v="1731" actId="20577"/>
        <pc:sldMkLst>
          <pc:docMk/>
          <pc:sldMk cId="393892542" sldId="4195"/>
        </pc:sldMkLst>
        <pc:spChg chg="mod">
          <ac:chgData name="Bethany Mindham" userId="S::bethany.mindham@royalgreenwich.gov.uk::335b0bfb-97a9-434b-9485-cdce9611e571" providerId="AD" clId="Web-{7BBCA076-5F17-5429-1162-A575CDEB7D76}" dt="2021-11-30T14:08:46.555" v="82" actId="20577"/>
          <ac:spMkLst>
            <pc:docMk/>
            <pc:sldMk cId="393892542" sldId="4195"/>
            <ac:spMk id="2" creationId="{EEE926D5-6F98-4EC7-BB4A-F609F9F1F71B}"/>
          </ac:spMkLst>
        </pc:spChg>
        <pc:spChg chg="mod">
          <ac:chgData name="Bethany Mindham" userId="S::bethany.mindham@royalgreenwich.gov.uk::335b0bfb-97a9-434b-9485-cdce9611e571" providerId="AD" clId="Web-{7BBCA076-5F17-5429-1162-A575CDEB7D76}" dt="2021-12-02T11:29:14.810" v="1722" actId="20577"/>
          <ac:spMkLst>
            <pc:docMk/>
            <pc:sldMk cId="393892542" sldId="4195"/>
            <ac:spMk id="3" creationId="{E2EAB444-2ED3-4AF7-A1DD-8491A33DA830}"/>
          </ac:spMkLst>
        </pc:spChg>
        <pc:spChg chg="mod">
          <ac:chgData name="Bethany Mindham" userId="S::bethany.mindham@royalgreenwich.gov.uk::335b0bfb-97a9-434b-9485-cdce9611e571" providerId="AD" clId="Web-{7BBCA076-5F17-5429-1162-A575CDEB7D76}" dt="2021-12-02T11:30:06.828" v="1731" actId="20577"/>
          <ac:spMkLst>
            <pc:docMk/>
            <pc:sldMk cId="393892542" sldId="4195"/>
            <ac:spMk id="7" creationId="{046B2830-754D-4F3E-8FA7-E9BB5AA7659F}"/>
          </ac:spMkLst>
        </pc:spChg>
      </pc:sldChg>
      <pc:sldChg chg="modSp new">
        <pc:chgData name="Bethany Mindham" userId="S::bethany.mindham@royalgreenwich.gov.uk::335b0bfb-97a9-434b-9485-cdce9611e571" providerId="AD" clId="Web-{7BBCA076-5F17-5429-1162-A575CDEB7D76}" dt="2021-11-30T14:19:18.993" v="293" actId="20577"/>
        <pc:sldMkLst>
          <pc:docMk/>
          <pc:sldMk cId="330420902" sldId="4196"/>
        </pc:sldMkLst>
        <pc:spChg chg="mod">
          <ac:chgData name="Bethany Mindham" userId="S::bethany.mindham@royalgreenwich.gov.uk::335b0bfb-97a9-434b-9485-cdce9611e571" providerId="AD" clId="Web-{7BBCA076-5F17-5429-1162-A575CDEB7D76}" dt="2021-11-30T14:19:13.540" v="273" actId="20577"/>
          <ac:spMkLst>
            <pc:docMk/>
            <pc:sldMk cId="330420902" sldId="4196"/>
            <ac:spMk id="2" creationId="{35982108-637C-40A6-8C93-9DD267354AE4}"/>
          </ac:spMkLst>
        </pc:spChg>
        <pc:spChg chg="mod">
          <ac:chgData name="Bethany Mindham" userId="S::bethany.mindham@royalgreenwich.gov.uk::335b0bfb-97a9-434b-9485-cdce9611e571" providerId="AD" clId="Web-{7BBCA076-5F17-5429-1162-A575CDEB7D76}" dt="2021-11-30T14:19:18.993" v="293" actId="20577"/>
          <ac:spMkLst>
            <pc:docMk/>
            <pc:sldMk cId="330420902" sldId="4196"/>
            <ac:spMk id="3" creationId="{2E695EFE-9FA0-4D01-8827-06D3E569D226}"/>
          </ac:spMkLst>
        </pc:spChg>
      </pc:sldChg>
      <pc:sldChg chg="del">
        <pc:chgData name="Bethany Mindham" userId="S::bethany.mindham@royalgreenwich.gov.uk::335b0bfb-97a9-434b-9485-cdce9611e571" providerId="AD" clId="Web-{7BBCA076-5F17-5429-1162-A575CDEB7D76}" dt="2021-12-01T10:09:15.431" v="1056"/>
        <pc:sldMkLst>
          <pc:docMk/>
          <pc:sldMk cId="336334511" sldId="4199"/>
        </pc:sldMkLst>
      </pc:sldChg>
      <pc:sldChg chg="modSp new">
        <pc:chgData name="Bethany Mindham" userId="S::bethany.mindham@royalgreenwich.gov.uk::335b0bfb-97a9-434b-9485-cdce9611e571" providerId="AD" clId="Web-{7BBCA076-5F17-5429-1162-A575CDEB7D76}" dt="2021-11-30T15:02:33.651" v="980" actId="20577"/>
        <pc:sldMkLst>
          <pc:docMk/>
          <pc:sldMk cId="3024647131" sldId="4201"/>
        </pc:sldMkLst>
        <pc:spChg chg="mod">
          <ac:chgData name="Bethany Mindham" userId="S::bethany.mindham@royalgreenwich.gov.uk::335b0bfb-97a9-434b-9485-cdce9611e571" providerId="AD" clId="Web-{7BBCA076-5F17-5429-1162-A575CDEB7D76}" dt="2021-11-30T15:02:33.651" v="980" actId="20577"/>
          <ac:spMkLst>
            <pc:docMk/>
            <pc:sldMk cId="3024647131" sldId="4201"/>
            <ac:spMk id="2" creationId="{2CB40653-5599-4357-828C-C0580626ECA6}"/>
          </ac:spMkLst>
        </pc:spChg>
      </pc:sldChg>
      <pc:sldChg chg="modSp new del">
        <pc:chgData name="Bethany Mindham" userId="S::bethany.mindham@royalgreenwich.gov.uk::335b0bfb-97a9-434b-9485-cdce9611e571" providerId="AD" clId="Web-{7BBCA076-5F17-5429-1162-A575CDEB7D76}" dt="2021-12-02T11:30:31.047" v="1732"/>
        <pc:sldMkLst>
          <pc:docMk/>
          <pc:sldMk cId="1065225262" sldId="4202"/>
        </pc:sldMkLst>
        <pc:spChg chg="mod">
          <ac:chgData name="Bethany Mindham" userId="S::bethany.mindham@royalgreenwich.gov.uk::335b0bfb-97a9-434b-9485-cdce9611e571" providerId="AD" clId="Web-{7BBCA076-5F17-5429-1162-A575CDEB7D76}" dt="2021-11-30T15:02:43.073" v="991" actId="20577"/>
          <ac:spMkLst>
            <pc:docMk/>
            <pc:sldMk cId="1065225262" sldId="4202"/>
            <ac:spMk id="2" creationId="{902BF2C0-DE94-457C-B463-8C61F9D39254}"/>
          </ac:spMkLst>
        </pc:spChg>
      </pc:sldChg>
      <pc:sldChg chg="modSp new">
        <pc:chgData name="Bethany Mindham" userId="S::bethany.mindham@royalgreenwich.gov.uk::335b0bfb-97a9-434b-9485-cdce9611e571" providerId="AD" clId="Web-{7BBCA076-5F17-5429-1162-A575CDEB7D76}" dt="2021-11-30T15:03:27.261" v="1027" actId="20577"/>
        <pc:sldMkLst>
          <pc:docMk/>
          <pc:sldMk cId="2687903905" sldId="4203"/>
        </pc:sldMkLst>
        <pc:spChg chg="mod">
          <ac:chgData name="Bethany Mindham" userId="S::bethany.mindham@royalgreenwich.gov.uk::335b0bfb-97a9-434b-9485-cdce9611e571" providerId="AD" clId="Web-{7BBCA076-5F17-5429-1162-A575CDEB7D76}" dt="2021-11-30T15:03:27.261" v="1027" actId="20577"/>
          <ac:spMkLst>
            <pc:docMk/>
            <pc:sldMk cId="2687903905" sldId="4203"/>
            <ac:spMk id="2" creationId="{70C8F628-EADC-482B-B439-3F2F7D7C7E3D}"/>
          </ac:spMkLst>
        </pc:spChg>
      </pc:sldChg>
      <pc:sldChg chg="new del">
        <pc:chgData name="Bethany Mindham" userId="S::bethany.mindham@royalgreenwich.gov.uk::335b0bfb-97a9-434b-9485-cdce9611e571" providerId="AD" clId="Web-{7BBCA076-5F17-5429-1162-A575CDEB7D76}" dt="2021-12-01T10:09:18.447" v="1057"/>
        <pc:sldMkLst>
          <pc:docMk/>
          <pc:sldMk cId="1179704763" sldId="4204"/>
        </pc:sldMkLst>
      </pc:sldChg>
      <pc:sldChg chg="add del">
        <pc:chgData name="Bethany Mindham" userId="S::bethany.mindham@royalgreenwich.gov.uk::335b0bfb-97a9-434b-9485-cdce9611e571" providerId="AD" clId="Web-{7BBCA076-5F17-5429-1162-A575CDEB7D76}" dt="2021-12-02T11:29:04.045" v="1718"/>
        <pc:sldMkLst>
          <pc:docMk/>
          <pc:sldMk cId="2941299187" sldId="4205"/>
        </pc:sldMkLst>
      </pc:sldChg>
      <pc:sldChg chg="modSp add del mod modShow addCm modCm modNotes">
        <pc:chgData name="Bethany Mindham" userId="S::bethany.mindham@royalgreenwich.gov.uk::335b0bfb-97a9-434b-9485-cdce9611e571" providerId="AD" clId="Web-{7BBCA076-5F17-5429-1162-A575CDEB7D76}" dt="2021-12-02T11:29:08.592" v="1720"/>
        <pc:sldMkLst>
          <pc:docMk/>
          <pc:sldMk cId="407281306" sldId="4206"/>
        </pc:sldMkLst>
        <pc:spChg chg="mod">
          <ac:chgData name="Bethany Mindham" userId="S::bethany.mindham@royalgreenwich.gov.uk::335b0bfb-97a9-434b-9485-cdce9611e571" providerId="AD" clId="Web-{7BBCA076-5F17-5429-1162-A575CDEB7D76}" dt="2021-12-01T10:13:34.875" v="1115" actId="20577"/>
          <ac:spMkLst>
            <pc:docMk/>
            <pc:sldMk cId="407281306" sldId="4206"/>
            <ac:spMk id="2" creationId="{ADDAB187-210C-4A22-8822-1ADB92498372}"/>
          </ac:spMkLst>
        </pc:spChg>
      </pc:sldChg>
      <pc:sldChg chg="modNotes">
        <pc:chgData name="Bethany Mindham" userId="S::bethany.mindham@royalgreenwich.gov.uk::335b0bfb-97a9-434b-9485-cdce9611e571" providerId="AD" clId="Web-{7BBCA076-5F17-5429-1162-A575CDEB7D76}" dt="2021-12-02T09:11:26.886" v="1123"/>
        <pc:sldMkLst>
          <pc:docMk/>
          <pc:sldMk cId="1325045919" sldId="4209"/>
        </pc:sldMkLst>
      </pc:sldChg>
      <pc:sldChg chg="modSp modNotes">
        <pc:chgData name="Bethany Mindham" userId="S::bethany.mindham@royalgreenwich.gov.uk::335b0bfb-97a9-434b-9485-cdce9611e571" providerId="AD" clId="Web-{7BBCA076-5F17-5429-1162-A575CDEB7D76}" dt="2021-12-02T09:57:15.823" v="1415" actId="20577"/>
        <pc:sldMkLst>
          <pc:docMk/>
          <pc:sldMk cId="2997230042" sldId="4210"/>
        </pc:sldMkLst>
        <pc:spChg chg="mod">
          <ac:chgData name="Bethany Mindham" userId="S::bethany.mindham@royalgreenwich.gov.uk::335b0bfb-97a9-434b-9485-cdce9611e571" providerId="AD" clId="Web-{7BBCA076-5F17-5429-1162-A575CDEB7D76}" dt="2021-12-02T09:57:15.823" v="1415" actId="20577"/>
          <ac:spMkLst>
            <pc:docMk/>
            <pc:sldMk cId="2997230042" sldId="4210"/>
            <ac:spMk id="6" creationId="{C55CA10F-FA57-46A5-96B4-20A1C4350C44}"/>
          </ac:spMkLst>
        </pc:spChg>
      </pc:sldChg>
      <pc:sldChg chg="del">
        <pc:chgData name="Bethany Mindham" userId="S::bethany.mindham@royalgreenwich.gov.uk::335b0bfb-97a9-434b-9485-cdce9611e571" providerId="AD" clId="Web-{7BBCA076-5F17-5429-1162-A575CDEB7D76}" dt="2021-12-02T11:18:39.607" v="1611"/>
        <pc:sldMkLst>
          <pc:docMk/>
          <pc:sldMk cId="2694045572" sldId="4211"/>
        </pc:sldMkLst>
      </pc:sldChg>
      <pc:sldChg chg="modSp">
        <pc:chgData name="Bethany Mindham" userId="S::bethany.mindham@royalgreenwich.gov.uk::335b0bfb-97a9-434b-9485-cdce9611e571" providerId="AD" clId="Web-{7BBCA076-5F17-5429-1162-A575CDEB7D76}" dt="2021-12-02T13:54:09.726" v="3132" actId="20577"/>
        <pc:sldMkLst>
          <pc:docMk/>
          <pc:sldMk cId="2250954923" sldId="4212"/>
        </pc:sldMkLst>
        <pc:spChg chg="mod">
          <ac:chgData name="Bethany Mindham" userId="S::bethany.mindham@royalgreenwich.gov.uk::335b0bfb-97a9-434b-9485-cdce9611e571" providerId="AD" clId="Web-{7BBCA076-5F17-5429-1162-A575CDEB7D76}" dt="2021-12-02T13:54:09.726" v="3132" actId="20577"/>
          <ac:spMkLst>
            <pc:docMk/>
            <pc:sldMk cId="2250954923" sldId="4212"/>
            <ac:spMk id="3" creationId="{A12300A7-7807-4B28-9FC5-E17522CA11BE}"/>
          </ac:spMkLst>
        </pc:spChg>
      </pc:sldChg>
      <pc:sldChg chg="new del">
        <pc:chgData name="Bethany Mindham" userId="S::bethany.mindham@royalgreenwich.gov.uk::335b0bfb-97a9-434b-9485-cdce9611e571" providerId="AD" clId="Web-{7BBCA076-5F17-5429-1162-A575CDEB7D76}" dt="2021-12-02T09:52:59.019" v="1295"/>
        <pc:sldMkLst>
          <pc:docMk/>
          <pc:sldMk cId="212273288" sldId="4217"/>
        </pc:sldMkLst>
      </pc:sldChg>
      <pc:sldChg chg="modSp add">
        <pc:chgData name="Bethany Mindham" userId="S::bethany.mindham@royalgreenwich.gov.uk::335b0bfb-97a9-434b-9485-cdce9611e571" providerId="AD" clId="Web-{7BBCA076-5F17-5429-1162-A575CDEB7D76}" dt="2021-12-02T09:55:30.617" v="1368" actId="20577"/>
        <pc:sldMkLst>
          <pc:docMk/>
          <pc:sldMk cId="43067866" sldId="4218"/>
        </pc:sldMkLst>
        <pc:spChg chg="mod">
          <ac:chgData name="Bethany Mindham" userId="S::bethany.mindham@royalgreenwich.gov.uk::335b0bfb-97a9-434b-9485-cdce9611e571" providerId="AD" clId="Web-{7BBCA076-5F17-5429-1162-A575CDEB7D76}" dt="2021-12-02T09:55:30.617" v="1368" actId="20577"/>
          <ac:spMkLst>
            <pc:docMk/>
            <pc:sldMk cId="43067866" sldId="4218"/>
            <ac:spMk id="2" creationId="{8F747869-C795-463B-9319-A55FF32BC361}"/>
          </ac:spMkLst>
        </pc:spChg>
        <pc:spChg chg="mod">
          <ac:chgData name="Bethany Mindham" userId="S::bethany.mindham@royalgreenwich.gov.uk::335b0bfb-97a9-434b-9485-cdce9611e571" providerId="AD" clId="Web-{7BBCA076-5F17-5429-1162-A575CDEB7D76}" dt="2021-12-02T09:54:13.521" v="1345" actId="20577"/>
          <ac:spMkLst>
            <pc:docMk/>
            <pc:sldMk cId="43067866" sldId="4218"/>
            <ac:spMk id="9" creationId="{33A5EC5C-4630-43D8-A40E-ECF280DBC33D}"/>
          </ac:spMkLst>
        </pc:spChg>
      </pc:sldChg>
      <pc:sldChg chg="modSp new">
        <pc:chgData name="Bethany Mindham" userId="S::bethany.mindham@royalgreenwich.gov.uk::335b0bfb-97a9-434b-9485-cdce9611e571" providerId="AD" clId="Web-{7BBCA076-5F17-5429-1162-A575CDEB7D76}" dt="2021-12-02T11:29:56.374" v="1730" actId="20577"/>
        <pc:sldMkLst>
          <pc:docMk/>
          <pc:sldMk cId="2776437927" sldId="4219"/>
        </pc:sldMkLst>
        <pc:spChg chg="mod">
          <ac:chgData name="Bethany Mindham" userId="S::bethany.mindham@royalgreenwich.gov.uk::335b0bfb-97a9-434b-9485-cdce9611e571" providerId="AD" clId="Web-{7BBCA076-5F17-5429-1162-A575CDEB7D76}" dt="2021-12-02T11:17:10.011" v="1530" actId="20577"/>
          <ac:spMkLst>
            <pc:docMk/>
            <pc:sldMk cId="2776437927" sldId="4219"/>
            <ac:spMk id="2" creationId="{0C0CDF28-DCA8-4062-BDA4-FBE36F745BE8}"/>
          </ac:spMkLst>
        </pc:spChg>
        <pc:spChg chg="mod">
          <ac:chgData name="Bethany Mindham" userId="S::bethany.mindham@royalgreenwich.gov.uk::335b0bfb-97a9-434b-9485-cdce9611e571" providerId="AD" clId="Web-{7BBCA076-5F17-5429-1162-A575CDEB7D76}" dt="2021-12-02T11:29:56.374" v="1730" actId="20577"/>
          <ac:spMkLst>
            <pc:docMk/>
            <pc:sldMk cId="2776437927" sldId="4219"/>
            <ac:spMk id="3" creationId="{3BB5311D-68A7-42D4-BE24-B9CD0F6F72C3}"/>
          </ac:spMkLst>
        </pc:spChg>
      </pc:sldChg>
      <pc:sldChg chg="delSp modSp new">
        <pc:chgData name="Bethany Mindham" userId="S::bethany.mindham@royalgreenwich.gov.uk::335b0bfb-97a9-434b-9485-cdce9611e571" providerId="AD" clId="Web-{7BBCA076-5F17-5429-1162-A575CDEB7D76}" dt="2021-12-02T13:56:11.136" v="3372" actId="14100"/>
        <pc:sldMkLst>
          <pc:docMk/>
          <pc:sldMk cId="273722117" sldId="4220"/>
        </pc:sldMkLst>
        <pc:spChg chg="mod">
          <ac:chgData name="Bethany Mindham" userId="S::bethany.mindham@royalgreenwich.gov.uk::335b0bfb-97a9-434b-9485-cdce9611e571" providerId="AD" clId="Web-{7BBCA076-5F17-5429-1162-A575CDEB7D76}" dt="2021-12-02T13:05:53.792" v="2928" actId="20577"/>
          <ac:spMkLst>
            <pc:docMk/>
            <pc:sldMk cId="273722117" sldId="4220"/>
            <ac:spMk id="2" creationId="{0A51E6B3-0136-4F09-9FD6-F406E3CC0E99}"/>
          </ac:spMkLst>
        </pc:spChg>
        <pc:spChg chg="mod">
          <ac:chgData name="Bethany Mindham" userId="S::bethany.mindham@royalgreenwich.gov.uk::335b0bfb-97a9-434b-9485-cdce9611e571" providerId="AD" clId="Web-{7BBCA076-5F17-5429-1162-A575CDEB7D76}" dt="2021-12-02T13:56:11.136" v="3372" actId="14100"/>
          <ac:spMkLst>
            <pc:docMk/>
            <pc:sldMk cId="273722117" sldId="4220"/>
            <ac:spMk id="3" creationId="{BC6BBB60-F412-4899-9205-1FE2870C69A2}"/>
          </ac:spMkLst>
        </pc:spChg>
        <pc:spChg chg="del">
          <ac:chgData name="Bethany Mindham" userId="S::bethany.mindham@royalgreenwich.gov.uk::335b0bfb-97a9-434b-9485-cdce9611e571" providerId="AD" clId="Web-{7BBCA076-5F17-5429-1162-A575CDEB7D76}" dt="2021-12-02T13:01:33.083" v="2555"/>
          <ac:spMkLst>
            <pc:docMk/>
            <pc:sldMk cId="273722117" sldId="4220"/>
            <ac:spMk id="4" creationId="{27A88248-250C-4214-B80F-D63F13D00691}"/>
          </ac:spMkLst>
        </pc:spChg>
      </pc:sldChg>
      <pc:sldChg chg="new del">
        <pc:chgData name="Bethany Mindham" userId="S::bethany.mindham@royalgreenwich.gov.uk::335b0bfb-97a9-434b-9485-cdce9611e571" providerId="AD" clId="Web-{7BBCA076-5F17-5429-1162-A575CDEB7D76}" dt="2021-12-02T13:06:20.543" v="2943"/>
        <pc:sldMkLst>
          <pc:docMk/>
          <pc:sldMk cId="3468520640" sldId="4221"/>
        </pc:sldMkLst>
      </pc:sldChg>
      <pc:sldChg chg="modSp add replId">
        <pc:chgData name="Bethany Mindham" userId="S::bethany.mindham@royalgreenwich.gov.uk::335b0bfb-97a9-434b-9485-cdce9611e571" providerId="AD" clId="Web-{7BBCA076-5F17-5429-1162-A575CDEB7D76}" dt="2021-12-02T13:06:17.012" v="2942" actId="20577"/>
        <pc:sldMkLst>
          <pc:docMk/>
          <pc:sldMk cId="3405920941" sldId="4222"/>
        </pc:sldMkLst>
        <pc:spChg chg="mod">
          <ac:chgData name="Bethany Mindham" userId="S::bethany.mindham@royalgreenwich.gov.uk::335b0bfb-97a9-434b-9485-cdce9611e571" providerId="AD" clId="Web-{7BBCA076-5F17-5429-1162-A575CDEB7D76}" dt="2021-12-02T13:06:17.012" v="2942" actId="20577"/>
          <ac:spMkLst>
            <pc:docMk/>
            <pc:sldMk cId="3405920941" sldId="4222"/>
            <ac:spMk id="6" creationId="{5CADC8EC-DAE7-0845-AB85-A2A4CADB880A}"/>
          </ac:spMkLst>
        </pc:spChg>
      </pc:sldChg>
      <pc:sldMasterChg chg="add addSldLayout">
        <pc:chgData name="Bethany Mindham" userId="S::bethany.mindham@royalgreenwich.gov.uk::335b0bfb-97a9-434b-9485-cdce9611e571" providerId="AD" clId="Web-{7BBCA076-5F17-5429-1162-A575CDEB7D76}" dt="2021-12-01T10:09:11.024" v="1055"/>
        <pc:sldMasterMkLst>
          <pc:docMk/>
          <pc:sldMasterMk cId="2460954070" sldId="2147483660"/>
        </pc:sldMasterMkLst>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2385387890" sldId="2147483661"/>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949138452" sldId="2147483662"/>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2591524520" sldId="2147483663"/>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1203092039" sldId="2147483664"/>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3733172339" sldId="2147483665"/>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3210312558" sldId="2147483666"/>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3146388984" sldId="2147483667"/>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3171841454" sldId="2147483668"/>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1718958274" sldId="2147483669"/>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2202905451" sldId="2147483670"/>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3479445657" sldId="2147483671"/>
          </pc:sldLayoutMkLst>
        </pc:sldLayoutChg>
        <pc:sldLayoutChg chg="add">
          <pc:chgData name="Bethany Mindham" userId="S::bethany.mindham@royalgreenwich.gov.uk::335b0bfb-97a9-434b-9485-cdce9611e571" providerId="AD" clId="Web-{7BBCA076-5F17-5429-1162-A575CDEB7D76}" dt="2021-12-01T10:09:11.024" v="1055"/>
          <pc:sldLayoutMkLst>
            <pc:docMk/>
            <pc:sldMasterMk cId="2460954070" sldId="2147483660"/>
            <pc:sldLayoutMk cId="1114946798" sldId="2147483672"/>
          </pc:sldLayoutMkLst>
        </pc:sldLayoutChg>
      </pc:sldMasterChg>
      <pc:sldMasterChg chg="replId modSldLayout">
        <pc:chgData name="Bethany Mindham" userId="S::bethany.mindham@royalgreenwich.gov.uk::335b0bfb-97a9-434b-9485-cdce9611e571" providerId="AD" clId="Web-{7BBCA076-5F17-5429-1162-A575CDEB7D76}" dt="2021-12-01T10:09:11.024" v="1055"/>
        <pc:sldMasterMkLst>
          <pc:docMk/>
          <pc:sldMasterMk cId="4121649284" sldId="2147483674"/>
        </pc:sldMasterMkLst>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3938929577" sldId="2147483675"/>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1693747857" sldId="2147483676"/>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3967072387" sldId="2147483677"/>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2535300825" sldId="2147483678"/>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2450910264" sldId="2147483679"/>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3767581145" sldId="2147483680"/>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1870537994" sldId="2147483681"/>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2078221684" sldId="2147483682"/>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2827665192" sldId="2147483683"/>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212467796" sldId="2147483684"/>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3233749751" sldId="2147483685"/>
          </pc:sldLayoutMkLst>
        </pc:sldLayoutChg>
        <pc:sldLayoutChg chg="replId">
          <pc:chgData name="Bethany Mindham" userId="S::bethany.mindham@royalgreenwich.gov.uk::335b0bfb-97a9-434b-9485-cdce9611e571" providerId="AD" clId="Web-{7BBCA076-5F17-5429-1162-A575CDEB7D76}" dt="2021-12-01T10:09:11.024" v="1055"/>
          <pc:sldLayoutMkLst>
            <pc:docMk/>
            <pc:sldMasterMk cId="4121649284" sldId="2147483674"/>
            <pc:sldLayoutMk cId="739930615" sldId="2147483686"/>
          </pc:sldLayoutMkLst>
        </pc:sldLayoutChg>
      </pc:sldMasterChg>
    </pc:docChg>
  </pc:docChgLst>
  <pc:docChgLst>
    <pc:chgData name="Jenny Thai" userId="f6367c5b-f076-4a86-b04b-58dc94368136" providerId="ADAL" clId="{0FFCFD57-5C00-9949-9463-927F032A2F9C}"/>
    <pc:docChg chg="modSld">
      <pc:chgData name="Jenny Thai" userId="f6367c5b-f076-4a86-b04b-58dc94368136" providerId="ADAL" clId="{0FFCFD57-5C00-9949-9463-927F032A2F9C}" dt="2021-11-29T17:21:47.084" v="4"/>
      <pc:docMkLst>
        <pc:docMk/>
      </pc:docMkLst>
      <pc:sldChg chg="modNotesTx">
        <pc:chgData name="Jenny Thai" userId="f6367c5b-f076-4a86-b04b-58dc94368136" providerId="ADAL" clId="{0FFCFD57-5C00-9949-9463-927F032A2F9C}" dt="2021-11-29T17:20:57.392" v="2" actId="20577"/>
        <pc:sldMkLst>
          <pc:docMk/>
          <pc:sldMk cId="1754189806" sldId="287"/>
        </pc:sldMkLst>
      </pc:sldChg>
      <pc:sldChg chg="modNotesTx">
        <pc:chgData name="Jenny Thai" userId="f6367c5b-f076-4a86-b04b-58dc94368136" providerId="ADAL" clId="{0FFCFD57-5C00-9949-9463-927F032A2F9C}" dt="2021-11-29T17:20:55.174" v="1" actId="20577"/>
        <pc:sldMkLst>
          <pc:docMk/>
          <pc:sldMk cId="3345585885" sldId="4080"/>
        </pc:sldMkLst>
      </pc:sldChg>
      <pc:sldChg chg="modNotesTx">
        <pc:chgData name="Jenny Thai" userId="f6367c5b-f076-4a86-b04b-58dc94368136" providerId="ADAL" clId="{0FFCFD57-5C00-9949-9463-927F032A2F9C}" dt="2021-11-29T17:20:59.543" v="3" actId="20577"/>
        <pc:sldMkLst>
          <pc:docMk/>
          <pc:sldMk cId="1461654045" sldId="4083"/>
        </pc:sldMkLst>
      </pc:sldChg>
      <pc:sldChg chg="modCm modNotesTx">
        <pc:chgData name="Jenny Thai" userId="f6367c5b-f076-4a86-b04b-58dc94368136" providerId="ADAL" clId="{0FFCFD57-5C00-9949-9463-927F032A2F9C}" dt="2021-11-29T17:21:47.084" v="4"/>
        <pc:sldMkLst>
          <pc:docMk/>
          <pc:sldMk cId="2998493005" sldId="4121"/>
        </pc:sldMkLst>
      </pc:sldChg>
    </pc:docChg>
  </pc:docChgLst>
  <pc:docChgLst>
    <pc:chgData name="Bethany Mindham" userId="335b0bfb-97a9-434b-9485-cdce9611e571" providerId="ADAL" clId="{E6D7DB6B-BD9E-434B-A91F-8D96C5E3C113}"/>
    <pc:docChg chg="undo custSel addSld delSld modSld sldOrd">
      <pc:chgData name="Bethany Mindham" userId="335b0bfb-97a9-434b-9485-cdce9611e571" providerId="ADAL" clId="{E6D7DB6B-BD9E-434B-A91F-8D96C5E3C113}" dt="2021-12-03T10:19:30.469" v="1293"/>
      <pc:docMkLst>
        <pc:docMk/>
      </pc:docMkLst>
      <pc:sldChg chg="delSp modSp del mod">
        <pc:chgData name="Bethany Mindham" userId="335b0bfb-97a9-434b-9485-cdce9611e571" providerId="ADAL" clId="{E6D7DB6B-BD9E-434B-A91F-8D96C5E3C113}" dt="2021-12-01T12:02:50.181" v="281" actId="47"/>
        <pc:sldMkLst>
          <pc:docMk/>
          <pc:sldMk cId="3954422609" sldId="373"/>
        </pc:sldMkLst>
        <pc:spChg chg="del mod">
          <ac:chgData name="Bethany Mindham" userId="335b0bfb-97a9-434b-9485-cdce9611e571" providerId="ADAL" clId="{E6D7DB6B-BD9E-434B-A91F-8D96C5E3C113}" dt="2021-12-01T11:59:11.254" v="279"/>
          <ac:spMkLst>
            <pc:docMk/>
            <pc:sldMk cId="3954422609" sldId="373"/>
            <ac:spMk id="2" creationId="{8F747869-C795-463B-9319-A55FF32BC361}"/>
          </ac:spMkLst>
        </pc:spChg>
      </pc:sldChg>
      <pc:sldChg chg="addSp modSp add mod">
        <pc:chgData name="Bethany Mindham" userId="335b0bfb-97a9-434b-9485-cdce9611e571" providerId="ADAL" clId="{E6D7DB6B-BD9E-434B-A91F-8D96C5E3C113}" dt="2021-12-01T12:13:07.612" v="431" actId="20577"/>
        <pc:sldMkLst>
          <pc:docMk/>
          <pc:sldMk cId="1545903214" sldId="397"/>
        </pc:sldMkLst>
        <pc:spChg chg="add mod">
          <ac:chgData name="Bethany Mindham" userId="335b0bfb-97a9-434b-9485-cdce9611e571" providerId="ADAL" clId="{E6D7DB6B-BD9E-434B-A91F-8D96C5E3C113}" dt="2021-12-01T12:13:07.612" v="431" actId="20577"/>
          <ac:spMkLst>
            <pc:docMk/>
            <pc:sldMk cId="1545903214" sldId="397"/>
            <ac:spMk id="8" creationId="{7EFC30D1-5E7F-4B79-AF84-D4E388508FEB}"/>
          </ac:spMkLst>
        </pc:spChg>
        <pc:picChg chg="mod">
          <ac:chgData name="Bethany Mindham" userId="335b0bfb-97a9-434b-9485-cdce9611e571" providerId="ADAL" clId="{E6D7DB6B-BD9E-434B-A91F-8D96C5E3C113}" dt="2021-12-01T12:07:12.115" v="287" actId="1076"/>
          <ac:picMkLst>
            <pc:docMk/>
            <pc:sldMk cId="1545903214" sldId="397"/>
            <ac:picMk id="3" creationId="{A117D280-068E-C046-A189-8B48640C5F8B}"/>
          </ac:picMkLst>
        </pc:picChg>
      </pc:sldChg>
      <pc:sldChg chg="modSp mod addCm delCm modCm">
        <pc:chgData name="Bethany Mindham" userId="335b0bfb-97a9-434b-9485-cdce9611e571" providerId="ADAL" clId="{E6D7DB6B-BD9E-434B-A91F-8D96C5E3C113}" dt="2021-12-03T10:16:25.513" v="1262"/>
        <pc:sldMkLst>
          <pc:docMk/>
          <pc:sldMk cId="1581824009" sldId="4079"/>
        </pc:sldMkLst>
        <pc:spChg chg="mod">
          <ac:chgData name="Bethany Mindham" userId="335b0bfb-97a9-434b-9485-cdce9611e571" providerId="ADAL" clId="{E6D7DB6B-BD9E-434B-A91F-8D96C5E3C113}" dt="2021-12-01T11:34:55.170" v="252" actId="20577"/>
          <ac:spMkLst>
            <pc:docMk/>
            <pc:sldMk cId="1581824009" sldId="4079"/>
            <ac:spMk id="6" creationId="{5CADC8EC-DAE7-0845-AB85-A2A4CADB880A}"/>
          </ac:spMkLst>
        </pc:spChg>
      </pc:sldChg>
      <pc:sldChg chg="addSp modSp mod addCm delCm">
        <pc:chgData name="Bethany Mindham" userId="335b0bfb-97a9-434b-9485-cdce9611e571" providerId="ADAL" clId="{E6D7DB6B-BD9E-434B-A91F-8D96C5E3C113}" dt="2021-12-03T10:19:02.417" v="1287"/>
        <pc:sldMkLst>
          <pc:docMk/>
          <pc:sldMk cId="3532720935" sldId="4086"/>
        </pc:sldMkLst>
        <pc:spChg chg="mod">
          <ac:chgData name="Bethany Mindham" userId="335b0bfb-97a9-434b-9485-cdce9611e571" providerId="ADAL" clId="{E6D7DB6B-BD9E-434B-A91F-8D96C5E3C113}" dt="2021-12-01T17:27:08.199" v="1257" actId="20577"/>
          <ac:spMkLst>
            <pc:docMk/>
            <pc:sldMk cId="3532720935" sldId="4086"/>
            <ac:spMk id="101" creationId="{00000000-0000-0000-0000-000000000000}"/>
          </ac:spMkLst>
        </pc:spChg>
        <pc:grpChg chg="mod">
          <ac:chgData name="Bethany Mindham" userId="335b0bfb-97a9-434b-9485-cdce9611e571" providerId="ADAL" clId="{E6D7DB6B-BD9E-434B-A91F-8D96C5E3C113}" dt="2021-12-01T15:56:13.799" v="1213" actId="1076"/>
          <ac:grpSpMkLst>
            <pc:docMk/>
            <pc:sldMk cId="3532720935" sldId="4086"/>
            <ac:grpSpMk id="3" creationId="{3810BA90-5EE3-B849-B965-E55FDC667A61}"/>
          </ac:grpSpMkLst>
        </pc:grpChg>
        <pc:picChg chg="add mod">
          <ac:chgData name="Bethany Mindham" userId="335b0bfb-97a9-434b-9485-cdce9611e571" providerId="ADAL" clId="{E6D7DB6B-BD9E-434B-A91F-8D96C5E3C113}" dt="2021-12-01T15:56:05.628" v="1212"/>
          <ac:picMkLst>
            <pc:docMk/>
            <pc:sldMk cId="3532720935" sldId="4086"/>
            <ac:picMk id="6" creationId="{02D0F24E-D147-43A2-8AB4-45659C47D288}"/>
          </ac:picMkLst>
        </pc:picChg>
      </pc:sldChg>
      <pc:sldChg chg="modSp mod addCm delCm">
        <pc:chgData name="Bethany Mindham" userId="335b0bfb-97a9-434b-9485-cdce9611e571" providerId="ADAL" clId="{E6D7DB6B-BD9E-434B-A91F-8D96C5E3C113}" dt="2021-12-03T10:16:20.157" v="1260"/>
        <pc:sldMkLst>
          <pc:docMk/>
          <pc:sldMk cId="2287855419" sldId="4090"/>
        </pc:sldMkLst>
        <pc:spChg chg="mod">
          <ac:chgData name="Bethany Mindham" userId="335b0bfb-97a9-434b-9485-cdce9611e571" providerId="ADAL" clId="{E6D7DB6B-BD9E-434B-A91F-8D96C5E3C113}" dt="2021-12-01T12:12:11.175" v="406" actId="1076"/>
          <ac:spMkLst>
            <pc:docMk/>
            <pc:sldMk cId="2287855419" sldId="4090"/>
            <ac:spMk id="6" creationId="{E3715292-C26B-0E4A-9102-E4DB47DB09BB}"/>
          </ac:spMkLst>
        </pc:spChg>
      </pc:sldChg>
      <pc:sldChg chg="addCm delCm modCm">
        <pc:chgData name="Bethany Mindham" userId="335b0bfb-97a9-434b-9485-cdce9611e571" providerId="ADAL" clId="{E6D7DB6B-BD9E-434B-A91F-8D96C5E3C113}" dt="2021-12-03T10:16:32.469" v="1263"/>
        <pc:sldMkLst>
          <pc:docMk/>
          <pc:sldMk cId="3456044176" sldId="4140"/>
        </pc:sldMkLst>
      </pc:sldChg>
      <pc:sldChg chg="addCm delCm">
        <pc:chgData name="Bethany Mindham" userId="335b0bfb-97a9-434b-9485-cdce9611e571" providerId="ADAL" clId="{E6D7DB6B-BD9E-434B-A91F-8D96C5E3C113}" dt="2021-12-03T10:17:34.423" v="1273"/>
        <pc:sldMkLst>
          <pc:docMk/>
          <pc:sldMk cId="1075852321" sldId="4154"/>
        </pc:sldMkLst>
      </pc:sldChg>
      <pc:sldChg chg="addSp modSp addCm delCm">
        <pc:chgData name="Bethany Mindham" userId="335b0bfb-97a9-434b-9485-cdce9611e571" providerId="ADAL" clId="{E6D7DB6B-BD9E-434B-A91F-8D96C5E3C113}" dt="2021-12-03T10:19:07.566" v="1288"/>
        <pc:sldMkLst>
          <pc:docMk/>
          <pc:sldMk cId="3018937668" sldId="4165"/>
        </pc:sldMkLst>
        <pc:picChg chg="add mod">
          <ac:chgData name="Bethany Mindham" userId="335b0bfb-97a9-434b-9485-cdce9611e571" providerId="ADAL" clId="{E6D7DB6B-BD9E-434B-A91F-8D96C5E3C113}" dt="2021-12-01T15:56:20.633" v="1214"/>
          <ac:picMkLst>
            <pc:docMk/>
            <pc:sldMk cId="3018937668" sldId="4165"/>
            <ac:picMk id="15" creationId="{F174D8CC-2418-4FAC-A830-8106D68C13BC}"/>
          </ac:picMkLst>
        </pc:picChg>
      </pc:sldChg>
      <pc:sldChg chg="modSp mod addCm delCm">
        <pc:chgData name="Bethany Mindham" userId="335b0bfb-97a9-434b-9485-cdce9611e571" providerId="ADAL" clId="{E6D7DB6B-BD9E-434B-A91F-8D96C5E3C113}" dt="2021-12-03T10:16:54.571" v="1267"/>
        <pc:sldMkLst>
          <pc:docMk/>
          <pc:sldMk cId="3852662844" sldId="4170"/>
        </pc:sldMkLst>
        <pc:spChg chg="mod">
          <ac:chgData name="Bethany Mindham" userId="335b0bfb-97a9-434b-9485-cdce9611e571" providerId="ADAL" clId="{E6D7DB6B-BD9E-434B-A91F-8D96C5E3C113}" dt="2021-12-01T17:03:55.539" v="1243" actId="20577"/>
          <ac:spMkLst>
            <pc:docMk/>
            <pc:sldMk cId="3852662844" sldId="4170"/>
            <ac:spMk id="101" creationId="{00000000-0000-0000-0000-000000000000}"/>
          </ac:spMkLst>
        </pc:spChg>
      </pc:sldChg>
      <pc:sldChg chg="addSp modSp mod addCm delCm">
        <pc:chgData name="Bethany Mindham" userId="335b0bfb-97a9-434b-9485-cdce9611e571" providerId="ADAL" clId="{E6D7DB6B-BD9E-434B-A91F-8D96C5E3C113}" dt="2021-12-03T10:16:38.435" v="1264"/>
        <pc:sldMkLst>
          <pc:docMk/>
          <pc:sldMk cId="697085115" sldId="4171"/>
        </pc:sldMkLst>
        <pc:spChg chg="mod">
          <ac:chgData name="Bethany Mindham" userId="335b0bfb-97a9-434b-9485-cdce9611e571" providerId="ADAL" clId="{E6D7DB6B-BD9E-434B-A91F-8D96C5E3C113}" dt="2021-11-30T14:44:02.090" v="244" actId="20577"/>
          <ac:spMkLst>
            <pc:docMk/>
            <pc:sldMk cId="697085115" sldId="4171"/>
            <ac:spMk id="3" creationId="{A8914070-BD0A-47BE-AE7D-6ADAC9B9BAFA}"/>
          </ac:spMkLst>
        </pc:spChg>
        <pc:spChg chg="mod">
          <ac:chgData name="Bethany Mindham" userId="335b0bfb-97a9-434b-9485-cdce9611e571" providerId="ADAL" clId="{E6D7DB6B-BD9E-434B-A91F-8D96C5E3C113}" dt="2021-12-01T15:22:37.411" v="451" actId="115"/>
          <ac:spMkLst>
            <pc:docMk/>
            <pc:sldMk cId="697085115" sldId="4171"/>
            <ac:spMk id="5" creationId="{CF23C95D-2CE2-1449-AD39-FAD79E5570AC}"/>
          </ac:spMkLst>
        </pc:spChg>
        <pc:picChg chg="add mod">
          <ac:chgData name="Bethany Mindham" userId="335b0bfb-97a9-434b-9485-cdce9611e571" providerId="ADAL" clId="{E6D7DB6B-BD9E-434B-A91F-8D96C5E3C113}" dt="2021-12-01T15:53:58.999" v="1182"/>
          <ac:picMkLst>
            <pc:docMk/>
            <pc:sldMk cId="697085115" sldId="4171"/>
            <ac:picMk id="6" creationId="{733739C5-4AE4-4B5D-AD39-25F52E4D4F3A}"/>
          </ac:picMkLst>
        </pc:picChg>
      </pc:sldChg>
      <pc:sldChg chg="addCm delCm">
        <pc:chgData name="Bethany Mindham" userId="335b0bfb-97a9-434b-9485-cdce9611e571" providerId="ADAL" clId="{E6D7DB6B-BD9E-434B-A91F-8D96C5E3C113}" dt="2021-12-03T10:16:48.659" v="1265"/>
        <pc:sldMkLst>
          <pc:docMk/>
          <pc:sldMk cId="1701081880" sldId="4172"/>
        </pc:sldMkLst>
      </pc:sldChg>
      <pc:sldChg chg="addSp modSp addCm">
        <pc:chgData name="Bethany Mindham" userId="335b0bfb-97a9-434b-9485-cdce9611e571" providerId="ADAL" clId="{E6D7DB6B-BD9E-434B-A91F-8D96C5E3C113}" dt="2021-12-01T15:56:29.049" v="1215"/>
        <pc:sldMkLst>
          <pc:docMk/>
          <pc:sldMk cId="3169942579" sldId="4174"/>
        </pc:sldMkLst>
        <pc:picChg chg="add mod">
          <ac:chgData name="Bethany Mindham" userId="335b0bfb-97a9-434b-9485-cdce9611e571" providerId="ADAL" clId="{E6D7DB6B-BD9E-434B-A91F-8D96C5E3C113}" dt="2021-12-01T15:56:29.049" v="1215"/>
          <ac:picMkLst>
            <pc:docMk/>
            <pc:sldMk cId="3169942579" sldId="4174"/>
            <ac:picMk id="6" creationId="{293D3C2A-2A49-466E-A1B3-6ABADF6F49FC}"/>
          </ac:picMkLst>
        </pc:picChg>
      </pc:sldChg>
      <pc:sldChg chg="modSp mod addCm delCm">
        <pc:chgData name="Bethany Mindham" userId="335b0bfb-97a9-434b-9485-cdce9611e571" providerId="ADAL" clId="{E6D7DB6B-BD9E-434B-A91F-8D96C5E3C113}" dt="2021-12-03T10:19:25.422" v="1292"/>
        <pc:sldMkLst>
          <pc:docMk/>
          <pc:sldMk cId="4063263370" sldId="4176"/>
        </pc:sldMkLst>
        <pc:spChg chg="mod">
          <ac:chgData name="Bethany Mindham" userId="335b0bfb-97a9-434b-9485-cdce9611e571" providerId="ADAL" clId="{E6D7DB6B-BD9E-434B-A91F-8D96C5E3C113}" dt="2021-12-01T15:47:33.293" v="667" actId="20577"/>
          <ac:spMkLst>
            <pc:docMk/>
            <pc:sldMk cId="4063263370" sldId="4176"/>
            <ac:spMk id="6" creationId="{5CADC8EC-DAE7-0845-AB85-A2A4CADB880A}"/>
          </ac:spMkLst>
        </pc:spChg>
      </pc:sldChg>
      <pc:sldChg chg="addCm delCm">
        <pc:chgData name="Bethany Mindham" userId="335b0bfb-97a9-434b-9485-cdce9611e571" providerId="ADAL" clId="{E6D7DB6B-BD9E-434B-A91F-8D96C5E3C113}" dt="2021-12-03T10:19:30.469" v="1293"/>
        <pc:sldMkLst>
          <pc:docMk/>
          <pc:sldMk cId="1274041457" sldId="4178"/>
        </pc:sldMkLst>
      </pc:sldChg>
      <pc:sldChg chg="modSp mod ord">
        <pc:chgData name="Bethany Mindham" userId="335b0bfb-97a9-434b-9485-cdce9611e571" providerId="ADAL" clId="{E6D7DB6B-BD9E-434B-A91F-8D96C5E3C113}" dt="2021-12-01T15:53:18.130" v="1163" actId="1076"/>
        <pc:sldMkLst>
          <pc:docMk/>
          <pc:sldMk cId="471509469" sldId="4180"/>
        </pc:sldMkLst>
        <pc:spChg chg="mod">
          <ac:chgData name="Bethany Mindham" userId="335b0bfb-97a9-434b-9485-cdce9611e571" providerId="ADAL" clId="{E6D7DB6B-BD9E-434B-A91F-8D96C5E3C113}" dt="2021-12-01T15:53:18.130" v="1163" actId="1076"/>
          <ac:spMkLst>
            <pc:docMk/>
            <pc:sldMk cId="471509469" sldId="4180"/>
            <ac:spMk id="6" creationId="{5CADC8EC-DAE7-0845-AB85-A2A4CADB880A}"/>
          </ac:spMkLst>
        </pc:spChg>
      </pc:sldChg>
      <pc:sldChg chg="modSp mod addCm delCm modCm">
        <pc:chgData name="Bethany Mindham" userId="335b0bfb-97a9-434b-9485-cdce9611e571" providerId="ADAL" clId="{E6D7DB6B-BD9E-434B-A91F-8D96C5E3C113}" dt="2021-12-03T10:16:59.818" v="1269"/>
        <pc:sldMkLst>
          <pc:docMk/>
          <pc:sldMk cId="997496055" sldId="4181"/>
        </pc:sldMkLst>
        <pc:spChg chg="mod">
          <ac:chgData name="Bethany Mindham" userId="335b0bfb-97a9-434b-9485-cdce9611e571" providerId="ADAL" clId="{E6D7DB6B-BD9E-434B-A91F-8D96C5E3C113}" dt="2021-12-01T12:11:23.881" v="401" actId="1076"/>
          <ac:spMkLst>
            <pc:docMk/>
            <pc:sldMk cId="997496055" sldId="4181"/>
            <ac:spMk id="4" creationId="{40204411-2DCD-4FCE-8A4F-F7B4E8BB8411}"/>
          </ac:spMkLst>
        </pc:spChg>
        <pc:spChg chg="mod">
          <ac:chgData name="Bethany Mindham" userId="335b0bfb-97a9-434b-9485-cdce9611e571" providerId="ADAL" clId="{E6D7DB6B-BD9E-434B-A91F-8D96C5E3C113}" dt="2021-12-01T12:11:49.198" v="404" actId="14100"/>
          <ac:spMkLst>
            <pc:docMk/>
            <pc:sldMk cId="997496055" sldId="4181"/>
            <ac:spMk id="6" creationId="{5CADC8EC-DAE7-0845-AB85-A2A4CADB880A}"/>
          </ac:spMkLst>
        </pc:spChg>
      </pc:sldChg>
      <pc:sldChg chg="addCm delCm">
        <pc:chgData name="Bethany Mindham" userId="335b0bfb-97a9-434b-9485-cdce9611e571" providerId="ADAL" clId="{E6D7DB6B-BD9E-434B-A91F-8D96C5E3C113}" dt="2021-12-03T10:18:14.460" v="1280"/>
        <pc:sldMkLst>
          <pc:docMk/>
          <pc:sldMk cId="1031788108" sldId="4183"/>
        </pc:sldMkLst>
      </pc:sldChg>
      <pc:sldChg chg="addCm delCm">
        <pc:chgData name="Bethany Mindham" userId="335b0bfb-97a9-434b-9485-cdce9611e571" providerId="ADAL" clId="{E6D7DB6B-BD9E-434B-A91F-8D96C5E3C113}" dt="2021-12-03T10:18:07.093" v="1279"/>
        <pc:sldMkLst>
          <pc:docMk/>
          <pc:sldMk cId="691440332" sldId="4185"/>
        </pc:sldMkLst>
      </pc:sldChg>
      <pc:sldChg chg="addCm delCm">
        <pc:chgData name="Bethany Mindham" userId="335b0bfb-97a9-434b-9485-cdce9611e571" providerId="ADAL" clId="{E6D7DB6B-BD9E-434B-A91F-8D96C5E3C113}" dt="2021-12-03T10:18:00.787" v="1277"/>
        <pc:sldMkLst>
          <pc:docMk/>
          <pc:sldMk cId="2102786432" sldId="4186"/>
        </pc:sldMkLst>
      </pc:sldChg>
      <pc:sldChg chg="addCm delCm">
        <pc:chgData name="Bethany Mindham" userId="335b0bfb-97a9-434b-9485-cdce9611e571" providerId="ADAL" clId="{E6D7DB6B-BD9E-434B-A91F-8D96C5E3C113}" dt="2021-12-03T10:17:55.361" v="1275"/>
        <pc:sldMkLst>
          <pc:docMk/>
          <pc:sldMk cId="2176926453" sldId="4188"/>
        </pc:sldMkLst>
      </pc:sldChg>
      <pc:sldChg chg="addCm delCm">
        <pc:chgData name="Bethany Mindham" userId="335b0bfb-97a9-434b-9485-cdce9611e571" providerId="ADAL" clId="{E6D7DB6B-BD9E-434B-A91F-8D96C5E3C113}" dt="2021-12-03T10:18:04.274" v="1278"/>
        <pc:sldMkLst>
          <pc:docMk/>
          <pc:sldMk cId="832243374" sldId="4190"/>
        </pc:sldMkLst>
      </pc:sldChg>
      <pc:sldChg chg="addCm modNotesTx">
        <pc:chgData name="Bethany Mindham" userId="335b0bfb-97a9-434b-9485-cdce9611e571" providerId="ADAL" clId="{E6D7DB6B-BD9E-434B-A91F-8D96C5E3C113}" dt="2021-12-01T12:03:58.514" v="282" actId="20577"/>
        <pc:sldMkLst>
          <pc:docMk/>
          <pc:sldMk cId="1648841107" sldId="4191"/>
        </pc:sldMkLst>
      </pc:sldChg>
      <pc:sldChg chg="addCm delCm modCm modNotesTx">
        <pc:chgData name="Bethany Mindham" userId="335b0bfb-97a9-434b-9485-cdce9611e571" providerId="ADAL" clId="{E6D7DB6B-BD9E-434B-A91F-8D96C5E3C113}" dt="2021-12-03T10:18:42.280" v="1282"/>
        <pc:sldMkLst>
          <pc:docMk/>
          <pc:sldMk cId="1022673855" sldId="4192"/>
        </pc:sldMkLst>
      </pc:sldChg>
      <pc:sldChg chg="addSp modSp addCm delCm">
        <pc:chgData name="Bethany Mindham" userId="335b0bfb-97a9-434b-9485-cdce9611e571" providerId="ADAL" clId="{E6D7DB6B-BD9E-434B-A91F-8D96C5E3C113}" dt="2021-12-03T10:18:51.441" v="1284"/>
        <pc:sldMkLst>
          <pc:docMk/>
          <pc:sldMk cId="309383009" sldId="4193"/>
        </pc:sldMkLst>
        <pc:picChg chg="add mod">
          <ac:chgData name="Bethany Mindham" userId="335b0bfb-97a9-434b-9485-cdce9611e571" providerId="ADAL" clId="{E6D7DB6B-BD9E-434B-A91F-8D96C5E3C113}" dt="2021-12-01T15:54:25.250" v="1183"/>
          <ac:picMkLst>
            <pc:docMk/>
            <pc:sldMk cId="309383009" sldId="4193"/>
            <ac:picMk id="13" creationId="{84823112-AF4D-4D2B-BF48-FF6B701A2DEB}"/>
          </ac:picMkLst>
        </pc:picChg>
      </pc:sldChg>
      <pc:sldChg chg="addCm delCm">
        <pc:chgData name="Bethany Mindham" userId="335b0bfb-97a9-434b-9485-cdce9611e571" providerId="ADAL" clId="{E6D7DB6B-BD9E-434B-A91F-8D96C5E3C113}" dt="2021-12-03T10:18:55.439" v="1285"/>
        <pc:sldMkLst>
          <pc:docMk/>
          <pc:sldMk cId="1556010070" sldId="4194"/>
        </pc:sldMkLst>
      </pc:sldChg>
      <pc:sldChg chg="addSp delSp modSp mod delCm">
        <pc:chgData name="Bethany Mindham" userId="335b0bfb-97a9-434b-9485-cdce9611e571" providerId="ADAL" clId="{E6D7DB6B-BD9E-434B-A91F-8D96C5E3C113}" dt="2021-12-03T10:19:12.075" v="1289"/>
        <pc:sldMkLst>
          <pc:docMk/>
          <pc:sldMk cId="393892542" sldId="4195"/>
        </pc:sldMkLst>
        <pc:spChg chg="del mod">
          <ac:chgData name="Bethany Mindham" userId="335b0bfb-97a9-434b-9485-cdce9611e571" providerId="ADAL" clId="{E6D7DB6B-BD9E-434B-A91F-8D96C5E3C113}" dt="2021-12-01T15:45:41.666" v="620"/>
          <ac:spMkLst>
            <pc:docMk/>
            <pc:sldMk cId="393892542" sldId="4195"/>
            <ac:spMk id="2" creationId="{EEE926D5-6F98-4EC7-BB4A-F609F9F1F71B}"/>
          </ac:spMkLst>
        </pc:spChg>
        <pc:spChg chg="add mod">
          <ac:chgData name="Bethany Mindham" userId="335b0bfb-97a9-434b-9485-cdce9611e571" providerId="ADAL" clId="{E6D7DB6B-BD9E-434B-A91F-8D96C5E3C113}" dt="2021-12-01T15:45:41.666" v="620"/>
          <ac:spMkLst>
            <pc:docMk/>
            <pc:sldMk cId="393892542" sldId="4195"/>
            <ac:spMk id="3" creationId="{E2EAB444-2ED3-4AF7-A1DD-8491A33DA830}"/>
          </ac:spMkLst>
        </pc:spChg>
        <pc:spChg chg="add mod">
          <ac:chgData name="Bethany Mindham" userId="335b0bfb-97a9-434b-9485-cdce9611e571" providerId="ADAL" clId="{E6D7DB6B-BD9E-434B-A91F-8D96C5E3C113}" dt="2021-12-01T15:45:49.176" v="621"/>
          <ac:spMkLst>
            <pc:docMk/>
            <pc:sldMk cId="393892542" sldId="4195"/>
            <ac:spMk id="4" creationId="{BE55184B-31A6-455E-A0C0-5B9C4BF5ED94}"/>
          </ac:spMkLst>
        </pc:spChg>
        <pc:spChg chg="add del mod">
          <ac:chgData name="Bethany Mindham" userId="335b0bfb-97a9-434b-9485-cdce9611e571" providerId="ADAL" clId="{E6D7DB6B-BD9E-434B-A91F-8D96C5E3C113}" dt="2021-12-01T15:46:05.560" v="625"/>
          <ac:spMkLst>
            <pc:docMk/>
            <pc:sldMk cId="393892542" sldId="4195"/>
            <ac:spMk id="6" creationId="{886722AD-1DC0-40E6-ADFD-D19264335927}"/>
          </ac:spMkLst>
        </pc:spChg>
        <pc:picChg chg="add mod">
          <ac:chgData name="Bethany Mindham" userId="335b0bfb-97a9-434b-9485-cdce9611e571" providerId="ADAL" clId="{E6D7DB6B-BD9E-434B-A91F-8D96C5E3C113}" dt="2021-12-01T15:45:57.011" v="622"/>
          <ac:picMkLst>
            <pc:docMk/>
            <pc:sldMk cId="393892542" sldId="4195"/>
            <ac:picMk id="5" creationId="{C487F42E-F56F-4F15-85F1-7F05C45FC206}"/>
          </ac:picMkLst>
        </pc:picChg>
      </pc:sldChg>
      <pc:sldChg chg="del ord">
        <pc:chgData name="Bethany Mindham" userId="335b0bfb-97a9-434b-9485-cdce9611e571" providerId="ADAL" clId="{E6D7DB6B-BD9E-434B-A91F-8D96C5E3C113}" dt="2021-11-30T14:30:39.095" v="182" actId="47"/>
        <pc:sldMkLst>
          <pc:docMk/>
          <pc:sldMk cId="330420902" sldId="4196"/>
        </pc:sldMkLst>
      </pc:sldChg>
      <pc:sldChg chg="modSp new mod ord addCm delCm modCm modNotesTx">
        <pc:chgData name="Bethany Mindham" userId="335b0bfb-97a9-434b-9485-cdce9611e571" providerId="ADAL" clId="{E6D7DB6B-BD9E-434B-A91F-8D96C5E3C113}" dt="2021-12-03T10:17:44.507" v="1274"/>
        <pc:sldMkLst>
          <pc:docMk/>
          <pc:sldMk cId="2468303447" sldId="4197"/>
        </pc:sldMkLst>
        <pc:spChg chg="mod">
          <ac:chgData name="Bethany Mindham" userId="335b0bfb-97a9-434b-9485-cdce9611e571" providerId="ADAL" clId="{E6D7DB6B-BD9E-434B-A91F-8D96C5E3C113}" dt="2021-12-01T15:55:00.246" v="1210" actId="2711"/>
          <ac:spMkLst>
            <pc:docMk/>
            <pc:sldMk cId="2468303447" sldId="4197"/>
            <ac:spMk id="2" creationId="{E8C808CA-EA4A-44B3-BF5A-61837E16EDA1}"/>
          </ac:spMkLst>
        </pc:spChg>
        <pc:spChg chg="mod">
          <ac:chgData name="Bethany Mindham" userId="335b0bfb-97a9-434b-9485-cdce9611e571" providerId="ADAL" clId="{E6D7DB6B-BD9E-434B-A91F-8D96C5E3C113}" dt="2021-11-30T14:30:32.835" v="180"/>
          <ac:spMkLst>
            <pc:docMk/>
            <pc:sldMk cId="2468303447" sldId="4197"/>
            <ac:spMk id="3" creationId="{1E13263B-C0E8-45F0-9007-2333A99007BD}"/>
          </ac:spMkLst>
        </pc:spChg>
      </pc:sldChg>
      <pc:sldChg chg="modSp add del mod addCm modCm">
        <pc:chgData name="Bethany Mindham" userId="335b0bfb-97a9-434b-9485-cdce9611e571" providerId="ADAL" clId="{E6D7DB6B-BD9E-434B-A91F-8D96C5E3C113}" dt="2021-12-01T17:09:07.936" v="1248" actId="47"/>
        <pc:sldMkLst>
          <pc:docMk/>
          <pc:sldMk cId="2496329233" sldId="4198"/>
        </pc:sldMkLst>
        <pc:spChg chg="mod">
          <ac:chgData name="Bethany Mindham" userId="335b0bfb-97a9-434b-9485-cdce9611e571" providerId="ADAL" clId="{E6D7DB6B-BD9E-434B-A91F-8D96C5E3C113}" dt="2021-11-30T14:29:43.633" v="174" actId="1076"/>
          <ac:spMkLst>
            <pc:docMk/>
            <pc:sldMk cId="2496329233" sldId="4198"/>
            <ac:spMk id="4" creationId="{40204411-2DCD-4FCE-8A4F-F7B4E8BB8411}"/>
          </ac:spMkLst>
        </pc:spChg>
        <pc:spChg chg="mod">
          <ac:chgData name="Bethany Mindham" userId="335b0bfb-97a9-434b-9485-cdce9611e571" providerId="ADAL" clId="{E6D7DB6B-BD9E-434B-A91F-8D96C5E3C113}" dt="2021-11-30T14:29:47.319" v="175" actId="1076"/>
          <ac:spMkLst>
            <pc:docMk/>
            <pc:sldMk cId="2496329233" sldId="4198"/>
            <ac:spMk id="6" creationId="{5CADC8EC-DAE7-0845-AB85-A2A4CADB880A}"/>
          </ac:spMkLst>
        </pc:spChg>
      </pc:sldChg>
      <pc:sldChg chg="new addCm">
        <pc:chgData name="Bethany Mindham" userId="335b0bfb-97a9-434b-9485-cdce9611e571" providerId="ADAL" clId="{E6D7DB6B-BD9E-434B-A91F-8D96C5E3C113}" dt="2021-11-30T14:32:22.120" v="187"/>
        <pc:sldMkLst>
          <pc:docMk/>
          <pc:sldMk cId="336334511" sldId="4199"/>
        </pc:sldMkLst>
      </pc:sldChg>
      <pc:sldChg chg="modSp add mod ord addCm delCm">
        <pc:chgData name="Bethany Mindham" userId="335b0bfb-97a9-434b-9485-cdce9611e571" providerId="ADAL" clId="{E6D7DB6B-BD9E-434B-A91F-8D96C5E3C113}" dt="2021-12-03T10:19:18.555" v="1291"/>
        <pc:sldMkLst>
          <pc:docMk/>
          <pc:sldMk cId="3059747760" sldId="4200"/>
        </pc:sldMkLst>
        <pc:spChg chg="mod">
          <ac:chgData name="Bethany Mindham" userId="335b0bfb-97a9-434b-9485-cdce9611e571" providerId="ADAL" clId="{E6D7DB6B-BD9E-434B-A91F-8D96C5E3C113}" dt="2021-11-30T14:35:07.292" v="226" actId="20577"/>
          <ac:spMkLst>
            <pc:docMk/>
            <pc:sldMk cId="3059747760" sldId="4200"/>
            <ac:spMk id="6" creationId="{5CADC8EC-DAE7-0845-AB85-A2A4CADB880A}"/>
          </ac:spMkLst>
        </pc:spChg>
      </pc:sldChg>
      <pc:sldChg chg="addSp delSp modSp mod ord setBg">
        <pc:chgData name="Bethany Mindham" userId="335b0bfb-97a9-434b-9485-cdce9611e571" providerId="ADAL" clId="{E6D7DB6B-BD9E-434B-A91F-8D96C5E3C113}" dt="2021-12-01T17:10:20.098" v="1250"/>
        <pc:sldMkLst>
          <pc:docMk/>
          <pc:sldMk cId="1065225262" sldId="4202"/>
        </pc:sldMkLst>
        <pc:spChg chg="mod">
          <ac:chgData name="Bethany Mindham" userId="335b0bfb-97a9-434b-9485-cdce9611e571" providerId="ADAL" clId="{E6D7DB6B-BD9E-434B-A91F-8D96C5E3C113}" dt="2021-12-01T15:45:12.284" v="616" actId="20577"/>
          <ac:spMkLst>
            <pc:docMk/>
            <pc:sldMk cId="1065225262" sldId="4202"/>
            <ac:spMk id="6" creationId="{ECB64A1F-D75A-8A4B-B106-97FB805F64EA}"/>
          </ac:spMkLst>
        </pc:spChg>
        <pc:spChg chg="mod">
          <ac:chgData name="Bethany Mindham" userId="335b0bfb-97a9-434b-9485-cdce9611e571" providerId="ADAL" clId="{E6D7DB6B-BD9E-434B-A91F-8D96C5E3C113}" dt="2021-12-01T15:45:26.496" v="618" actId="255"/>
          <ac:spMkLst>
            <pc:docMk/>
            <pc:sldMk cId="1065225262" sldId="4202"/>
            <ac:spMk id="7" creationId="{48E76272-8621-A84E-9626-8040FF81D22F}"/>
          </ac:spMkLst>
        </pc:spChg>
        <pc:spChg chg="add mod">
          <ac:chgData name="Bethany Mindham" userId="335b0bfb-97a9-434b-9485-cdce9611e571" providerId="ADAL" clId="{E6D7DB6B-BD9E-434B-A91F-8D96C5E3C113}" dt="2021-12-01T15:44:11.068" v="539"/>
          <ac:spMkLst>
            <pc:docMk/>
            <pc:sldMk cId="1065225262" sldId="4202"/>
            <ac:spMk id="8" creationId="{A1777F09-14EE-46C2-AD34-5D68C4D67F99}"/>
          </ac:spMkLst>
        </pc:spChg>
        <pc:spChg chg="add del">
          <ac:chgData name="Bethany Mindham" userId="335b0bfb-97a9-434b-9485-cdce9611e571" providerId="ADAL" clId="{E6D7DB6B-BD9E-434B-A91F-8D96C5E3C113}" dt="2021-12-01T15:44:19.731" v="544" actId="26606"/>
          <ac:spMkLst>
            <pc:docMk/>
            <pc:sldMk cId="1065225262" sldId="4202"/>
            <ac:spMk id="14" creationId="{C9A36457-A5F4-4103-A443-02581C09185B}"/>
          </ac:spMkLst>
        </pc:spChg>
        <pc:spChg chg="add del">
          <ac:chgData name="Bethany Mindham" userId="335b0bfb-97a9-434b-9485-cdce9611e571" providerId="ADAL" clId="{E6D7DB6B-BD9E-434B-A91F-8D96C5E3C113}" dt="2021-12-01T15:44:19.731" v="544" actId="26606"/>
          <ac:spMkLst>
            <pc:docMk/>
            <pc:sldMk cId="1065225262" sldId="4202"/>
            <ac:spMk id="16" creationId="{DC5FB7E8-B636-40FA-BE8D-48145C0F5C57}"/>
          </ac:spMkLst>
        </pc:spChg>
        <pc:spChg chg="add del">
          <ac:chgData name="Bethany Mindham" userId="335b0bfb-97a9-434b-9485-cdce9611e571" providerId="ADAL" clId="{E6D7DB6B-BD9E-434B-A91F-8D96C5E3C113}" dt="2021-12-01T15:44:19.731" v="544" actId="26606"/>
          <ac:spMkLst>
            <pc:docMk/>
            <pc:sldMk cId="1065225262" sldId="4202"/>
            <ac:spMk id="18" creationId="{142DCE2C-2863-46FA-9BE7-24365A24D9BA}"/>
          </ac:spMkLst>
        </pc:spChg>
        <pc:picChg chg="add mod">
          <ac:chgData name="Bethany Mindham" userId="335b0bfb-97a9-434b-9485-cdce9611e571" providerId="ADAL" clId="{E6D7DB6B-BD9E-434B-A91F-8D96C5E3C113}" dt="2021-12-01T15:44:19.731" v="544" actId="26606"/>
          <ac:picMkLst>
            <pc:docMk/>
            <pc:sldMk cId="1065225262" sldId="4202"/>
            <ac:picMk id="9" creationId="{7EF1693A-EDA0-4F8E-8B60-388F8A82DA27}"/>
          </ac:picMkLst>
        </pc:picChg>
      </pc:sldChg>
      <pc:sldChg chg="del">
        <pc:chgData name="Bethany Mindham" userId="335b0bfb-97a9-434b-9485-cdce9611e571" providerId="ADAL" clId="{E6D7DB6B-BD9E-434B-A91F-8D96C5E3C113}" dt="2021-12-01T15:46:27.922" v="626" actId="47"/>
        <pc:sldMkLst>
          <pc:docMk/>
          <pc:sldMk cId="2687903905" sldId="4203"/>
        </pc:sldMkLst>
      </pc:sldChg>
      <pc:sldChg chg="addSp delSp modSp mod modCm">
        <pc:chgData name="Bethany Mindham" userId="335b0bfb-97a9-434b-9485-cdce9611e571" providerId="ADAL" clId="{E6D7DB6B-BD9E-434B-A91F-8D96C5E3C113}" dt="2021-12-01T12:28:29.335" v="442"/>
        <pc:sldMkLst>
          <pc:docMk/>
          <pc:sldMk cId="407281306" sldId="4206"/>
        </pc:sldMkLst>
        <pc:picChg chg="mod">
          <ac:chgData name="Bethany Mindham" userId="335b0bfb-97a9-434b-9485-cdce9611e571" providerId="ADAL" clId="{E6D7DB6B-BD9E-434B-A91F-8D96C5E3C113}" dt="2021-12-01T12:26:53.429" v="438" actId="1076"/>
          <ac:picMkLst>
            <pc:docMk/>
            <pc:sldMk cId="407281306" sldId="4206"/>
            <ac:picMk id="3" creationId="{BB83E3C0-F08A-4A5D-90EE-1A7DC312CE94}"/>
          </ac:picMkLst>
        </pc:picChg>
        <pc:picChg chg="mod">
          <ac:chgData name="Bethany Mindham" userId="335b0bfb-97a9-434b-9485-cdce9611e571" providerId="ADAL" clId="{E6D7DB6B-BD9E-434B-A91F-8D96C5E3C113}" dt="2021-12-01T12:26:59.497" v="440" actId="1076"/>
          <ac:picMkLst>
            <pc:docMk/>
            <pc:sldMk cId="407281306" sldId="4206"/>
            <ac:picMk id="7" creationId="{E421EC03-F652-4338-9739-030BD3233621}"/>
          </ac:picMkLst>
        </pc:picChg>
        <pc:picChg chg="del">
          <ac:chgData name="Bethany Mindham" userId="335b0bfb-97a9-434b-9485-cdce9611e571" providerId="ADAL" clId="{E6D7DB6B-BD9E-434B-A91F-8D96C5E3C113}" dt="2021-12-01T12:26:35.105" v="433" actId="478"/>
          <ac:picMkLst>
            <pc:docMk/>
            <pc:sldMk cId="407281306" sldId="4206"/>
            <ac:picMk id="16" creationId="{8CF36E99-B0A2-4517-8BAD-9D5657F7E4C8}"/>
          </ac:picMkLst>
        </pc:picChg>
        <pc:picChg chg="add del mod">
          <ac:chgData name="Bethany Mindham" userId="335b0bfb-97a9-434b-9485-cdce9611e571" providerId="ADAL" clId="{E6D7DB6B-BD9E-434B-A91F-8D96C5E3C113}" dt="2021-12-01T12:26:46.031" v="436" actId="478"/>
          <ac:picMkLst>
            <pc:docMk/>
            <pc:sldMk cId="407281306" sldId="4206"/>
            <ac:picMk id="22" creationId="{74259996-6C1E-4ACB-AC46-765910457390}"/>
          </ac:picMkLst>
        </pc:picChg>
        <pc:picChg chg="add mod">
          <ac:chgData name="Bethany Mindham" userId="335b0bfb-97a9-434b-9485-cdce9611e571" providerId="ADAL" clId="{E6D7DB6B-BD9E-434B-A91F-8D96C5E3C113}" dt="2021-12-01T12:27:07.305" v="441" actId="1076"/>
          <ac:picMkLst>
            <pc:docMk/>
            <pc:sldMk cId="407281306" sldId="4206"/>
            <ac:picMk id="26" creationId="{43A4E216-299E-4E2D-B57A-5E3F618E4939}"/>
          </ac:picMkLst>
        </pc:picChg>
      </pc:sldChg>
      <pc:sldChg chg="delCm">
        <pc:chgData name="Bethany Mindham" userId="335b0bfb-97a9-434b-9485-cdce9611e571" providerId="ADAL" clId="{E6D7DB6B-BD9E-434B-A91F-8D96C5E3C113}" dt="2021-12-03T10:18:45.236" v="1283"/>
        <pc:sldMkLst>
          <pc:docMk/>
          <pc:sldMk cId="1164865931" sldId="4208"/>
        </pc:sldMkLst>
      </pc:sldChg>
      <pc:sldChg chg="modSp mod delCm">
        <pc:chgData name="Bethany Mindham" userId="335b0bfb-97a9-434b-9485-cdce9611e571" providerId="ADAL" clId="{E6D7DB6B-BD9E-434B-A91F-8D96C5E3C113}" dt="2021-12-03T10:18:38.048" v="1281"/>
        <pc:sldMkLst>
          <pc:docMk/>
          <pc:sldMk cId="1325045919" sldId="4209"/>
        </pc:sldMkLst>
        <pc:spChg chg="mod">
          <ac:chgData name="Bethany Mindham" userId="335b0bfb-97a9-434b-9485-cdce9611e571" providerId="ADAL" clId="{E6D7DB6B-BD9E-434B-A91F-8D96C5E3C113}" dt="2021-12-01T15:11:56.773" v="443" actId="255"/>
          <ac:spMkLst>
            <pc:docMk/>
            <pc:sldMk cId="1325045919" sldId="4209"/>
            <ac:spMk id="10" creationId="{B6EF194F-765B-4E53-B24B-9EB2B6529C1C}"/>
          </ac:spMkLst>
        </pc:spChg>
      </pc:sldChg>
      <pc:sldChg chg="new del">
        <pc:chgData name="Bethany Mindham" userId="335b0bfb-97a9-434b-9485-cdce9611e571" providerId="ADAL" clId="{E6D7DB6B-BD9E-434B-A91F-8D96C5E3C113}" dt="2021-12-01T11:59:11.889" v="280" actId="47"/>
        <pc:sldMkLst>
          <pc:docMk/>
          <pc:sldMk cId="2379520028" sldId="4209"/>
        </pc:sldMkLst>
      </pc:sldChg>
      <pc:sldChg chg="new del">
        <pc:chgData name="Bethany Mindham" userId="335b0bfb-97a9-434b-9485-cdce9611e571" providerId="ADAL" clId="{E6D7DB6B-BD9E-434B-A91F-8D96C5E3C113}" dt="2021-12-01T12:06:33.551" v="286" actId="47"/>
        <pc:sldMkLst>
          <pc:docMk/>
          <pc:sldMk cId="3127287812" sldId="4209"/>
        </pc:sldMkLst>
      </pc:sldChg>
      <pc:sldChg chg="new del">
        <pc:chgData name="Bethany Mindham" userId="335b0bfb-97a9-434b-9485-cdce9611e571" providerId="ADAL" clId="{E6D7DB6B-BD9E-434B-A91F-8D96C5E3C113}" dt="2021-12-01T11:58:14.061" v="255" actId="47"/>
        <pc:sldMkLst>
          <pc:docMk/>
          <pc:sldMk cId="1658461111" sldId="4210"/>
        </pc:sldMkLst>
      </pc:sldChg>
      <pc:sldChg chg="addSp delSp modSp new mod addCm delCm modCm">
        <pc:chgData name="Bethany Mindham" userId="335b0bfb-97a9-434b-9485-cdce9611e571" providerId="ADAL" clId="{E6D7DB6B-BD9E-434B-A91F-8D96C5E3C113}" dt="2021-12-03T10:16:06.446" v="1259"/>
        <pc:sldMkLst>
          <pc:docMk/>
          <pc:sldMk cId="2997230042" sldId="4210"/>
        </pc:sldMkLst>
        <pc:spChg chg="mod">
          <ac:chgData name="Bethany Mindham" userId="335b0bfb-97a9-434b-9485-cdce9611e571" providerId="ADAL" clId="{E6D7DB6B-BD9E-434B-A91F-8D96C5E3C113}" dt="2021-12-01T15:53:48.912" v="1181" actId="20577"/>
          <ac:spMkLst>
            <pc:docMk/>
            <pc:sldMk cId="2997230042" sldId="4210"/>
            <ac:spMk id="2" creationId="{B3EBA6D5-7AA6-4303-8B00-A67BE533E20A}"/>
          </ac:spMkLst>
        </pc:spChg>
        <pc:spChg chg="del">
          <ac:chgData name="Bethany Mindham" userId="335b0bfb-97a9-434b-9485-cdce9611e571" providerId="ADAL" clId="{E6D7DB6B-BD9E-434B-A91F-8D96C5E3C113}" dt="2021-12-01T15:27:38.356" v="472"/>
          <ac:spMkLst>
            <pc:docMk/>
            <pc:sldMk cId="2997230042" sldId="4210"/>
            <ac:spMk id="3" creationId="{1FC54851-4BF4-4AB4-896C-19849E1DC799}"/>
          </ac:spMkLst>
        </pc:spChg>
        <pc:spChg chg="add mod">
          <ac:chgData name="Bethany Mindham" userId="335b0bfb-97a9-434b-9485-cdce9611e571" providerId="ADAL" clId="{E6D7DB6B-BD9E-434B-A91F-8D96C5E3C113}" dt="2021-12-01T15:27:32.764" v="453"/>
          <ac:spMkLst>
            <pc:docMk/>
            <pc:sldMk cId="2997230042" sldId="4210"/>
            <ac:spMk id="4" creationId="{F7F8F34F-95CB-4030-9CE4-AA3F5EA0BC50}"/>
          </ac:spMkLst>
        </pc:spChg>
        <pc:spChg chg="add del mod">
          <ac:chgData name="Bethany Mindham" userId="335b0bfb-97a9-434b-9485-cdce9611e571" providerId="ADAL" clId="{E6D7DB6B-BD9E-434B-A91F-8D96C5E3C113}" dt="2021-12-01T15:27:44.006" v="474" actId="478"/>
          <ac:spMkLst>
            <pc:docMk/>
            <pc:sldMk cId="2997230042" sldId="4210"/>
            <ac:spMk id="5" creationId="{CD7093B2-9675-416A-B944-4D17F3921988}"/>
          </ac:spMkLst>
        </pc:spChg>
        <pc:spChg chg="add mod">
          <ac:chgData name="Bethany Mindham" userId="335b0bfb-97a9-434b-9485-cdce9611e571" providerId="ADAL" clId="{E6D7DB6B-BD9E-434B-A91F-8D96C5E3C113}" dt="2021-12-01T15:42:54.729" v="536" actId="20577"/>
          <ac:spMkLst>
            <pc:docMk/>
            <pc:sldMk cId="2997230042" sldId="4210"/>
            <ac:spMk id="6" creationId="{C55CA10F-FA57-46A5-96B4-20A1C4350C44}"/>
          </ac:spMkLst>
        </pc:spChg>
        <pc:spChg chg="add del mod">
          <ac:chgData name="Bethany Mindham" userId="335b0bfb-97a9-434b-9485-cdce9611e571" providerId="ADAL" clId="{E6D7DB6B-BD9E-434B-A91F-8D96C5E3C113}" dt="2021-12-01T15:27:52.167" v="477"/>
          <ac:spMkLst>
            <pc:docMk/>
            <pc:sldMk cId="2997230042" sldId="4210"/>
            <ac:spMk id="7" creationId="{9818689A-7560-4F25-8D22-0962014BBE89}"/>
          </ac:spMkLst>
        </pc:spChg>
        <pc:picChg chg="add mod">
          <ac:chgData name="Bethany Mindham" userId="335b0bfb-97a9-434b-9485-cdce9611e571" providerId="ADAL" clId="{E6D7DB6B-BD9E-434B-A91F-8D96C5E3C113}" dt="2021-12-01T15:39:47.859" v="503"/>
          <ac:picMkLst>
            <pc:docMk/>
            <pc:sldMk cId="2997230042" sldId="4210"/>
            <ac:picMk id="8" creationId="{0C0864F4-D566-40D6-A29B-CBA320547113}"/>
          </ac:picMkLst>
        </pc:picChg>
      </pc:sldChg>
      <pc:sldChg chg="add">
        <pc:chgData name="Bethany Mindham" userId="335b0bfb-97a9-434b-9485-cdce9611e571" providerId="ADAL" clId="{E6D7DB6B-BD9E-434B-A91F-8D96C5E3C113}" dt="2021-12-01T15:46:30.662" v="627"/>
        <pc:sldMkLst>
          <pc:docMk/>
          <pc:sldMk cId="2694045572" sldId="4211"/>
        </pc:sldMkLst>
      </pc:sldChg>
      <pc:sldChg chg="addSp delSp modSp new mod setBg setClrOvrMap">
        <pc:chgData name="Bethany Mindham" userId="335b0bfb-97a9-434b-9485-cdce9611e571" providerId="ADAL" clId="{E6D7DB6B-BD9E-434B-A91F-8D96C5E3C113}" dt="2021-12-01T15:52:55.959" v="1145" actId="20577"/>
        <pc:sldMkLst>
          <pc:docMk/>
          <pc:sldMk cId="2250954923" sldId="4212"/>
        </pc:sldMkLst>
        <pc:spChg chg="del mod">
          <ac:chgData name="Bethany Mindham" userId="335b0bfb-97a9-434b-9485-cdce9611e571" providerId="ADAL" clId="{E6D7DB6B-BD9E-434B-A91F-8D96C5E3C113}" dt="2021-12-01T15:52:24.844" v="1095" actId="478"/>
          <ac:spMkLst>
            <pc:docMk/>
            <pc:sldMk cId="2250954923" sldId="4212"/>
            <ac:spMk id="2" creationId="{4A843677-57FB-498B-8E1B-6FF7BE58B081}"/>
          </ac:spMkLst>
        </pc:spChg>
        <pc:spChg chg="mod">
          <ac:chgData name="Bethany Mindham" userId="335b0bfb-97a9-434b-9485-cdce9611e571" providerId="ADAL" clId="{E6D7DB6B-BD9E-434B-A91F-8D96C5E3C113}" dt="2021-12-01T15:52:55.959" v="1145" actId="20577"/>
          <ac:spMkLst>
            <pc:docMk/>
            <pc:sldMk cId="2250954923" sldId="4212"/>
            <ac:spMk id="3" creationId="{A12300A7-7807-4B28-9FC5-E17522CA11BE}"/>
          </ac:spMkLst>
        </pc:spChg>
        <pc:spChg chg="del mod">
          <ac:chgData name="Bethany Mindham" userId="335b0bfb-97a9-434b-9485-cdce9611e571" providerId="ADAL" clId="{E6D7DB6B-BD9E-434B-A91F-8D96C5E3C113}" dt="2021-12-01T15:51:25.059" v="1047" actId="478"/>
          <ac:spMkLst>
            <pc:docMk/>
            <pc:sldMk cId="2250954923" sldId="4212"/>
            <ac:spMk id="4" creationId="{F886BF8F-8B90-4B57-B27C-2B99A0A50712}"/>
          </ac:spMkLst>
        </pc:spChg>
        <pc:spChg chg="add mod">
          <ac:chgData name="Bethany Mindham" userId="335b0bfb-97a9-434b-9485-cdce9611e571" providerId="ADAL" clId="{E6D7DB6B-BD9E-434B-A91F-8D96C5E3C113}" dt="2021-12-01T15:47:49.857" v="690"/>
          <ac:spMkLst>
            <pc:docMk/>
            <pc:sldMk cId="2250954923" sldId="4212"/>
            <ac:spMk id="5" creationId="{C1F421B2-57A7-49DA-B3BD-82953F167088}"/>
          </ac:spMkLst>
        </pc:spChg>
        <pc:spChg chg="add del">
          <ac:chgData name="Bethany Mindham" userId="335b0bfb-97a9-434b-9485-cdce9611e571" providerId="ADAL" clId="{E6D7DB6B-BD9E-434B-A91F-8D96C5E3C113}" dt="2021-12-01T15:47:57.881" v="693" actId="26606"/>
          <ac:spMkLst>
            <pc:docMk/>
            <pc:sldMk cId="2250954923" sldId="4212"/>
            <ac:spMk id="11" creationId="{1DE7243B-5109-444B-8FAF-7437C66BC0E9}"/>
          </ac:spMkLst>
        </pc:spChg>
        <pc:spChg chg="add del">
          <ac:chgData name="Bethany Mindham" userId="335b0bfb-97a9-434b-9485-cdce9611e571" providerId="ADAL" clId="{E6D7DB6B-BD9E-434B-A91F-8D96C5E3C113}" dt="2021-12-01T15:47:57.881" v="693" actId="26606"/>
          <ac:spMkLst>
            <pc:docMk/>
            <pc:sldMk cId="2250954923" sldId="4212"/>
            <ac:spMk id="13" creationId="{4C5D6221-DA7B-4611-AA26-7D8E349FDE96}"/>
          </ac:spMkLst>
        </pc:spChg>
        <pc:picChg chg="add mod">
          <ac:chgData name="Bethany Mindham" userId="335b0bfb-97a9-434b-9485-cdce9611e571" providerId="ADAL" clId="{E6D7DB6B-BD9E-434B-A91F-8D96C5E3C113}" dt="2021-12-01T15:47:53.832" v="691"/>
          <ac:picMkLst>
            <pc:docMk/>
            <pc:sldMk cId="2250954923" sldId="4212"/>
            <ac:picMk id="6" creationId="{4C99D3BD-F952-40EA-BB32-929180A28D6C}"/>
          </ac:picMkLst>
        </pc:picChg>
      </pc:sldChg>
    </pc:docChg>
  </pc:docChgLst>
  <pc:docChgLst>
    <pc:chgData name="Steve Ollier" userId="S::steve.ollier@royalgreenwich.gov.uk::1be9cb31-e9ce-41c3-9097-b2da242c8190" providerId="AD" clId="Web-{B931EE83-A936-4AEF-B702-D2C4949F5B52}"/>
    <pc:docChg chg="modSld">
      <pc:chgData name="Steve Ollier" userId="S::steve.ollier@royalgreenwich.gov.uk::1be9cb31-e9ce-41c3-9097-b2da242c8190" providerId="AD" clId="Web-{B931EE83-A936-4AEF-B702-D2C4949F5B52}" dt="2021-11-30T10:46:21.203" v="743"/>
      <pc:docMkLst>
        <pc:docMk/>
      </pc:docMkLst>
      <pc:sldChg chg="modNotes">
        <pc:chgData name="Steve Ollier" userId="S::steve.ollier@royalgreenwich.gov.uk::1be9cb31-e9ce-41c3-9097-b2da242c8190" providerId="AD" clId="Web-{B931EE83-A936-4AEF-B702-D2C4949F5B52}" dt="2021-11-30T10:46:21.203" v="743"/>
        <pc:sldMkLst>
          <pc:docMk/>
          <pc:sldMk cId="3852662844" sldId="4170"/>
        </pc:sldMkLst>
      </pc:sldChg>
      <pc:sldChg chg="modNotes">
        <pc:chgData name="Steve Ollier" userId="S::steve.ollier@royalgreenwich.gov.uk::1be9cb31-e9ce-41c3-9097-b2da242c8190" providerId="AD" clId="Web-{B931EE83-A936-4AEF-B702-D2C4949F5B52}" dt="2021-11-30T10:44:53.935" v="727"/>
        <pc:sldMkLst>
          <pc:docMk/>
          <pc:sldMk cId="1585639825" sldId="4182"/>
        </pc:sldMkLst>
      </pc:sldChg>
      <pc:sldChg chg="modNotes">
        <pc:chgData name="Steve Ollier" userId="S::steve.ollier@royalgreenwich.gov.uk::1be9cb31-e9ce-41c3-9097-b2da242c8190" providerId="AD" clId="Web-{B931EE83-A936-4AEF-B702-D2C4949F5B52}" dt="2021-11-30T10:45:51.108" v="738"/>
        <pc:sldMkLst>
          <pc:docMk/>
          <pc:sldMk cId="691440332" sldId="4185"/>
        </pc:sldMkLst>
      </pc:sldChg>
    </pc:docChg>
  </pc:docChgLst>
  <pc:docChgLst>
    <pc:chgData name="Jenny Thai" userId="f6367c5b-f076-4a86-b04b-58dc94368136" providerId="ADAL" clId="{6E982183-E618-344A-81FC-825975D25905}"/>
    <pc:docChg chg="">
      <pc:chgData name="Jenny Thai" userId="f6367c5b-f076-4a86-b04b-58dc94368136" providerId="ADAL" clId="{6E982183-E618-344A-81FC-825975D25905}" dt="2021-11-30T14:25:12.308" v="0"/>
      <pc:docMkLst>
        <pc:docMk/>
      </pc:docMkLst>
      <pc:sldChg chg="modCm">
        <pc:chgData name="Jenny Thai" userId="f6367c5b-f076-4a86-b04b-58dc94368136" providerId="ADAL" clId="{6E982183-E618-344A-81FC-825975D25905}" dt="2021-11-30T14:25:12.308" v="0"/>
        <pc:sldMkLst>
          <pc:docMk/>
          <pc:sldMk cId="3532720935" sldId="4086"/>
        </pc:sldMkLst>
      </pc:sldChg>
    </pc:docChg>
  </pc:docChgLst>
  <pc:docChgLst>
    <pc:chgData name="Constance Wroe" userId="S::constance.wroe@royalgreenwich.gov.uk::a976c3c3-3bbc-45fb-bf23-c4f8c68aa101" providerId="AD" clId="Web-{A2E6264E-0E01-EB1C-BE07-E3C75486D42E}"/>
    <pc:docChg chg="modSld">
      <pc:chgData name="Constance Wroe" userId="S::constance.wroe@royalgreenwich.gov.uk::a976c3c3-3bbc-45fb-bf23-c4f8c68aa101" providerId="AD" clId="Web-{A2E6264E-0E01-EB1C-BE07-E3C75486D42E}" dt="2021-12-01T09:45:13.225" v="39" actId="20577"/>
      <pc:docMkLst>
        <pc:docMk/>
      </pc:docMkLst>
      <pc:sldChg chg="modSp modCm modNotes">
        <pc:chgData name="Constance Wroe" userId="S::constance.wroe@royalgreenwich.gov.uk::a976c3c3-3bbc-45fb-bf23-c4f8c68aa101" providerId="AD" clId="Web-{A2E6264E-0E01-EB1C-BE07-E3C75486D42E}" dt="2021-12-01T09:43:51.536" v="36"/>
        <pc:sldMkLst>
          <pc:docMk/>
          <pc:sldMk cId="3018937668" sldId="4165"/>
        </pc:sldMkLst>
        <pc:spChg chg="mod">
          <ac:chgData name="Constance Wroe" userId="S::constance.wroe@royalgreenwich.gov.uk::a976c3c3-3bbc-45fb-bf23-c4f8c68aa101" providerId="AD" clId="Web-{A2E6264E-0E01-EB1C-BE07-E3C75486D42E}" dt="2021-12-01T09:39:20.107" v="32" actId="20577"/>
          <ac:spMkLst>
            <pc:docMk/>
            <pc:sldMk cId="3018937668" sldId="4165"/>
            <ac:spMk id="5" creationId="{27397674-D837-43F3-AFD1-484D5EAC2E76}"/>
          </ac:spMkLst>
        </pc:spChg>
        <pc:spChg chg="mod">
          <ac:chgData name="Constance Wroe" userId="S::constance.wroe@royalgreenwich.gov.uk::a976c3c3-3bbc-45fb-bf23-c4f8c68aa101" providerId="AD" clId="Web-{A2E6264E-0E01-EB1C-BE07-E3C75486D42E}" dt="2021-12-01T09:38:47.294" v="28" actId="1076"/>
          <ac:spMkLst>
            <pc:docMk/>
            <pc:sldMk cId="3018937668" sldId="4165"/>
            <ac:spMk id="7" creationId="{BE7A20DC-202E-4FC8-A2A0-9523D835A268}"/>
          </ac:spMkLst>
        </pc:spChg>
        <pc:spChg chg="mod">
          <ac:chgData name="Constance Wroe" userId="S::constance.wroe@royalgreenwich.gov.uk::a976c3c3-3bbc-45fb-bf23-c4f8c68aa101" providerId="AD" clId="Web-{A2E6264E-0E01-EB1C-BE07-E3C75486D42E}" dt="2021-12-01T09:39:44.155" v="34" actId="1076"/>
          <ac:spMkLst>
            <pc:docMk/>
            <pc:sldMk cId="3018937668" sldId="4165"/>
            <ac:spMk id="10" creationId="{3A728D7E-82A6-4D9C-84D2-DB46479418D4}"/>
          </ac:spMkLst>
        </pc:spChg>
        <pc:spChg chg="mod">
          <ac:chgData name="Constance Wroe" userId="S::constance.wroe@royalgreenwich.gov.uk::a976c3c3-3bbc-45fb-bf23-c4f8c68aa101" providerId="AD" clId="Web-{A2E6264E-0E01-EB1C-BE07-E3C75486D42E}" dt="2021-12-01T09:37:27.683" v="17" actId="1076"/>
          <ac:spMkLst>
            <pc:docMk/>
            <pc:sldMk cId="3018937668" sldId="4165"/>
            <ac:spMk id="11" creationId="{660C8E50-31F2-4FD7-A828-69DBB3637027}"/>
          </ac:spMkLst>
        </pc:spChg>
        <pc:grpChg chg="mod">
          <ac:chgData name="Constance Wroe" userId="S::constance.wroe@royalgreenwich.gov.uk::a976c3c3-3bbc-45fb-bf23-c4f8c68aa101" providerId="AD" clId="Web-{A2E6264E-0E01-EB1C-BE07-E3C75486D42E}" dt="2021-12-01T09:37:23.730" v="16" actId="14100"/>
          <ac:grpSpMkLst>
            <pc:docMk/>
            <pc:sldMk cId="3018937668" sldId="4165"/>
            <ac:grpSpMk id="14" creationId="{9709596E-7C0D-47F8-B21F-A6C2172863A7}"/>
          </ac:grpSpMkLst>
        </pc:grpChg>
      </pc:sldChg>
      <pc:sldChg chg="modSp">
        <pc:chgData name="Constance Wroe" userId="S::constance.wroe@royalgreenwich.gov.uk::a976c3c3-3bbc-45fb-bf23-c4f8c68aa101" providerId="AD" clId="Web-{A2E6264E-0E01-EB1C-BE07-E3C75486D42E}" dt="2021-12-01T09:45:13.225" v="39" actId="20577"/>
        <pc:sldMkLst>
          <pc:docMk/>
          <pc:sldMk cId="2468303447" sldId="4197"/>
        </pc:sldMkLst>
        <pc:spChg chg="mod">
          <ac:chgData name="Constance Wroe" userId="S::constance.wroe@royalgreenwich.gov.uk::a976c3c3-3bbc-45fb-bf23-c4f8c68aa101" providerId="AD" clId="Web-{A2E6264E-0E01-EB1C-BE07-E3C75486D42E}" dt="2021-12-01T09:45:13.225" v="39" actId="20577"/>
          <ac:spMkLst>
            <pc:docMk/>
            <pc:sldMk cId="2468303447" sldId="4197"/>
            <ac:spMk id="4" creationId="{A88D6121-F42F-4E14-95A0-06FC1EB1707C}"/>
          </ac:spMkLst>
        </pc:spChg>
      </pc:sldChg>
    </pc:docChg>
  </pc:docChgLst>
  <pc:docChgLst>
    <pc:chgData name="Hibak Yusuf" userId="S::hibak.yusuf@royalgreenwich.gov.uk::2e72d0f0-33c5-4690-b236-ad9371dfc37a" providerId="AD" clId="Web-{D076DDB1-6A8D-759B-1AD2-9D4FCC3BBA57}"/>
    <pc:docChg chg="mod modSld">
      <pc:chgData name="Hibak Yusuf" userId="S::hibak.yusuf@royalgreenwich.gov.uk::2e72d0f0-33c5-4690-b236-ad9371dfc37a" providerId="AD" clId="Web-{D076DDB1-6A8D-759B-1AD2-9D4FCC3BBA57}" dt="2021-11-30T17:26:51.439" v="32"/>
      <pc:docMkLst>
        <pc:docMk/>
      </pc:docMkLst>
      <pc:sldChg chg="addCm modCm">
        <pc:chgData name="Hibak Yusuf" userId="S::hibak.yusuf@royalgreenwich.gov.uk::2e72d0f0-33c5-4690-b236-ad9371dfc37a" providerId="AD" clId="Web-{D076DDB1-6A8D-759B-1AD2-9D4FCC3BBA57}" dt="2021-11-30T17:26:51.439" v="32"/>
        <pc:sldMkLst>
          <pc:docMk/>
          <pc:sldMk cId="1075852321" sldId="4154"/>
        </pc:sldMkLst>
      </pc:sldChg>
      <pc:sldChg chg="addSp modSp modCm">
        <pc:chgData name="Hibak Yusuf" userId="S::hibak.yusuf@royalgreenwich.gov.uk::2e72d0f0-33c5-4690-b236-ad9371dfc37a" providerId="AD" clId="Web-{D076DDB1-6A8D-759B-1AD2-9D4FCC3BBA57}" dt="2021-11-30T17:15:55.375" v="30"/>
        <pc:sldMkLst>
          <pc:docMk/>
          <pc:sldMk cId="2468303447" sldId="4197"/>
        </pc:sldMkLst>
        <pc:spChg chg="mod">
          <ac:chgData name="Hibak Yusuf" userId="S::hibak.yusuf@royalgreenwich.gov.uk::2e72d0f0-33c5-4690-b236-ad9371dfc37a" providerId="AD" clId="Web-{D076DDB1-6A8D-759B-1AD2-9D4FCC3BBA57}" dt="2021-11-30T17:13:02.961" v="28" actId="20577"/>
          <ac:spMkLst>
            <pc:docMk/>
            <pc:sldMk cId="2468303447" sldId="4197"/>
            <ac:spMk id="2" creationId="{E8C808CA-EA4A-44B3-BF5A-61837E16EDA1}"/>
          </ac:spMkLst>
        </pc:spChg>
        <pc:spChg chg="add mod">
          <ac:chgData name="Hibak Yusuf" userId="S::hibak.yusuf@royalgreenwich.gov.uk::2e72d0f0-33c5-4690-b236-ad9371dfc37a" providerId="AD" clId="Web-{D076DDB1-6A8D-759B-1AD2-9D4FCC3BBA57}" dt="2021-11-30T17:12:34.788" v="25" actId="20577"/>
          <ac:spMkLst>
            <pc:docMk/>
            <pc:sldMk cId="2468303447" sldId="4197"/>
            <ac:spMk id="4" creationId="{A88D6121-F42F-4E14-95A0-06FC1EB1707C}"/>
          </ac:spMkLst>
        </pc:spChg>
      </pc:sldChg>
    </pc:docChg>
  </pc:docChgLst>
  <pc:docChgLst>
    <pc:chgData name="Jenny Thai" userId="S::jenny.thai@royalgreenwich.gov.uk::f6367c5b-f076-4a86-b04b-58dc94368136" providerId="AD" clId="Web-{CEF46D0A-AC17-4FEB-B6AD-5D91215DB7D7}"/>
    <pc:docChg chg="modSld">
      <pc:chgData name="Jenny Thai" userId="S::jenny.thai@royalgreenwich.gov.uk::f6367c5b-f076-4a86-b04b-58dc94368136" providerId="AD" clId="Web-{CEF46D0A-AC17-4FEB-B6AD-5D91215DB7D7}" dt="2021-12-01T14:22:30.213" v="55" actId="1076"/>
      <pc:docMkLst>
        <pc:docMk/>
      </pc:docMkLst>
      <pc:sldChg chg="modSp">
        <pc:chgData name="Jenny Thai" userId="S::jenny.thai@royalgreenwich.gov.uk::f6367c5b-f076-4a86-b04b-58dc94368136" providerId="AD" clId="Web-{CEF46D0A-AC17-4FEB-B6AD-5D91215DB7D7}" dt="2021-12-01T14:22:30.213" v="55" actId="1076"/>
        <pc:sldMkLst>
          <pc:docMk/>
          <pc:sldMk cId="1648841107" sldId="4191"/>
        </pc:sldMkLst>
        <pc:spChg chg="mod">
          <ac:chgData name="Jenny Thai" userId="S::jenny.thai@royalgreenwich.gov.uk::f6367c5b-f076-4a86-b04b-58dc94368136" providerId="AD" clId="Web-{CEF46D0A-AC17-4FEB-B6AD-5D91215DB7D7}" dt="2021-12-01T14:22:30.213" v="55" actId="1076"/>
          <ac:spMkLst>
            <pc:docMk/>
            <pc:sldMk cId="1648841107" sldId="4191"/>
            <ac:spMk id="2" creationId="{9652F94F-6461-4F1E-BD95-59F61EB99BAC}"/>
          </ac:spMkLst>
        </pc:spChg>
        <pc:picChg chg="mod">
          <ac:chgData name="Jenny Thai" userId="S::jenny.thai@royalgreenwich.gov.uk::f6367c5b-f076-4a86-b04b-58dc94368136" providerId="AD" clId="Web-{CEF46D0A-AC17-4FEB-B6AD-5D91215DB7D7}" dt="2021-12-01T14:22:06.618" v="42" actId="1076"/>
          <ac:picMkLst>
            <pc:docMk/>
            <pc:sldMk cId="1648841107" sldId="4191"/>
            <ac:picMk id="7" creationId="{DD4595C9-0964-6747-BD66-03E996E95B24}"/>
          </ac:picMkLst>
        </pc:picChg>
        <pc:picChg chg="mod">
          <ac:chgData name="Jenny Thai" userId="S::jenny.thai@royalgreenwich.gov.uk::f6367c5b-f076-4a86-b04b-58dc94368136" providerId="AD" clId="Web-{CEF46D0A-AC17-4FEB-B6AD-5D91215DB7D7}" dt="2021-12-01T14:22:06.618" v="43" actId="1076"/>
          <ac:picMkLst>
            <pc:docMk/>
            <pc:sldMk cId="1648841107" sldId="4191"/>
            <ac:picMk id="11" creationId="{E086CC8D-ACE9-5E45-A781-A99C3FAA6366}"/>
          </ac:picMkLst>
        </pc:picChg>
        <pc:picChg chg="mod">
          <ac:chgData name="Jenny Thai" userId="S::jenny.thai@royalgreenwich.gov.uk::f6367c5b-f076-4a86-b04b-58dc94368136" providerId="AD" clId="Web-{CEF46D0A-AC17-4FEB-B6AD-5D91215DB7D7}" dt="2021-12-01T14:22:06.650" v="44" actId="1076"/>
          <ac:picMkLst>
            <pc:docMk/>
            <pc:sldMk cId="1648841107" sldId="4191"/>
            <ac:picMk id="14" creationId="{4AF06BF3-28D9-A34F-8247-1CF0E7BE2EC7}"/>
          </ac:picMkLst>
        </pc:picChg>
      </pc:sldChg>
    </pc:docChg>
  </pc:docChgLst>
  <pc:docChgLst>
    <pc:chgData name="Constance Wroe" userId="S::constance.wroe@royalgreenwich.gov.uk::a976c3c3-3bbc-45fb-bf23-c4f8c68aa101" providerId="AD" clId="Web-{B7C3A21C-837B-B4AB-13EF-AB25D1912A15}"/>
    <pc:docChg chg="modSld">
      <pc:chgData name="Constance Wroe" userId="S::constance.wroe@royalgreenwich.gov.uk::a976c3c3-3bbc-45fb-bf23-c4f8c68aa101" providerId="AD" clId="Web-{B7C3A21C-837B-B4AB-13EF-AB25D1912A15}" dt="2021-12-02T14:18:49.078" v="652"/>
      <pc:docMkLst>
        <pc:docMk/>
      </pc:docMkLst>
      <pc:sldChg chg="modCm modNotes">
        <pc:chgData name="Constance Wroe" userId="S::constance.wroe@royalgreenwich.gov.uk::a976c3c3-3bbc-45fb-bf23-c4f8c68aa101" providerId="AD" clId="Web-{B7C3A21C-837B-B4AB-13EF-AB25D1912A15}" dt="2021-12-02T14:18:49.078" v="652"/>
        <pc:sldMkLst>
          <pc:docMk/>
          <pc:sldMk cId="3018937668" sldId="4165"/>
        </pc:sldMkLst>
      </pc:sldChg>
    </pc:docChg>
  </pc:docChgLst>
  <pc:docChgLst>
    <pc:chgData name="Alysia-Marie Annett" userId="S::alysia-marie.annett@royalgreenwich.gov.uk::e7bf688c-ccea-4248-8dab-8092b7e4c7ff" providerId="AD" clId="Web-{E5E0D1DD-47DE-CF2B-D28E-F7298D9CBE0D}"/>
    <pc:docChg chg="mod modSld">
      <pc:chgData name="Alysia-Marie Annett" userId="S::alysia-marie.annett@royalgreenwich.gov.uk::e7bf688c-ccea-4248-8dab-8092b7e4c7ff" providerId="AD" clId="Web-{E5E0D1DD-47DE-CF2B-D28E-F7298D9CBE0D}" dt="2021-11-30T15:50:25.267" v="73"/>
      <pc:docMkLst>
        <pc:docMk/>
      </pc:docMkLst>
      <pc:sldChg chg="modSp addCm">
        <pc:chgData name="Alysia-Marie Annett" userId="S::alysia-marie.annett@royalgreenwich.gov.uk::e7bf688c-ccea-4248-8dab-8092b7e4c7ff" providerId="AD" clId="Web-{E5E0D1DD-47DE-CF2B-D28E-F7298D9CBE0D}" dt="2021-11-30T15:28:34.207" v="72"/>
        <pc:sldMkLst>
          <pc:docMk/>
          <pc:sldMk cId="1075852321" sldId="4154"/>
        </pc:sldMkLst>
        <pc:spChg chg="mod">
          <ac:chgData name="Alysia-Marie Annett" userId="S::alysia-marie.annett@royalgreenwich.gov.uk::e7bf688c-ccea-4248-8dab-8092b7e4c7ff" providerId="AD" clId="Web-{E5E0D1DD-47DE-CF2B-D28E-F7298D9CBE0D}" dt="2021-11-30T14:46:26.120" v="0" actId="14100"/>
          <ac:spMkLst>
            <pc:docMk/>
            <pc:sldMk cId="1075852321" sldId="4154"/>
            <ac:spMk id="8" creationId="{85640AA7-C014-DF49-89AE-429F0C2D1656}"/>
          </ac:spMkLst>
        </pc:spChg>
      </pc:sldChg>
      <pc:sldChg chg="modSp">
        <pc:chgData name="Alysia-Marie Annett" userId="S::alysia-marie.annett@royalgreenwich.gov.uk::e7bf688c-ccea-4248-8dab-8092b7e4c7ff" providerId="AD" clId="Web-{E5E0D1DD-47DE-CF2B-D28E-F7298D9CBE0D}" dt="2021-11-30T14:50:12.047" v="21" actId="20577"/>
        <pc:sldMkLst>
          <pc:docMk/>
          <pc:sldMk cId="3018937668" sldId="4165"/>
        </pc:sldMkLst>
        <pc:spChg chg="mod">
          <ac:chgData name="Alysia-Marie Annett" userId="S::alysia-marie.annett@royalgreenwich.gov.uk::e7bf688c-ccea-4248-8dab-8092b7e4c7ff" providerId="AD" clId="Web-{E5E0D1DD-47DE-CF2B-D28E-F7298D9CBE0D}" dt="2021-11-30T14:50:12.047" v="21" actId="20577"/>
          <ac:spMkLst>
            <pc:docMk/>
            <pc:sldMk cId="3018937668" sldId="4165"/>
            <ac:spMk id="5" creationId="{27397674-D837-43F3-AFD1-484D5EAC2E76}"/>
          </ac:spMkLst>
        </pc:spChg>
      </pc:sldChg>
      <pc:sldChg chg="addSp delSp modSp">
        <pc:chgData name="Alysia-Marie Annett" userId="S::alysia-marie.annett@royalgreenwich.gov.uk::e7bf688c-ccea-4248-8dab-8092b7e4c7ff" providerId="AD" clId="Web-{E5E0D1DD-47DE-CF2B-D28E-F7298D9CBE0D}" dt="2021-11-30T14:58:39.011" v="70" actId="20577"/>
        <pc:sldMkLst>
          <pc:docMk/>
          <pc:sldMk cId="691440332" sldId="4185"/>
        </pc:sldMkLst>
        <pc:spChg chg="del mod">
          <ac:chgData name="Alysia-Marie Annett" userId="S::alysia-marie.annett@royalgreenwich.gov.uk::e7bf688c-ccea-4248-8dab-8092b7e4c7ff" providerId="AD" clId="Web-{E5E0D1DD-47DE-CF2B-D28E-F7298D9CBE0D}" dt="2021-11-30T14:56:19.383" v="58"/>
          <ac:spMkLst>
            <pc:docMk/>
            <pc:sldMk cId="691440332" sldId="4185"/>
            <ac:spMk id="3" creationId="{F2694B15-9917-43D5-B898-CEC518530BAC}"/>
          </ac:spMkLst>
        </pc:spChg>
        <pc:spChg chg="add del mod">
          <ac:chgData name="Alysia-Marie Annett" userId="S::alysia-marie.annett@royalgreenwich.gov.uk::e7bf688c-ccea-4248-8dab-8092b7e4c7ff" providerId="AD" clId="Web-{E5E0D1DD-47DE-CF2B-D28E-F7298D9CBE0D}" dt="2021-11-30T14:56:24.336" v="59"/>
          <ac:spMkLst>
            <pc:docMk/>
            <pc:sldMk cId="691440332" sldId="4185"/>
            <ac:spMk id="5" creationId="{AD16EB62-84AD-454C-B652-7ABFF58ACE9E}"/>
          </ac:spMkLst>
        </pc:spChg>
        <pc:spChg chg="add del mod">
          <ac:chgData name="Alysia-Marie Annett" userId="S::alysia-marie.annett@royalgreenwich.gov.uk::e7bf688c-ccea-4248-8dab-8092b7e4c7ff" providerId="AD" clId="Web-{E5E0D1DD-47DE-CF2B-D28E-F7298D9CBE0D}" dt="2021-11-30T14:58:39.011" v="70" actId="20577"/>
          <ac:spMkLst>
            <pc:docMk/>
            <pc:sldMk cId="691440332" sldId="4185"/>
            <ac:spMk id="9" creationId="{F51F1A4B-2E91-6B4F-9E67-0F41AF7B5897}"/>
          </ac:spMkLst>
        </pc:spChg>
      </pc:sldChg>
      <pc:sldChg chg="delSp modSp">
        <pc:chgData name="Alysia-Marie Annett" userId="S::alysia-marie.annett@royalgreenwich.gov.uk::e7bf688c-ccea-4248-8dab-8092b7e4c7ff" providerId="AD" clId="Web-{E5E0D1DD-47DE-CF2B-D28E-F7298D9CBE0D}" dt="2021-11-30T15:50:25.267" v="73"/>
        <pc:sldMkLst>
          <pc:docMk/>
          <pc:sldMk cId="832243374" sldId="4190"/>
        </pc:sldMkLst>
        <pc:spChg chg="del">
          <ac:chgData name="Alysia-Marie Annett" userId="S::alysia-marie.annett@royalgreenwich.gov.uk::e7bf688c-ccea-4248-8dab-8092b7e4c7ff" providerId="AD" clId="Web-{E5E0D1DD-47DE-CF2B-D28E-F7298D9CBE0D}" dt="2021-11-30T15:50:25.267" v="73"/>
          <ac:spMkLst>
            <pc:docMk/>
            <pc:sldMk cId="832243374" sldId="4190"/>
            <ac:spMk id="2" creationId="{7F453563-D692-4687-AC47-A6A70D67A27D}"/>
          </ac:spMkLst>
        </pc:spChg>
        <pc:spChg chg="mod">
          <ac:chgData name="Alysia-Marie Annett" userId="S::alysia-marie.annett@royalgreenwich.gov.uk::e7bf688c-ccea-4248-8dab-8092b7e4c7ff" providerId="AD" clId="Web-{E5E0D1DD-47DE-CF2B-D28E-F7298D9CBE0D}" dt="2021-11-30T14:48:17.622" v="8" actId="20577"/>
          <ac:spMkLst>
            <pc:docMk/>
            <pc:sldMk cId="832243374" sldId="4190"/>
            <ac:spMk id="6" creationId="{5CADC8EC-DAE7-0845-AB85-A2A4CADB880A}"/>
          </ac:spMkLst>
        </pc:spChg>
      </pc:sldChg>
    </pc:docChg>
  </pc:docChgLst>
  <pc:docChgLst>
    <pc:chgData name="Jenny Thai" userId="S::jenny.thai@royalgreenwich.gov.uk::f6367c5b-f076-4a86-b04b-58dc94368136" providerId="AD" clId="Web-{756DDA93-776A-7EF8-C59C-7468EB2C580F}"/>
    <pc:docChg chg="modSld">
      <pc:chgData name="Jenny Thai" userId="S::jenny.thai@royalgreenwich.gov.uk::f6367c5b-f076-4a86-b04b-58dc94368136" providerId="AD" clId="Web-{756DDA93-776A-7EF8-C59C-7468EB2C580F}" dt="2021-12-02T14:27:25.200" v="8"/>
      <pc:docMkLst>
        <pc:docMk/>
      </pc:docMkLst>
      <pc:sldChg chg="modNotes">
        <pc:chgData name="Jenny Thai" userId="S::jenny.thai@royalgreenwich.gov.uk::f6367c5b-f076-4a86-b04b-58dc94368136" providerId="AD" clId="Web-{756DDA93-776A-7EF8-C59C-7468EB2C580F}" dt="2021-12-02T14:27:25.200" v="8"/>
        <pc:sldMkLst>
          <pc:docMk/>
          <pc:sldMk cId="3169942579" sldId="4174"/>
        </pc:sldMkLst>
      </pc:sldChg>
    </pc:docChg>
  </pc:docChgLst>
  <pc:docChgLst>
    <pc:chgData name="Yu-Hsuan Ho" userId="7280e5fb-ee59-4ff5-9a5c-6781f40a6885" providerId="ADAL" clId="{3243742F-9D31-AC48-9E3E-89863409F56E}"/>
    <pc:docChg chg="undo custSel addSld delSld modSld sldOrd">
      <pc:chgData name="Yu-Hsuan Ho" userId="7280e5fb-ee59-4ff5-9a5c-6781f40a6885" providerId="ADAL" clId="{3243742F-9D31-AC48-9E3E-89863409F56E}" dt="2021-12-02T13:58:46.069" v="2210" actId="20577"/>
      <pc:docMkLst>
        <pc:docMk/>
      </pc:docMkLst>
      <pc:sldChg chg="modSp mod">
        <pc:chgData name="Yu-Hsuan Ho" userId="7280e5fb-ee59-4ff5-9a5c-6781f40a6885" providerId="ADAL" clId="{3243742F-9D31-AC48-9E3E-89863409F56E}" dt="2021-12-01T14:21:19.615" v="337" actId="1076"/>
        <pc:sldMkLst>
          <pc:docMk/>
          <pc:sldMk cId="1545903214" sldId="397"/>
        </pc:sldMkLst>
        <pc:picChg chg="mod">
          <ac:chgData name="Yu-Hsuan Ho" userId="7280e5fb-ee59-4ff5-9a5c-6781f40a6885" providerId="ADAL" clId="{3243742F-9D31-AC48-9E3E-89863409F56E}" dt="2021-12-01T14:21:19.615" v="337" actId="1076"/>
          <ac:picMkLst>
            <pc:docMk/>
            <pc:sldMk cId="1545903214" sldId="397"/>
            <ac:picMk id="3" creationId="{A117D280-068E-C046-A189-8B48640C5F8B}"/>
          </ac:picMkLst>
        </pc:picChg>
      </pc:sldChg>
      <pc:sldChg chg="modSp mod">
        <pc:chgData name="Yu-Hsuan Ho" userId="7280e5fb-ee59-4ff5-9a5c-6781f40a6885" providerId="ADAL" clId="{3243742F-9D31-AC48-9E3E-89863409F56E}" dt="2021-12-01T15:25:21.889" v="546" actId="20577"/>
        <pc:sldMkLst>
          <pc:docMk/>
          <pc:sldMk cId="1581824009" sldId="4079"/>
        </pc:sldMkLst>
        <pc:spChg chg="mod">
          <ac:chgData name="Yu-Hsuan Ho" userId="7280e5fb-ee59-4ff5-9a5c-6781f40a6885" providerId="ADAL" clId="{3243742F-9D31-AC48-9E3E-89863409F56E}" dt="2021-12-01T15:25:21.889" v="546" actId="20577"/>
          <ac:spMkLst>
            <pc:docMk/>
            <pc:sldMk cId="1581824009" sldId="4079"/>
            <ac:spMk id="6" creationId="{5CADC8EC-DAE7-0845-AB85-A2A4CADB880A}"/>
          </ac:spMkLst>
        </pc:spChg>
      </pc:sldChg>
      <pc:sldChg chg="addSp delSp modSp mod">
        <pc:chgData name="Yu-Hsuan Ho" userId="7280e5fb-ee59-4ff5-9a5c-6781f40a6885" providerId="ADAL" clId="{3243742F-9D31-AC48-9E3E-89863409F56E}" dt="2021-11-26T16:18:12.692" v="22"/>
        <pc:sldMkLst>
          <pc:docMk/>
          <pc:sldMk cId="3852662844" sldId="4170"/>
        </pc:sldMkLst>
        <pc:spChg chg="del">
          <ac:chgData name="Yu-Hsuan Ho" userId="7280e5fb-ee59-4ff5-9a5c-6781f40a6885" providerId="ADAL" clId="{3243742F-9D31-AC48-9E3E-89863409F56E}" dt="2021-11-26T16:17:55.951" v="16" actId="478"/>
          <ac:spMkLst>
            <pc:docMk/>
            <pc:sldMk cId="3852662844" sldId="4170"/>
            <ac:spMk id="29" creationId="{9CBAF827-6F5E-1C4B-8315-C4F9503A6513}"/>
          </ac:spMkLst>
        </pc:spChg>
        <pc:picChg chg="add mod">
          <ac:chgData name="Yu-Hsuan Ho" userId="7280e5fb-ee59-4ff5-9a5c-6781f40a6885" providerId="ADAL" clId="{3243742F-9D31-AC48-9E3E-89863409F56E}" dt="2021-11-26T16:18:12.692" v="22"/>
          <ac:picMkLst>
            <pc:docMk/>
            <pc:sldMk cId="3852662844" sldId="4170"/>
            <ac:picMk id="4" creationId="{528D05C4-DD28-F24D-AD98-0E704C857C8A}"/>
          </ac:picMkLst>
        </pc:picChg>
      </pc:sldChg>
      <pc:sldChg chg="modSp mod">
        <pc:chgData name="Yu-Hsuan Ho" userId="7280e5fb-ee59-4ff5-9a5c-6781f40a6885" providerId="ADAL" clId="{3243742F-9D31-AC48-9E3E-89863409F56E}" dt="2021-11-26T16:16:23.856" v="15" actId="20577"/>
        <pc:sldMkLst>
          <pc:docMk/>
          <pc:sldMk cId="697085115" sldId="4171"/>
        </pc:sldMkLst>
        <pc:spChg chg="mod">
          <ac:chgData name="Yu-Hsuan Ho" userId="7280e5fb-ee59-4ff5-9a5c-6781f40a6885" providerId="ADAL" clId="{3243742F-9D31-AC48-9E3E-89863409F56E}" dt="2021-11-26T16:16:23.856" v="15" actId="20577"/>
          <ac:spMkLst>
            <pc:docMk/>
            <pc:sldMk cId="697085115" sldId="4171"/>
            <ac:spMk id="3" creationId="{A8914070-BD0A-47BE-AE7D-6ADAC9B9BAFA}"/>
          </ac:spMkLst>
        </pc:spChg>
      </pc:sldChg>
      <pc:sldChg chg="modSp mod">
        <pc:chgData name="Yu-Hsuan Ho" userId="7280e5fb-ee59-4ff5-9a5c-6781f40a6885" providerId="ADAL" clId="{3243742F-9D31-AC48-9E3E-89863409F56E}" dt="2021-11-26T16:19:48.888" v="31" actId="14100"/>
        <pc:sldMkLst>
          <pc:docMk/>
          <pc:sldMk cId="471509469" sldId="4180"/>
        </pc:sldMkLst>
        <pc:spChg chg="mod">
          <ac:chgData name="Yu-Hsuan Ho" userId="7280e5fb-ee59-4ff5-9a5c-6781f40a6885" providerId="ADAL" clId="{3243742F-9D31-AC48-9E3E-89863409F56E}" dt="2021-11-26T16:19:48.888" v="31" actId="14100"/>
          <ac:spMkLst>
            <pc:docMk/>
            <pc:sldMk cId="471509469" sldId="4180"/>
            <ac:spMk id="4" creationId="{40204411-2DCD-4FCE-8A4F-F7B4E8BB8411}"/>
          </ac:spMkLst>
        </pc:spChg>
        <pc:spChg chg="mod">
          <ac:chgData name="Yu-Hsuan Ho" userId="7280e5fb-ee59-4ff5-9a5c-6781f40a6885" providerId="ADAL" clId="{3243742F-9D31-AC48-9E3E-89863409F56E}" dt="2021-11-26T16:19:36.929" v="27" actId="1076"/>
          <ac:spMkLst>
            <pc:docMk/>
            <pc:sldMk cId="471509469" sldId="4180"/>
            <ac:spMk id="6" creationId="{5CADC8EC-DAE7-0845-AB85-A2A4CADB880A}"/>
          </ac:spMkLst>
        </pc:spChg>
      </pc:sldChg>
      <pc:sldChg chg="modNotesTx">
        <pc:chgData name="Yu-Hsuan Ho" userId="7280e5fb-ee59-4ff5-9a5c-6781f40a6885" providerId="ADAL" clId="{3243742F-9D31-AC48-9E3E-89863409F56E}" dt="2021-12-01T09:01:03.996" v="334" actId="20577"/>
        <pc:sldMkLst>
          <pc:docMk/>
          <pc:sldMk cId="1648841107" sldId="4191"/>
        </pc:sldMkLst>
      </pc:sldChg>
      <pc:sldChg chg="modNotesTx">
        <pc:chgData name="Yu-Hsuan Ho" userId="7280e5fb-ee59-4ff5-9a5c-6781f40a6885" providerId="ADAL" clId="{3243742F-9D31-AC48-9E3E-89863409F56E}" dt="2021-12-01T20:00:18.191" v="1796" actId="20577"/>
        <pc:sldMkLst>
          <pc:docMk/>
          <pc:sldMk cId="1022673855" sldId="4192"/>
        </pc:sldMkLst>
      </pc:sldChg>
      <pc:sldChg chg="addSp modSp mod">
        <pc:chgData name="Yu-Hsuan Ho" userId="7280e5fb-ee59-4ff5-9a5c-6781f40a6885" providerId="ADAL" clId="{3243742F-9D31-AC48-9E3E-89863409F56E}" dt="2021-12-02T11:27:15.921" v="2200" actId="113"/>
        <pc:sldMkLst>
          <pc:docMk/>
          <pc:sldMk cId="393892542" sldId="4195"/>
        </pc:sldMkLst>
        <pc:spChg chg="mod">
          <ac:chgData name="Yu-Hsuan Ho" userId="7280e5fb-ee59-4ff5-9a5c-6781f40a6885" providerId="ADAL" clId="{3243742F-9D31-AC48-9E3E-89863409F56E}" dt="2021-12-02T11:27:15.921" v="2200" actId="113"/>
          <ac:spMkLst>
            <pc:docMk/>
            <pc:sldMk cId="393892542" sldId="4195"/>
            <ac:spMk id="7" creationId="{046B2830-754D-4F3E-8FA7-E9BB5AA7659F}"/>
          </ac:spMkLst>
        </pc:spChg>
        <pc:picChg chg="add mod">
          <ac:chgData name="Yu-Hsuan Ho" userId="7280e5fb-ee59-4ff5-9a5c-6781f40a6885" providerId="ADAL" clId="{3243742F-9D31-AC48-9E3E-89863409F56E}" dt="2021-12-01T16:17:25.133" v="765"/>
          <ac:picMkLst>
            <pc:docMk/>
            <pc:sldMk cId="393892542" sldId="4195"/>
            <ac:picMk id="6" creationId="{9CB787CD-E97E-AC4B-A016-A5E5EB5A0A62}"/>
          </ac:picMkLst>
        </pc:picChg>
      </pc:sldChg>
      <pc:sldChg chg="addSp delSp modSp mod addAnim delAnim modAnim modNotesTx">
        <pc:chgData name="Yu-Hsuan Ho" userId="7280e5fb-ee59-4ff5-9a5c-6781f40a6885" providerId="ADAL" clId="{3243742F-9D31-AC48-9E3E-89863409F56E}" dt="2021-12-01T21:21:19.089" v="2090" actId="20577"/>
        <pc:sldMkLst>
          <pc:docMk/>
          <pc:sldMk cId="2468303447" sldId="4197"/>
        </pc:sldMkLst>
        <pc:spChg chg="del">
          <ac:chgData name="Yu-Hsuan Ho" userId="7280e5fb-ee59-4ff5-9a5c-6781f40a6885" providerId="ADAL" clId="{3243742F-9D31-AC48-9E3E-89863409F56E}" dt="2021-12-01T15:56:09.989" v="739" actId="478"/>
          <ac:spMkLst>
            <pc:docMk/>
            <pc:sldMk cId="2468303447" sldId="4197"/>
            <ac:spMk id="2" creationId="{E8C808CA-EA4A-44B3-BF5A-61837E16EDA1}"/>
          </ac:spMkLst>
        </pc:spChg>
        <pc:spChg chg="del">
          <ac:chgData name="Yu-Hsuan Ho" userId="7280e5fb-ee59-4ff5-9a5c-6781f40a6885" providerId="ADAL" clId="{3243742F-9D31-AC48-9E3E-89863409F56E}" dt="2021-12-01T16:21:51.755" v="803" actId="478"/>
          <ac:spMkLst>
            <pc:docMk/>
            <pc:sldMk cId="2468303447" sldId="4197"/>
            <ac:spMk id="3" creationId="{1E13263B-C0E8-45F0-9007-2333A99007BD}"/>
          </ac:spMkLst>
        </pc:spChg>
        <pc:spChg chg="del">
          <ac:chgData name="Yu-Hsuan Ho" userId="7280e5fb-ee59-4ff5-9a5c-6781f40a6885" providerId="ADAL" clId="{3243742F-9D31-AC48-9E3E-89863409F56E}" dt="2021-12-01T15:53:27.661" v="731" actId="478"/>
          <ac:spMkLst>
            <pc:docMk/>
            <pc:sldMk cId="2468303447" sldId="4197"/>
            <ac:spMk id="4" creationId="{A88D6121-F42F-4E14-95A0-06FC1EB1707C}"/>
          </ac:spMkLst>
        </pc:spChg>
        <pc:spChg chg="add mod">
          <ac:chgData name="Yu-Hsuan Ho" userId="7280e5fb-ee59-4ff5-9a5c-6781f40a6885" providerId="ADAL" clId="{3243742F-9D31-AC48-9E3E-89863409F56E}" dt="2021-12-01T16:50:56.902" v="1069" actId="1076"/>
          <ac:spMkLst>
            <pc:docMk/>
            <pc:sldMk cId="2468303447" sldId="4197"/>
            <ac:spMk id="5" creationId="{6BC379C3-F1BE-C549-8D10-A1A2EF5EEC4E}"/>
          </ac:spMkLst>
        </pc:spChg>
        <pc:spChg chg="add del mod">
          <ac:chgData name="Yu-Hsuan Ho" userId="7280e5fb-ee59-4ff5-9a5c-6781f40a6885" providerId="ADAL" clId="{3243742F-9D31-AC48-9E3E-89863409F56E}" dt="2021-12-01T15:56:12.885" v="740" actId="478"/>
          <ac:spMkLst>
            <pc:docMk/>
            <pc:sldMk cId="2468303447" sldId="4197"/>
            <ac:spMk id="7" creationId="{D93F26C2-F118-404E-8BE2-74F7DA71F0F9}"/>
          </ac:spMkLst>
        </pc:spChg>
        <pc:spChg chg="add del">
          <ac:chgData name="Yu-Hsuan Ho" userId="7280e5fb-ee59-4ff5-9a5c-6781f40a6885" providerId="ADAL" clId="{3243742F-9D31-AC48-9E3E-89863409F56E}" dt="2021-12-01T16:19:03.296" v="768" actId="22"/>
          <ac:spMkLst>
            <pc:docMk/>
            <pc:sldMk cId="2468303447" sldId="4197"/>
            <ac:spMk id="14" creationId="{A1A15637-EF2A-0A48-8743-14759CCD768A}"/>
          </ac:spMkLst>
        </pc:spChg>
        <pc:spChg chg="add mod">
          <ac:chgData name="Yu-Hsuan Ho" userId="7280e5fb-ee59-4ff5-9a5c-6781f40a6885" providerId="ADAL" clId="{3243742F-9D31-AC48-9E3E-89863409F56E}" dt="2021-12-01T16:21:28.529" v="801" actId="1076"/>
          <ac:spMkLst>
            <pc:docMk/>
            <pc:sldMk cId="2468303447" sldId="4197"/>
            <ac:spMk id="18" creationId="{3FB6D5AF-69C2-CA48-A32D-0B96C9B908BC}"/>
          </ac:spMkLst>
        </pc:spChg>
        <pc:spChg chg="add del mod">
          <ac:chgData name="Yu-Hsuan Ho" userId="7280e5fb-ee59-4ff5-9a5c-6781f40a6885" providerId="ADAL" clId="{3243742F-9D31-AC48-9E3E-89863409F56E}" dt="2021-12-01T16:21:54.457" v="804" actId="478"/>
          <ac:spMkLst>
            <pc:docMk/>
            <pc:sldMk cId="2468303447" sldId="4197"/>
            <ac:spMk id="21" creationId="{7537C6B3-C4AC-D947-B8EB-A7572BD88BB5}"/>
          </ac:spMkLst>
        </pc:spChg>
        <pc:spChg chg="add mod">
          <ac:chgData name="Yu-Hsuan Ho" userId="7280e5fb-ee59-4ff5-9a5c-6781f40a6885" providerId="ADAL" clId="{3243742F-9D31-AC48-9E3E-89863409F56E}" dt="2021-12-01T16:28:47.369" v="869" actId="164"/>
          <ac:spMkLst>
            <pc:docMk/>
            <pc:sldMk cId="2468303447" sldId="4197"/>
            <ac:spMk id="28" creationId="{CB88ACFA-33EB-5F4E-8362-692185C940B0}"/>
          </ac:spMkLst>
        </pc:spChg>
        <pc:spChg chg="add del">
          <ac:chgData name="Yu-Hsuan Ho" userId="7280e5fb-ee59-4ff5-9a5c-6781f40a6885" providerId="ADAL" clId="{3243742F-9D31-AC48-9E3E-89863409F56E}" dt="2021-12-01T16:32:05.647" v="889" actId="11529"/>
          <ac:spMkLst>
            <pc:docMk/>
            <pc:sldMk cId="2468303447" sldId="4197"/>
            <ac:spMk id="31" creationId="{E76D217C-8294-A44E-B82A-553C88F42B5D}"/>
          </ac:spMkLst>
        </pc:spChg>
        <pc:spChg chg="add mod">
          <ac:chgData name="Yu-Hsuan Ho" userId="7280e5fb-ee59-4ff5-9a5c-6781f40a6885" providerId="ADAL" clId="{3243742F-9D31-AC48-9E3E-89863409F56E}" dt="2021-12-01T19:09:01.491" v="1292" actId="164"/>
          <ac:spMkLst>
            <pc:docMk/>
            <pc:sldMk cId="2468303447" sldId="4197"/>
            <ac:spMk id="37" creationId="{A35E1C29-8882-A148-B035-A76967265394}"/>
          </ac:spMkLst>
        </pc:spChg>
        <pc:spChg chg="add mod">
          <ac:chgData name="Yu-Hsuan Ho" userId="7280e5fb-ee59-4ff5-9a5c-6781f40a6885" providerId="ADAL" clId="{3243742F-9D31-AC48-9E3E-89863409F56E}" dt="2021-12-01T19:09:07.153" v="1293" actId="164"/>
          <ac:spMkLst>
            <pc:docMk/>
            <pc:sldMk cId="2468303447" sldId="4197"/>
            <ac:spMk id="38" creationId="{E92CE303-E3F6-2B44-8226-307CED4C6358}"/>
          </ac:spMkLst>
        </pc:spChg>
        <pc:spChg chg="add mod">
          <ac:chgData name="Yu-Hsuan Ho" userId="7280e5fb-ee59-4ff5-9a5c-6781f40a6885" providerId="ADAL" clId="{3243742F-9D31-AC48-9E3E-89863409F56E}" dt="2021-12-01T19:09:11.165" v="1294" actId="164"/>
          <ac:spMkLst>
            <pc:docMk/>
            <pc:sldMk cId="2468303447" sldId="4197"/>
            <ac:spMk id="39" creationId="{8371D84A-5708-8348-9445-48DF9DA5C261}"/>
          </ac:spMkLst>
        </pc:spChg>
        <pc:spChg chg="add mod">
          <ac:chgData name="Yu-Hsuan Ho" userId="7280e5fb-ee59-4ff5-9a5c-6781f40a6885" providerId="ADAL" clId="{3243742F-9D31-AC48-9E3E-89863409F56E}" dt="2021-12-01T20:01:46.609" v="1798" actId="20577"/>
          <ac:spMkLst>
            <pc:docMk/>
            <pc:sldMk cId="2468303447" sldId="4197"/>
            <ac:spMk id="40" creationId="{009CB268-1357-7A46-8CB8-C44FF27720B9}"/>
          </ac:spMkLst>
        </pc:spChg>
        <pc:grpChg chg="add mod">
          <ac:chgData name="Yu-Hsuan Ho" userId="7280e5fb-ee59-4ff5-9a5c-6781f40a6885" providerId="ADAL" clId="{3243742F-9D31-AC48-9E3E-89863409F56E}" dt="2021-12-01T19:09:01.491" v="1292" actId="164"/>
          <ac:grpSpMkLst>
            <pc:docMk/>
            <pc:sldMk cId="2468303447" sldId="4197"/>
            <ac:grpSpMk id="2" creationId="{9DB0341F-A999-294A-9C10-E966B0F2D25C}"/>
          </ac:grpSpMkLst>
        </pc:grpChg>
        <pc:grpChg chg="add del mod">
          <ac:chgData name="Yu-Hsuan Ho" userId="7280e5fb-ee59-4ff5-9a5c-6781f40a6885" providerId="ADAL" clId="{3243742F-9D31-AC48-9E3E-89863409F56E}" dt="2021-12-01T19:12:08.138" v="1313" actId="478"/>
          <ac:grpSpMkLst>
            <pc:docMk/>
            <pc:sldMk cId="2468303447" sldId="4197"/>
            <ac:grpSpMk id="3" creationId="{7FD77ABF-94EB-064D-90BC-403DD8ADC9D4}"/>
          </ac:grpSpMkLst>
        </pc:grpChg>
        <pc:grpChg chg="add mod">
          <ac:chgData name="Yu-Hsuan Ho" userId="7280e5fb-ee59-4ff5-9a5c-6781f40a6885" providerId="ADAL" clId="{3243742F-9D31-AC48-9E3E-89863409F56E}" dt="2021-12-01T19:09:11.165" v="1294" actId="164"/>
          <ac:grpSpMkLst>
            <pc:docMk/>
            <pc:sldMk cId="2468303447" sldId="4197"/>
            <ac:grpSpMk id="4" creationId="{0338048D-0A69-4B4C-BE90-A5B25F95A18A}"/>
          </ac:grpSpMkLst>
        </pc:grpChg>
        <pc:grpChg chg="add mod">
          <ac:chgData name="Yu-Hsuan Ho" userId="7280e5fb-ee59-4ff5-9a5c-6781f40a6885" providerId="ADAL" clId="{3243742F-9D31-AC48-9E3E-89863409F56E}" dt="2021-12-01T19:12:20.257" v="1317" actId="164"/>
          <ac:grpSpMkLst>
            <pc:docMk/>
            <pc:sldMk cId="2468303447" sldId="4197"/>
            <ac:grpSpMk id="6" creationId="{644A1057-13E4-1E48-AEF2-D3EF8360E3EA}"/>
          </ac:grpSpMkLst>
        </pc:grpChg>
        <pc:grpChg chg="add mod">
          <ac:chgData name="Yu-Hsuan Ho" userId="7280e5fb-ee59-4ff5-9a5c-6781f40a6885" providerId="ADAL" clId="{3243742F-9D31-AC48-9E3E-89863409F56E}" dt="2021-12-01T19:12:36.275" v="1319" actId="164"/>
          <ac:grpSpMkLst>
            <pc:docMk/>
            <pc:sldMk cId="2468303447" sldId="4197"/>
            <ac:grpSpMk id="7" creationId="{008914EE-ABA1-0A44-9E13-68E5C53BC44F}"/>
          </ac:grpSpMkLst>
        </pc:grpChg>
        <pc:grpChg chg="add mod">
          <ac:chgData name="Yu-Hsuan Ho" userId="7280e5fb-ee59-4ff5-9a5c-6781f40a6885" providerId="ADAL" clId="{3243742F-9D31-AC48-9E3E-89863409F56E}" dt="2021-12-01T19:12:36.275" v="1319" actId="164"/>
          <ac:grpSpMkLst>
            <pc:docMk/>
            <pc:sldMk cId="2468303447" sldId="4197"/>
            <ac:grpSpMk id="8" creationId="{B73AA48A-1844-3747-BC69-3FB43F887451}"/>
          </ac:grpSpMkLst>
        </pc:grpChg>
        <pc:grpChg chg="add del mod">
          <ac:chgData name="Yu-Hsuan Ho" userId="7280e5fb-ee59-4ff5-9a5c-6781f40a6885" providerId="ADAL" clId="{3243742F-9D31-AC48-9E3E-89863409F56E}" dt="2021-12-01T16:27:27.669" v="852" actId="478"/>
          <ac:grpSpMkLst>
            <pc:docMk/>
            <pc:sldMk cId="2468303447" sldId="4197"/>
            <ac:grpSpMk id="17" creationId="{6129E9A5-BF84-4D49-BA4A-1EA02E811A9E}"/>
          </ac:grpSpMkLst>
        </pc:grpChg>
        <pc:grpChg chg="add mod">
          <ac:chgData name="Yu-Hsuan Ho" userId="7280e5fb-ee59-4ff5-9a5c-6781f40a6885" providerId="ADAL" clId="{3243742F-9D31-AC48-9E3E-89863409F56E}" dt="2021-12-01T19:09:11.165" v="1294" actId="164"/>
          <ac:grpSpMkLst>
            <pc:docMk/>
            <pc:sldMk cId="2468303447" sldId="4197"/>
            <ac:grpSpMk id="19" creationId="{4EFC656B-3423-5B48-B2D7-6C70F163C8F3}"/>
          </ac:grpSpMkLst>
        </pc:grpChg>
        <pc:grpChg chg="add mod">
          <ac:chgData name="Yu-Hsuan Ho" userId="7280e5fb-ee59-4ff5-9a5c-6781f40a6885" providerId="ADAL" clId="{3243742F-9D31-AC48-9E3E-89863409F56E}" dt="2021-12-01T19:09:22.310" v="1295" actId="164"/>
          <ac:grpSpMkLst>
            <pc:docMk/>
            <pc:sldMk cId="2468303447" sldId="4197"/>
            <ac:grpSpMk id="29" creationId="{334D3B2F-8ABF-DC4A-A878-C2E9E7A74D1C}"/>
          </ac:grpSpMkLst>
        </pc:grpChg>
        <pc:picChg chg="add mod">
          <ac:chgData name="Yu-Hsuan Ho" userId="7280e5fb-ee59-4ff5-9a5c-6781f40a6885" providerId="ADAL" clId="{3243742F-9D31-AC48-9E3E-89863409F56E}" dt="2021-12-01T19:09:01.491" v="1292" actId="164"/>
          <ac:picMkLst>
            <pc:docMk/>
            <pc:sldMk cId="2468303447" sldId="4197"/>
            <ac:picMk id="9" creationId="{31EAF8C0-3728-504E-9282-9DB949D5FFC3}"/>
          </ac:picMkLst>
        </pc:picChg>
        <pc:picChg chg="add mod">
          <ac:chgData name="Yu-Hsuan Ho" userId="7280e5fb-ee59-4ff5-9a5c-6781f40a6885" providerId="ADAL" clId="{3243742F-9D31-AC48-9E3E-89863409F56E}" dt="2021-12-01T16:21:14.491" v="799" actId="164"/>
          <ac:picMkLst>
            <pc:docMk/>
            <pc:sldMk cId="2468303447" sldId="4197"/>
            <ac:picMk id="11" creationId="{AC78AD8B-ACD1-BA41-822B-6928862127FE}"/>
          </ac:picMkLst>
        </pc:picChg>
        <pc:picChg chg="add mod topLvl">
          <ac:chgData name="Yu-Hsuan Ho" userId="7280e5fb-ee59-4ff5-9a5c-6781f40a6885" providerId="ADAL" clId="{3243742F-9D31-AC48-9E3E-89863409F56E}" dt="2021-12-01T16:28:47.369" v="869" actId="164"/>
          <ac:picMkLst>
            <pc:docMk/>
            <pc:sldMk cId="2468303447" sldId="4197"/>
            <ac:picMk id="12" creationId="{9D04A8E4-6F83-CF43-98F1-C662878E2A0E}"/>
          </ac:picMkLst>
        </pc:picChg>
        <pc:picChg chg="add del mod topLvl">
          <ac:chgData name="Yu-Hsuan Ho" userId="7280e5fb-ee59-4ff5-9a5c-6781f40a6885" providerId="ADAL" clId="{3243742F-9D31-AC48-9E3E-89863409F56E}" dt="2021-12-01T16:27:27.669" v="852" actId="478"/>
          <ac:picMkLst>
            <pc:docMk/>
            <pc:sldMk cId="2468303447" sldId="4197"/>
            <ac:picMk id="16" creationId="{2BDFDF5C-F3E6-2044-8A41-C9234D48EEC6}"/>
          </ac:picMkLst>
        </pc:picChg>
        <pc:picChg chg="add del mod">
          <ac:chgData name="Yu-Hsuan Ho" userId="7280e5fb-ee59-4ff5-9a5c-6781f40a6885" providerId="ADAL" clId="{3243742F-9D31-AC48-9E3E-89863409F56E}" dt="2021-12-01T16:25:04.569" v="838" actId="478"/>
          <ac:picMkLst>
            <pc:docMk/>
            <pc:sldMk cId="2468303447" sldId="4197"/>
            <ac:picMk id="23" creationId="{09A9BB8A-D1D1-BB4E-B2F7-F514DA438A07}"/>
          </ac:picMkLst>
        </pc:picChg>
        <pc:picChg chg="add del mod">
          <ac:chgData name="Yu-Hsuan Ho" userId="7280e5fb-ee59-4ff5-9a5c-6781f40a6885" providerId="ADAL" clId="{3243742F-9D31-AC48-9E3E-89863409F56E}" dt="2021-12-01T16:25:03.446" v="837" actId="478"/>
          <ac:picMkLst>
            <pc:docMk/>
            <pc:sldMk cId="2468303447" sldId="4197"/>
            <ac:picMk id="25" creationId="{534B2113-C30E-9A47-9714-778C3DAEA5AA}"/>
          </ac:picMkLst>
        </pc:picChg>
        <pc:picChg chg="add mod">
          <ac:chgData name="Yu-Hsuan Ho" userId="7280e5fb-ee59-4ff5-9a5c-6781f40a6885" providerId="ADAL" clId="{3243742F-9D31-AC48-9E3E-89863409F56E}" dt="2021-12-01T16:28:47.369" v="869" actId="164"/>
          <ac:picMkLst>
            <pc:docMk/>
            <pc:sldMk cId="2468303447" sldId="4197"/>
            <ac:picMk id="27" creationId="{327CFFCC-B9C2-1C47-B63C-9B7C92C2466A}"/>
          </ac:picMkLst>
        </pc:picChg>
        <pc:picChg chg="add mod">
          <ac:chgData name="Yu-Hsuan Ho" userId="7280e5fb-ee59-4ff5-9a5c-6781f40a6885" providerId="ADAL" clId="{3243742F-9D31-AC48-9E3E-89863409F56E}" dt="2021-12-01T19:12:36.275" v="1319" actId="164"/>
          <ac:picMkLst>
            <pc:docMk/>
            <pc:sldMk cId="2468303447" sldId="4197"/>
            <ac:picMk id="30" creationId="{C6D4A9C3-1386-1541-8C32-5CC8D06325ED}"/>
          </ac:picMkLst>
        </pc:picChg>
        <pc:cxnChg chg="add mod">
          <ac:chgData name="Yu-Hsuan Ho" userId="7280e5fb-ee59-4ff5-9a5c-6781f40a6885" providerId="ADAL" clId="{3243742F-9D31-AC48-9E3E-89863409F56E}" dt="2021-12-01T19:12:08.138" v="1313" actId="478"/>
          <ac:cxnSpMkLst>
            <pc:docMk/>
            <pc:sldMk cId="2468303447" sldId="4197"/>
            <ac:cxnSpMk id="33" creationId="{EB302048-FFF3-2849-8B09-F345D64A51B6}"/>
          </ac:cxnSpMkLst>
        </pc:cxnChg>
        <pc:cxnChg chg="add mod">
          <ac:chgData name="Yu-Hsuan Ho" userId="7280e5fb-ee59-4ff5-9a5c-6781f40a6885" providerId="ADAL" clId="{3243742F-9D31-AC48-9E3E-89863409F56E}" dt="2021-12-01T19:12:20.257" v="1317" actId="164"/>
          <ac:cxnSpMkLst>
            <pc:docMk/>
            <pc:sldMk cId="2468303447" sldId="4197"/>
            <ac:cxnSpMk id="36" creationId="{F56A356F-5982-024A-9FFC-E5597693EFC5}"/>
          </ac:cxnSpMkLst>
        </pc:cxnChg>
      </pc:sldChg>
      <pc:sldChg chg="addSp delSp modSp mod">
        <pc:chgData name="Yu-Hsuan Ho" userId="7280e5fb-ee59-4ff5-9a5c-6781f40a6885" providerId="ADAL" clId="{3243742F-9D31-AC48-9E3E-89863409F56E}" dt="2021-12-02T11:28:01.147" v="2203" actId="207"/>
        <pc:sldMkLst>
          <pc:docMk/>
          <pc:sldMk cId="1065225262" sldId="4202"/>
        </pc:sldMkLst>
        <pc:spChg chg="del">
          <ac:chgData name="Yu-Hsuan Ho" userId="7280e5fb-ee59-4ff5-9a5c-6781f40a6885" providerId="ADAL" clId="{3243742F-9D31-AC48-9E3E-89863409F56E}" dt="2021-12-01T15:27:50.842" v="547" actId="478"/>
          <ac:spMkLst>
            <pc:docMk/>
            <pc:sldMk cId="1065225262" sldId="4202"/>
            <ac:spMk id="2" creationId="{902BF2C0-DE94-457C-B463-8C61F9D39254}"/>
          </ac:spMkLst>
        </pc:spChg>
        <pc:spChg chg="del">
          <ac:chgData name="Yu-Hsuan Ho" userId="7280e5fb-ee59-4ff5-9a5c-6781f40a6885" providerId="ADAL" clId="{3243742F-9D31-AC48-9E3E-89863409F56E}" dt="2021-12-01T15:28:03.373" v="584" actId="478"/>
          <ac:spMkLst>
            <pc:docMk/>
            <pc:sldMk cId="1065225262" sldId="4202"/>
            <ac:spMk id="3" creationId="{1A9DA933-29C1-412C-92CA-EBAE38F5C6BE}"/>
          </ac:spMkLst>
        </pc:spChg>
        <pc:spChg chg="add del mod">
          <ac:chgData name="Yu-Hsuan Ho" userId="7280e5fb-ee59-4ff5-9a5c-6781f40a6885" providerId="ADAL" clId="{3243742F-9D31-AC48-9E3E-89863409F56E}" dt="2021-12-01T15:27:53.372" v="549" actId="478"/>
          <ac:spMkLst>
            <pc:docMk/>
            <pc:sldMk cId="1065225262" sldId="4202"/>
            <ac:spMk id="5" creationId="{23912A1D-68B0-0F44-99D2-C9C408D42E4A}"/>
          </ac:spMkLst>
        </pc:spChg>
        <pc:spChg chg="add mod">
          <ac:chgData name="Yu-Hsuan Ho" userId="7280e5fb-ee59-4ff5-9a5c-6781f40a6885" providerId="ADAL" clId="{3243742F-9D31-AC48-9E3E-89863409F56E}" dt="2021-12-01T15:28:00.740" v="583" actId="20577"/>
          <ac:spMkLst>
            <pc:docMk/>
            <pc:sldMk cId="1065225262" sldId="4202"/>
            <ac:spMk id="6" creationId="{ECB64A1F-D75A-8A4B-B106-97FB805F64EA}"/>
          </ac:spMkLst>
        </pc:spChg>
        <pc:spChg chg="add mod">
          <ac:chgData name="Yu-Hsuan Ho" userId="7280e5fb-ee59-4ff5-9a5c-6781f40a6885" providerId="ADAL" clId="{3243742F-9D31-AC48-9E3E-89863409F56E}" dt="2021-12-02T11:28:01.147" v="2203" actId="207"/>
          <ac:spMkLst>
            <pc:docMk/>
            <pc:sldMk cId="1065225262" sldId="4202"/>
            <ac:spMk id="7" creationId="{48E76272-8621-A84E-9626-8040FF81D22F}"/>
          </ac:spMkLst>
        </pc:spChg>
        <pc:picChg chg="add mod">
          <ac:chgData name="Yu-Hsuan Ho" userId="7280e5fb-ee59-4ff5-9a5c-6781f40a6885" providerId="ADAL" clId="{3243742F-9D31-AC48-9E3E-89863409F56E}" dt="2021-12-01T15:55:09.036" v="736" actId="1076"/>
          <ac:picMkLst>
            <pc:docMk/>
            <pc:sldMk cId="1065225262" sldId="4202"/>
            <ac:picMk id="11" creationId="{5E760056-60E5-5348-9F7C-F15CCACAA26E}"/>
          </ac:picMkLst>
        </pc:picChg>
      </pc:sldChg>
      <pc:sldChg chg="modCm">
        <pc:chgData name="Yu-Hsuan Ho" userId="7280e5fb-ee59-4ff5-9a5c-6781f40a6885" providerId="ADAL" clId="{3243742F-9D31-AC48-9E3E-89863409F56E}" dt="2021-12-01T12:26:53.247" v="335" actId="2056"/>
        <pc:sldMkLst>
          <pc:docMk/>
          <pc:sldMk cId="407281306" sldId="4206"/>
        </pc:sldMkLst>
      </pc:sldChg>
      <pc:sldChg chg="addSp delSp modSp mod modNotesTx">
        <pc:chgData name="Yu-Hsuan Ho" userId="7280e5fb-ee59-4ff5-9a5c-6781f40a6885" providerId="ADAL" clId="{3243742F-9D31-AC48-9E3E-89863409F56E}" dt="2021-12-02T13:58:46.069" v="2210" actId="20577"/>
        <pc:sldMkLst>
          <pc:docMk/>
          <pc:sldMk cId="1325045919" sldId="4209"/>
        </pc:sldMkLst>
        <pc:spChg chg="mod">
          <ac:chgData name="Yu-Hsuan Ho" userId="7280e5fb-ee59-4ff5-9a5c-6781f40a6885" providerId="ADAL" clId="{3243742F-9D31-AC48-9E3E-89863409F56E}" dt="2021-12-01T15:21:54.797" v="437" actId="404"/>
          <ac:spMkLst>
            <pc:docMk/>
            <pc:sldMk cId="1325045919" sldId="4209"/>
            <ac:spMk id="2" creationId="{4B38058E-0AA3-4BC8-AC04-6B29251C872F}"/>
          </ac:spMkLst>
        </pc:spChg>
        <pc:spChg chg="mod">
          <ac:chgData name="Yu-Hsuan Ho" userId="7280e5fb-ee59-4ff5-9a5c-6781f40a6885" providerId="ADAL" clId="{3243742F-9D31-AC48-9E3E-89863409F56E}" dt="2021-12-01T15:24:24.655" v="542" actId="20577"/>
          <ac:spMkLst>
            <pc:docMk/>
            <pc:sldMk cId="1325045919" sldId="4209"/>
            <ac:spMk id="10" creationId="{B6EF194F-765B-4E53-B24B-9EB2B6529C1C}"/>
          </ac:spMkLst>
        </pc:spChg>
        <pc:spChg chg="mod">
          <ac:chgData name="Yu-Hsuan Ho" userId="7280e5fb-ee59-4ff5-9a5c-6781f40a6885" providerId="ADAL" clId="{3243742F-9D31-AC48-9E3E-89863409F56E}" dt="2021-12-01T15:21:54.797" v="437" actId="404"/>
          <ac:spMkLst>
            <pc:docMk/>
            <pc:sldMk cId="1325045919" sldId="4209"/>
            <ac:spMk id="12" creationId="{DA74D55B-6E24-4249-8DE5-5DB35B52E849}"/>
          </ac:spMkLst>
        </pc:spChg>
        <pc:cxnChg chg="add del mod">
          <ac:chgData name="Yu-Hsuan Ho" userId="7280e5fb-ee59-4ff5-9a5c-6781f40a6885" providerId="ADAL" clId="{3243742F-9D31-AC48-9E3E-89863409F56E}" dt="2021-12-01T15:23:57.425" v="537" actId="478"/>
          <ac:cxnSpMkLst>
            <pc:docMk/>
            <pc:sldMk cId="1325045919" sldId="4209"/>
            <ac:cxnSpMk id="4" creationId="{503A1E6E-5D84-D349-819F-0144E76F3AFE}"/>
          </ac:cxnSpMkLst>
        </pc:cxnChg>
      </pc:sldChg>
      <pc:sldChg chg="addSp modSp">
        <pc:chgData name="Yu-Hsuan Ho" userId="7280e5fb-ee59-4ff5-9a5c-6781f40a6885" providerId="ADAL" clId="{3243742F-9D31-AC48-9E3E-89863409F56E}" dt="2021-12-01T16:17:28.072" v="766"/>
        <pc:sldMkLst>
          <pc:docMk/>
          <pc:sldMk cId="2694045572" sldId="4211"/>
        </pc:sldMkLst>
        <pc:picChg chg="add mod">
          <ac:chgData name="Yu-Hsuan Ho" userId="7280e5fb-ee59-4ff5-9a5c-6781f40a6885" providerId="ADAL" clId="{3243742F-9D31-AC48-9E3E-89863409F56E}" dt="2021-12-01T16:17:28.072" v="766"/>
          <ac:picMkLst>
            <pc:docMk/>
            <pc:sldMk cId="2694045572" sldId="4211"/>
            <ac:picMk id="6" creationId="{772044B8-1C4A-6E4B-9717-B985E9463869}"/>
          </ac:picMkLst>
        </pc:picChg>
      </pc:sldChg>
      <pc:sldChg chg="addSp delSp modSp add mod ord modAnim modShow modNotesTx">
        <pc:chgData name="Yu-Hsuan Ho" userId="7280e5fb-ee59-4ff5-9a5c-6781f40a6885" providerId="ADAL" clId="{3243742F-9D31-AC48-9E3E-89863409F56E}" dt="2021-12-02T12:45:54.078" v="2206" actId="14826"/>
        <pc:sldMkLst>
          <pc:docMk/>
          <pc:sldMk cId="2660316159" sldId="4213"/>
        </pc:sldMkLst>
        <pc:spChg chg="add del mod">
          <ac:chgData name="Yu-Hsuan Ho" userId="7280e5fb-ee59-4ff5-9a5c-6781f40a6885" providerId="ADAL" clId="{3243742F-9D31-AC48-9E3E-89863409F56E}" dt="2021-12-01T17:26:01.764" v="1152" actId="478"/>
          <ac:spMkLst>
            <pc:docMk/>
            <pc:sldMk cId="2660316159" sldId="4213"/>
            <ac:spMk id="3" creationId="{3612ECA4-0428-AB47-AB52-0375B30DEF7E}"/>
          </ac:spMkLst>
        </pc:spChg>
        <pc:spChg chg="add del mod">
          <ac:chgData name="Yu-Hsuan Ho" userId="7280e5fb-ee59-4ff5-9a5c-6781f40a6885" providerId="ADAL" clId="{3243742F-9D31-AC48-9E3E-89863409F56E}" dt="2021-12-01T17:27:44.160" v="1171" actId="767"/>
          <ac:spMkLst>
            <pc:docMk/>
            <pc:sldMk cId="2660316159" sldId="4213"/>
            <ac:spMk id="6" creationId="{8F73CBD6-30DC-9E4A-BFBA-D8525B9A7C4E}"/>
          </ac:spMkLst>
        </pc:spChg>
        <pc:spChg chg="add mod">
          <ac:chgData name="Yu-Hsuan Ho" userId="7280e5fb-ee59-4ff5-9a5c-6781f40a6885" providerId="ADAL" clId="{3243742F-9D31-AC48-9E3E-89863409F56E}" dt="2021-12-01T17:27:58.189" v="1175" actId="1582"/>
          <ac:spMkLst>
            <pc:docMk/>
            <pc:sldMk cId="2660316159" sldId="4213"/>
            <ac:spMk id="7" creationId="{82D9BEB2-E381-E94A-8377-B46FBECDAC2C}"/>
          </ac:spMkLst>
        </pc:spChg>
        <pc:spChg chg="add mod">
          <ac:chgData name="Yu-Hsuan Ho" userId="7280e5fb-ee59-4ff5-9a5c-6781f40a6885" providerId="ADAL" clId="{3243742F-9D31-AC48-9E3E-89863409F56E}" dt="2021-12-01T19:35:50.286" v="1339" actId="1076"/>
          <ac:spMkLst>
            <pc:docMk/>
            <pc:sldMk cId="2660316159" sldId="4213"/>
            <ac:spMk id="11" creationId="{A470485C-C07F-FA46-8F18-D5DCD9BE592D}"/>
          </ac:spMkLst>
        </pc:spChg>
        <pc:spChg chg="add del mod">
          <ac:chgData name="Yu-Hsuan Ho" userId="7280e5fb-ee59-4ff5-9a5c-6781f40a6885" providerId="ADAL" clId="{3243742F-9D31-AC48-9E3E-89863409F56E}" dt="2021-12-01T17:27:04.305" v="1166" actId="478"/>
          <ac:spMkLst>
            <pc:docMk/>
            <pc:sldMk cId="2660316159" sldId="4213"/>
            <ac:spMk id="15" creationId="{7D7439B4-858D-2A40-B947-B4903FAB5764}"/>
          </ac:spMkLst>
        </pc:spChg>
        <pc:grpChg chg="add del mod">
          <ac:chgData name="Yu-Hsuan Ho" userId="7280e5fb-ee59-4ff5-9a5c-6781f40a6885" providerId="ADAL" clId="{3243742F-9D31-AC48-9E3E-89863409F56E}" dt="2021-12-01T17:26:34.703" v="1162" actId="478"/>
          <ac:grpSpMkLst>
            <pc:docMk/>
            <pc:sldMk cId="2660316159" sldId="4213"/>
            <ac:grpSpMk id="2" creationId="{7ED4CA8E-24C9-4846-8197-E5925394F2A8}"/>
          </ac:grpSpMkLst>
        </pc:grpChg>
        <pc:grpChg chg="add mod">
          <ac:chgData name="Yu-Hsuan Ho" userId="7280e5fb-ee59-4ff5-9a5c-6781f40a6885" providerId="ADAL" clId="{3243742F-9D31-AC48-9E3E-89863409F56E}" dt="2021-12-01T19:15:28.753" v="1324" actId="164"/>
          <ac:grpSpMkLst>
            <pc:docMk/>
            <pc:sldMk cId="2660316159" sldId="4213"/>
            <ac:grpSpMk id="2" creationId="{9680492A-74CC-7F48-A26D-F3519213BA17}"/>
          </ac:grpSpMkLst>
        </pc:grpChg>
        <pc:grpChg chg="del mod">
          <ac:chgData name="Yu-Hsuan Ho" userId="7280e5fb-ee59-4ff5-9a5c-6781f40a6885" providerId="ADAL" clId="{3243742F-9D31-AC48-9E3E-89863409F56E}" dt="2021-12-01T16:24:32.771" v="830" actId="478"/>
          <ac:grpSpMkLst>
            <pc:docMk/>
            <pc:sldMk cId="2660316159" sldId="4213"/>
            <ac:grpSpMk id="17" creationId="{6129E9A5-BF84-4D49-BA4A-1EA02E811A9E}"/>
          </ac:grpSpMkLst>
        </pc:grpChg>
        <pc:grpChg chg="del mod">
          <ac:chgData name="Yu-Hsuan Ho" userId="7280e5fb-ee59-4ff5-9a5c-6781f40a6885" providerId="ADAL" clId="{3243742F-9D31-AC48-9E3E-89863409F56E}" dt="2021-12-01T16:24:32.771" v="830" actId="478"/>
          <ac:grpSpMkLst>
            <pc:docMk/>
            <pc:sldMk cId="2660316159" sldId="4213"/>
            <ac:grpSpMk id="19" creationId="{4EFC656B-3423-5B48-B2D7-6C70F163C8F3}"/>
          </ac:grpSpMkLst>
        </pc:grpChg>
        <pc:picChg chg="del">
          <ac:chgData name="Yu-Hsuan Ho" userId="7280e5fb-ee59-4ff5-9a5c-6781f40a6885" providerId="ADAL" clId="{3243742F-9D31-AC48-9E3E-89863409F56E}" dt="2021-12-01T16:24:32.771" v="830" actId="478"/>
          <ac:picMkLst>
            <pc:docMk/>
            <pc:sldMk cId="2660316159" sldId="4213"/>
            <ac:picMk id="9" creationId="{31EAF8C0-3728-504E-9282-9DB949D5FFC3}"/>
          </ac:picMkLst>
        </pc:picChg>
        <pc:picChg chg="add mod">
          <ac:chgData name="Yu-Hsuan Ho" userId="7280e5fb-ee59-4ff5-9a5c-6781f40a6885" providerId="ADAL" clId="{3243742F-9D31-AC48-9E3E-89863409F56E}" dt="2021-12-01T19:15:28.753" v="1324" actId="164"/>
          <ac:picMkLst>
            <pc:docMk/>
            <pc:sldMk cId="2660316159" sldId="4213"/>
            <ac:picMk id="10" creationId="{FA37021E-97F2-8B43-B584-C2BD51C32FF3}"/>
          </ac:picMkLst>
        </pc:picChg>
        <pc:picChg chg="mod topLvl">
          <ac:chgData name="Yu-Hsuan Ho" userId="7280e5fb-ee59-4ff5-9a5c-6781f40a6885" providerId="ADAL" clId="{3243742F-9D31-AC48-9E3E-89863409F56E}" dt="2021-12-01T17:27:12.702" v="1169" actId="1076"/>
          <ac:picMkLst>
            <pc:docMk/>
            <pc:sldMk cId="2660316159" sldId="4213"/>
            <ac:picMk id="23" creationId="{09A9BB8A-D1D1-BB4E-B2F7-F514DA438A07}"/>
          </ac:picMkLst>
        </pc:picChg>
        <pc:picChg chg="del mod topLvl">
          <ac:chgData name="Yu-Hsuan Ho" userId="7280e5fb-ee59-4ff5-9a5c-6781f40a6885" providerId="ADAL" clId="{3243742F-9D31-AC48-9E3E-89863409F56E}" dt="2021-12-01T17:26:34.703" v="1162" actId="478"/>
          <ac:picMkLst>
            <pc:docMk/>
            <pc:sldMk cId="2660316159" sldId="4213"/>
            <ac:picMk id="25" creationId="{534B2113-C30E-9A47-9714-778C3DAEA5AA}"/>
          </ac:picMkLst>
        </pc:picChg>
        <pc:picChg chg="add del mod">
          <ac:chgData name="Yu-Hsuan Ho" userId="7280e5fb-ee59-4ff5-9a5c-6781f40a6885" providerId="ADAL" clId="{3243742F-9D31-AC48-9E3E-89863409F56E}" dt="2021-12-01T17:41:42.762" v="1249" actId="478"/>
          <ac:picMkLst>
            <pc:docMk/>
            <pc:sldMk cId="2660316159" sldId="4213"/>
            <ac:picMk id="41" creationId="{2AA93A6A-1813-0D41-9762-7078A36C5BAD}"/>
          </ac:picMkLst>
        </pc:picChg>
        <pc:picChg chg="add del mod">
          <ac:chgData name="Yu-Hsuan Ho" userId="7280e5fb-ee59-4ff5-9a5c-6781f40a6885" providerId="ADAL" clId="{3243742F-9D31-AC48-9E3E-89863409F56E}" dt="2021-12-01T17:41:02.590" v="1248" actId="478"/>
          <ac:picMkLst>
            <pc:docMk/>
            <pc:sldMk cId="2660316159" sldId="4213"/>
            <ac:picMk id="43" creationId="{2E3095CB-324F-6B48-AF3E-7F4DC6A6B010}"/>
          </ac:picMkLst>
        </pc:picChg>
        <pc:picChg chg="add mod">
          <ac:chgData name="Yu-Hsuan Ho" userId="7280e5fb-ee59-4ff5-9a5c-6781f40a6885" providerId="ADAL" clId="{3243742F-9D31-AC48-9E3E-89863409F56E}" dt="2021-12-02T12:45:54.078" v="2206" actId="14826"/>
          <ac:picMkLst>
            <pc:docMk/>
            <pc:sldMk cId="2660316159" sldId="4213"/>
            <ac:picMk id="45" creationId="{D1362ED6-74AA-0542-8445-AFA46BADABE0}"/>
          </ac:picMkLst>
        </pc:picChg>
        <pc:cxnChg chg="add mod">
          <ac:chgData name="Yu-Hsuan Ho" userId="7280e5fb-ee59-4ff5-9a5c-6781f40a6885" providerId="ADAL" clId="{3243742F-9D31-AC48-9E3E-89863409F56E}" dt="2021-12-01T19:15:28.753" v="1324" actId="164"/>
          <ac:cxnSpMkLst>
            <pc:docMk/>
            <pc:sldMk cId="2660316159" sldId="4213"/>
            <ac:cxnSpMk id="14" creationId="{41C94A64-76D0-8D44-91B3-993F6E375392}"/>
          </ac:cxnSpMkLst>
        </pc:cxnChg>
        <pc:cxnChg chg="add mod">
          <ac:chgData name="Yu-Hsuan Ho" userId="7280e5fb-ee59-4ff5-9a5c-6781f40a6885" providerId="ADAL" clId="{3243742F-9D31-AC48-9E3E-89863409F56E}" dt="2021-12-01T19:15:28.753" v="1324" actId="164"/>
          <ac:cxnSpMkLst>
            <pc:docMk/>
            <pc:sldMk cId="2660316159" sldId="4213"/>
            <ac:cxnSpMk id="21" creationId="{68E2881E-5A56-0E4B-80B9-90A548BF3137}"/>
          </ac:cxnSpMkLst>
        </pc:cxnChg>
      </pc:sldChg>
      <pc:sldChg chg="addSp delSp modSp add del mod modTransition modShow">
        <pc:chgData name="Yu-Hsuan Ho" userId="7280e5fb-ee59-4ff5-9a5c-6781f40a6885" providerId="ADAL" clId="{3243742F-9D31-AC48-9E3E-89863409F56E}" dt="2021-12-01T20:42:17.557" v="2042" actId="2696"/>
        <pc:sldMkLst>
          <pc:docMk/>
          <pc:sldMk cId="706935530" sldId="4214"/>
        </pc:sldMkLst>
        <pc:spChg chg="add mod">
          <ac:chgData name="Yu-Hsuan Ho" userId="7280e5fb-ee59-4ff5-9a5c-6781f40a6885" providerId="ADAL" clId="{3243742F-9D31-AC48-9E3E-89863409F56E}" dt="2021-12-01T20:11:16.240" v="1853" actId="1076"/>
          <ac:spMkLst>
            <pc:docMk/>
            <pc:sldMk cId="706935530" sldId="4214"/>
            <ac:spMk id="6" creationId="{FC875624-E186-3047-9C78-A7CE8458B88F}"/>
          </ac:spMkLst>
        </pc:spChg>
        <pc:spChg chg="del">
          <ac:chgData name="Yu-Hsuan Ho" userId="7280e5fb-ee59-4ff5-9a5c-6781f40a6885" providerId="ADAL" clId="{3243742F-9D31-AC48-9E3E-89863409F56E}" dt="2021-12-01T17:32:22.107" v="1208" actId="478"/>
          <ac:spMkLst>
            <pc:docMk/>
            <pc:sldMk cId="706935530" sldId="4214"/>
            <ac:spMk id="7" creationId="{82D9BEB2-E381-E94A-8377-B46FBECDAC2C}"/>
          </ac:spMkLst>
        </pc:spChg>
        <pc:spChg chg="add mod">
          <ac:chgData name="Yu-Hsuan Ho" userId="7280e5fb-ee59-4ff5-9a5c-6781f40a6885" providerId="ADAL" clId="{3243742F-9D31-AC48-9E3E-89863409F56E}" dt="2021-12-01T20:12:40.956" v="1892" actId="1035"/>
          <ac:spMkLst>
            <pc:docMk/>
            <pc:sldMk cId="706935530" sldId="4214"/>
            <ac:spMk id="9" creationId="{6E769CF1-3AC6-4C42-835C-A9B4073D97C7}"/>
          </ac:spMkLst>
        </pc:spChg>
        <pc:picChg chg="add del mod">
          <ac:chgData name="Yu-Hsuan Ho" userId="7280e5fb-ee59-4ff5-9a5c-6781f40a6885" providerId="ADAL" clId="{3243742F-9D31-AC48-9E3E-89863409F56E}" dt="2021-12-01T19:05:17.261" v="1272" actId="478"/>
          <ac:picMkLst>
            <pc:docMk/>
            <pc:sldMk cId="706935530" sldId="4214"/>
            <ac:picMk id="3" creationId="{4041C0ED-40EE-AF43-BEE4-A59BB474EB96}"/>
          </ac:picMkLst>
        </pc:picChg>
        <pc:picChg chg="add del mod">
          <ac:chgData name="Yu-Hsuan Ho" userId="7280e5fb-ee59-4ff5-9a5c-6781f40a6885" providerId="ADAL" clId="{3243742F-9D31-AC48-9E3E-89863409F56E}" dt="2021-12-01T17:43:22.781" v="1259" actId="21"/>
          <ac:picMkLst>
            <pc:docMk/>
            <pc:sldMk cId="706935530" sldId="4214"/>
            <ac:picMk id="6" creationId="{B923602B-719A-9443-A46C-4AAC6E6C917C}"/>
          </ac:picMkLst>
        </pc:picChg>
        <pc:picChg chg="add del mod">
          <ac:chgData name="Yu-Hsuan Ho" userId="7280e5fb-ee59-4ff5-9a5c-6781f40a6885" providerId="ADAL" clId="{3243742F-9D31-AC48-9E3E-89863409F56E}" dt="2021-12-01T20:10:40.501" v="1847" actId="478"/>
          <ac:picMkLst>
            <pc:docMk/>
            <pc:sldMk cId="706935530" sldId="4214"/>
            <ac:picMk id="7" creationId="{2AF9D727-487A-F14B-A23E-17F6BBBFB67F}"/>
          </ac:picMkLst>
        </pc:picChg>
        <pc:picChg chg="add del mod modCrop">
          <ac:chgData name="Yu-Hsuan Ho" userId="7280e5fb-ee59-4ff5-9a5c-6781f40a6885" providerId="ADAL" clId="{3243742F-9D31-AC48-9E3E-89863409F56E}" dt="2021-12-01T20:12:33.372" v="1889" actId="14100"/>
          <ac:picMkLst>
            <pc:docMk/>
            <pc:sldMk cId="706935530" sldId="4214"/>
            <ac:picMk id="8" creationId="{260E5B6F-CE7A-3945-BADD-5E6BB2176DBB}"/>
          </ac:picMkLst>
        </pc:picChg>
        <pc:picChg chg="del">
          <ac:chgData name="Yu-Hsuan Ho" userId="7280e5fb-ee59-4ff5-9a5c-6781f40a6885" providerId="ADAL" clId="{3243742F-9D31-AC48-9E3E-89863409F56E}" dt="2021-12-01T17:32:33.296" v="1213" actId="478"/>
          <ac:picMkLst>
            <pc:docMk/>
            <pc:sldMk cId="706935530" sldId="4214"/>
            <ac:picMk id="10" creationId="{FA37021E-97F2-8B43-B584-C2BD51C32FF3}"/>
          </ac:picMkLst>
        </pc:picChg>
        <pc:picChg chg="del">
          <ac:chgData name="Yu-Hsuan Ho" userId="7280e5fb-ee59-4ff5-9a5c-6781f40a6885" providerId="ADAL" clId="{3243742F-9D31-AC48-9E3E-89863409F56E}" dt="2021-12-01T17:32:23.894" v="1209" actId="478"/>
          <ac:picMkLst>
            <pc:docMk/>
            <pc:sldMk cId="706935530" sldId="4214"/>
            <ac:picMk id="23" creationId="{09A9BB8A-D1D1-BB4E-B2F7-F514DA438A07}"/>
          </ac:picMkLst>
        </pc:picChg>
        <pc:cxnChg chg="add mod">
          <ac:chgData name="Yu-Hsuan Ho" userId="7280e5fb-ee59-4ff5-9a5c-6781f40a6885" providerId="ADAL" clId="{3243742F-9D31-AC48-9E3E-89863409F56E}" dt="2021-12-01T20:12:09.947" v="1878" actId="1582"/>
          <ac:cxnSpMkLst>
            <pc:docMk/>
            <pc:sldMk cId="706935530" sldId="4214"/>
            <ac:cxnSpMk id="11" creationId="{59E72267-9DB6-834B-94D4-C6EA6A8E5401}"/>
          </ac:cxnSpMkLst>
        </pc:cxnChg>
        <pc:cxnChg chg="del">
          <ac:chgData name="Yu-Hsuan Ho" userId="7280e5fb-ee59-4ff5-9a5c-6781f40a6885" providerId="ADAL" clId="{3243742F-9D31-AC48-9E3E-89863409F56E}" dt="2021-12-01T17:32:32.658" v="1212" actId="478"/>
          <ac:cxnSpMkLst>
            <pc:docMk/>
            <pc:sldMk cId="706935530" sldId="4214"/>
            <ac:cxnSpMk id="14" creationId="{41C94A64-76D0-8D44-91B3-993F6E375392}"/>
          </ac:cxnSpMkLst>
        </pc:cxnChg>
        <pc:cxnChg chg="del">
          <ac:chgData name="Yu-Hsuan Ho" userId="7280e5fb-ee59-4ff5-9a5c-6781f40a6885" providerId="ADAL" clId="{3243742F-9D31-AC48-9E3E-89863409F56E}" dt="2021-12-01T17:32:35.331" v="1215" actId="478"/>
          <ac:cxnSpMkLst>
            <pc:docMk/>
            <pc:sldMk cId="706935530" sldId="4214"/>
            <ac:cxnSpMk id="21" creationId="{68E2881E-5A56-0E4B-80B9-90A548BF3137}"/>
          </ac:cxnSpMkLst>
        </pc:cxnChg>
      </pc:sldChg>
      <pc:sldChg chg="addSp delSp modSp add mod addAnim delAnim modAnim modShow modNotesTx">
        <pc:chgData name="Yu-Hsuan Ho" userId="7280e5fb-ee59-4ff5-9a5c-6781f40a6885" providerId="ADAL" clId="{3243742F-9D31-AC48-9E3E-89863409F56E}" dt="2021-12-02T12:46:09.024" v="2207" actId="14826"/>
        <pc:sldMkLst>
          <pc:docMk/>
          <pc:sldMk cId="2653401154" sldId="4215"/>
        </pc:sldMkLst>
        <pc:spChg chg="add del mod">
          <ac:chgData name="Yu-Hsuan Ho" userId="7280e5fb-ee59-4ff5-9a5c-6781f40a6885" providerId="ADAL" clId="{3243742F-9D31-AC48-9E3E-89863409F56E}" dt="2021-12-01T20:23:51.430" v="2016" actId="478"/>
          <ac:spMkLst>
            <pc:docMk/>
            <pc:sldMk cId="2653401154" sldId="4215"/>
            <ac:spMk id="8" creationId="{A26AC595-D382-0249-BA8C-2769EACE823B}"/>
          </ac:spMkLst>
        </pc:spChg>
        <pc:spChg chg="add del mod">
          <ac:chgData name="Yu-Hsuan Ho" userId="7280e5fb-ee59-4ff5-9a5c-6781f40a6885" providerId="ADAL" clId="{3243742F-9D31-AC48-9E3E-89863409F56E}" dt="2021-12-01T20:05:51.332" v="1816" actId="478"/>
          <ac:spMkLst>
            <pc:docMk/>
            <pc:sldMk cId="2653401154" sldId="4215"/>
            <ac:spMk id="9" creationId="{0FFCBD85-01F4-D44C-80BA-C8BE749EFC52}"/>
          </ac:spMkLst>
        </pc:spChg>
        <pc:spChg chg="add mod">
          <ac:chgData name="Yu-Hsuan Ho" userId="7280e5fb-ee59-4ff5-9a5c-6781f40a6885" providerId="ADAL" clId="{3243742F-9D31-AC48-9E3E-89863409F56E}" dt="2021-12-01T20:24:02.113" v="2019" actId="167"/>
          <ac:spMkLst>
            <pc:docMk/>
            <pc:sldMk cId="2653401154" sldId="4215"/>
            <ac:spMk id="18" creationId="{B79F0706-B277-1945-9F54-29AC7F045E51}"/>
          </ac:spMkLst>
        </pc:spChg>
        <pc:spChg chg="add del mod">
          <ac:chgData name="Yu-Hsuan Ho" userId="7280e5fb-ee59-4ff5-9a5c-6781f40a6885" providerId="ADAL" clId="{3243742F-9D31-AC48-9E3E-89863409F56E}" dt="2021-12-01T20:41:22.981" v="2039" actId="164"/>
          <ac:spMkLst>
            <pc:docMk/>
            <pc:sldMk cId="2653401154" sldId="4215"/>
            <ac:spMk id="19" creationId="{9671050D-C968-6541-BADA-4529B4C25D8D}"/>
          </ac:spMkLst>
        </pc:spChg>
        <pc:grpChg chg="add mod">
          <ac:chgData name="Yu-Hsuan Ho" userId="7280e5fb-ee59-4ff5-9a5c-6781f40a6885" providerId="ADAL" clId="{3243742F-9D31-AC48-9E3E-89863409F56E}" dt="2021-12-01T20:41:22.981" v="2039" actId="164"/>
          <ac:grpSpMkLst>
            <pc:docMk/>
            <pc:sldMk cId="2653401154" sldId="4215"/>
            <ac:grpSpMk id="22" creationId="{2D0556ED-B1E5-D54F-94D9-ABE388988D59}"/>
          </ac:grpSpMkLst>
        </pc:grpChg>
        <pc:picChg chg="del mod">
          <ac:chgData name="Yu-Hsuan Ho" userId="7280e5fb-ee59-4ff5-9a5c-6781f40a6885" providerId="ADAL" clId="{3243742F-9D31-AC48-9E3E-89863409F56E}" dt="2021-12-01T20:12:49.903" v="1895" actId="478"/>
          <ac:picMkLst>
            <pc:docMk/>
            <pc:sldMk cId="2653401154" sldId="4215"/>
            <ac:picMk id="3" creationId="{4041C0ED-40EE-AF43-BEE4-A59BB474EB96}"/>
          </ac:picMkLst>
        </pc:picChg>
        <pc:picChg chg="add del mod">
          <ac:chgData name="Yu-Hsuan Ho" userId="7280e5fb-ee59-4ff5-9a5c-6781f40a6885" providerId="ADAL" clId="{3243742F-9D31-AC48-9E3E-89863409F56E}" dt="2021-12-01T19:38:25.624" v="1350" actId="21"/>
          <ac:picMkLst>
            <pc:docMk/>
            <pc:sldMk cId="2653401154" sldId="4215"/>
            <ac:picMk id="4" creationId="{FEE6DB87-95D2-9945-A826-0CC9F38A1406}"/>
          </ac:picMkLst>
        </pc:picChg>
        <pc:picChg chg="add mod">
          <ac:chgData name="Yu-Hsuan Ho" userId="7280e5fb-ee59-4ff5-9a5c-6781f40a6885" providerId="ADAL" clId="{3243742F-9D31-AC48-9E3E-89863409F56E}" dt="2021-12-02T12:46:09.024" v="2207" actId="14826"/>
          <ac:picMkLst>
            <pc:docMk/>
            <pc:sldMk cId="2653401154" sldId="4215"/>
            <ac:picMk id="6" creationId="{151CC687-5CD3-554A-B2CD-DE5C11EA75A6}"/>
          </ac:picMkLst>
        </pc:picChg>
        <pc:picChg chg="del">
          <ac:chgData name="Yu-Hsuan Ho" userId="7280e5fb-ee59-4ff5-9a5c-6781f40a6885" providerId="ADAL" clId="{3243742F-9D31-AC48-9E3E-89863409F56E}" dt="2021-12-01T17:38:17.133" v="1233" actId="478"/>
          <ac:picMkLst>
            <pc:docMk/>
            <pc:sldMk cId="2653401154" sldId="4215"/>
            <ac:picMk id="6" creationId="{B923602B-719A-9443-A46C-4AAC6E6C917C}"/>
          </ac:picMkLst>
        </pc:picChg>
        <pc:picChg chg="add del mod">
          <ac:chgData name="Yu-Hsuan Ho" userId="7280e5fb-ee59-4ff5-9a5c-6781f40a6885" providerId="ADAL" clId="{3243742F-9D31-AC48-9E3E-89863409F56E}" dt="2021-12-01T20:23:49.213" v="2015" actId="21"/>
          <ac:picMkLst>
            <pc:docMk/>
            <pc:sldMk cId="2653401154" sldId="4215"/>
            <ac:picMk id="7" creationId="{C215665A-46DA-3C47-831A-830270F80C5F}"/>
          </ac:picMkLst>
        </pc:picChg>
        <pc:picChg chg="add del mod">
          <ac:chgData name="Yu-Hsuan Ho" userId="7280e5fb-ee59-4ff5-9a5c-6781f40a6885" providerId="ADAL" clId="{3243742F-9D31-AC48-9E3E-89863409F56E}" dt="2021-12-01T20:12:48.652" v="1894" actId="21"/>
          <ac:picMkLst>
            <pc:docMk/>
            <pc:sldMk cId="2653401154" sldId="4215"/>
            <ac:picMk id="13" creationId="{A8CFB3BC-AF5A-E647-B4B0-C5BB1531E117}"/>
          </ac:picMkLst>
        </pc:picChg>
        <pc:picChg chg="add mod">
          <ac:chgData name="Yu-Hsuan Ho" userId="7280e5fb-ee59-4ff5-9a5c-6781f40a6885" providerId="ADAL" clId="{3243742F-9D31-AC48-9E3E-89863409F56E}" dt="2021-12-01T20:13:02.585" v="1900" actId="1076"/>
          <ac:picMkLst>
            <pc:docMk/>
            <pc:sldMk cId="2653401154" sldId="4215"/>
            <ac:picMk id="14" creationId="{08E6980B-1D00-8F4D-8522-4EC31B5534BC}"/>
          </ac:picMkLst>
        </pc:picChg>
        <pc:picChg chg="add mod">
          <ac:chgData name="Yu-Hsuan Ho" userId="7280e5fb-ee59-4ff5-9a5c-6781f40a6885" providerId="ADAL" clId="{3243742F-9D31-AC48-9E3E-89863409F56E}" dt="2021-12-01T20:44:49.013" v="2045" actId="1582"/>
          <ac:picMkLst>
            <pc:docMk/>
            <pc:sldMk cId="2653401154" sldId="4215"/>
            <ac:picMk id="17" creationId="{570DF1BD-0F20-6248-917F-DD5DCC63C3B9}"/>
          </ac:picMkLst>
        </pc:picChg>
        <pc:cxnChg chg="add mod">
          <ac:chgData name="Yu-Hsuan Ho" userId="7280e5fb-ee59-4ff5-9a5c-6781f40a6885" providerId="ADAL" clId="{3243742F-9D31-AC48-9E3E-89863409F56E}" dt="2021-12-01T20:28:23.824" v="2034" actId="14100"/>
          <ac:cxnSpMkLst>
            <pc:docMk/>
            <pc:sldMk cId="2653401154" sldId="4215"/>
            <ac:cxnSpMk id="11" creationId="{A2B0A4CB-77F2-0C4C-BC9E-2953B25C4CB1}"/>
          </ac:cxnSpMkLst>
        </pc:cxnChg>
        <pc:cxnChg chg="add mod">
          <ac:chgData name="Yu-Hsuan Ho" userId="7280e5fb-ee59-4ff5-9a5c-6781f40a6885" providerId="ADAL" clId="{3243742F-9D31-AC48-9E3E-89863409F56E}" dt="2021-12-01T20:41:22.981" v="2039" actId="164"/>
          <ac:cxnSpMkLst>
            <pc:docMk/>
            <pc:sldMk cId="2653401154" sldId="4215"/>
            <ac:cxnSpMk id="20" creationId="{F10796BC-6C74-0240-8422-F238017C5112}"/>
          </ac:cxnSpMkLst>
        </pc:cxnChg>
      </pc:sldChg>
      <pc:sldChg chg="addSp delSp modSp add mod ord modAnim modNotesTx">
        <pc:chgData name="Yu-Hsuan Ho" userId="7280e5fb-ee59-4ff5-9a5c-6781f40a6885" providerId="ADAL" clId="{3243742F-9D31-AC48-9E3E-89863409F56E}" dt="2021-12-01T21:24:33.895" v="2118" actId="12"/>
        <pc:sldMkLst>
          <pc:docMk/>
          <pc:sldMk cId="1267595819" sldId="4216"/>
        </pc:sldMkLst>
        <pc:spChg chg="del">
          <ac:chgData name="Yu-Hsuan Ho" userId="7280e5fb-ee59-4ff5-9a5c-6781f40a6885" providerId="ADAL" clId="{3243742F-9D31-AC48-9E3E-89863409F56E}" dt="2021-12-01T19:38:29.469" v="1351" actId="478"/>
          <ac:spMkLst>
            <pc:docMk/>
            <pc:sldMk cId="1267595819" sldId="4216"/>
            <ac:spMk id="6" creationId="{FC875624-E186-3047-9C78-A7CE8458B88F}"/>
          </ac:spMkLst>
        </pc:spChg>
        <pc:spChg chg="add mod">
          <ac:chgData name="Yu-Hsuan Ho" userId="7280e5fb-ee59-4ff5-9a5c-6781f40a6885" providerId="ADAL" clId="{3243742F-9D31-AC48-9E3E-89863409F56E}" dt="2021-12-01T20:21:25.775" v="1986" actId="14100"/>
          <ac:spMkLst>
            <pc:docMk/>
            <pc:sldMk cId="1267595819" sldId="4216"/>
            <ac:spMk id="16" creationId="{BE48FB7C-86B0-FD42-971A-BE8CA7A78494}"/>
          </ac:spMkLst>
        </pc:spChg>
        <pc:grpChg chg="add mod">
          <ac:chgData name="Yu-Hsuan Ho" userId="7280e5fb-ee59-4ff5-9a5c-6781f40a6885" providerId="ADAL" clId="{3243742F-9D31-AC48-9E3E-89863409F56E}" dt="2021-12-01T20:47:08.870" v="2046" actId="14100"/>
          <ac:grpSpMkLst>
            <pc:docMk/>
            <pc:sldMk cId="1267595819" sldId="4216"/>
            <ac:grpSpMk id="20" creationId="{56CEF017-7F17-6545-A63C-C28C372D4447}"/>
          </ac:grpSpMkLst>
        </pc:grpChg>
        <pc:picChg chg="add del mod">
          <ac:chgData name="Yu-Hsuan Ho" userId="7280e5fb-ee59-4ff5-9a5c-6781f40a6885" providerId="ADAL" clId="{3243742F-9D31-AC48-9E3E-89863409F56E}" dt="2021-12-01T20:14:19.027" v="1904" actId="478"/>
          <ac:picMkLst>
            <pc:docMk/>
            <pc:sldMk cId="1267595819" sldId="4216"/>
            <ac:picMk id="3" creationId="{3A11F067-B0E7-5547-8A6B-2180FFEBC74A}"/>
          </ac:picMkLst>
        </pc:picChg>
        <pc:picChg chg="del">
          <ac:chgData name="Yu-Hsuan Ho" userId="7280e5fb-ee59-4ff5-9a5c-6781f40a6885" providerId="ADAL" clId="{3243742F-9D31-AC48-9E3E-89863409F56E}" dt="2021-12-01T19:38:29.469" v="1351" actId="478"/>
          <ac:picMkLst>
            <pc:docMk/>
            <pc:sldMk cId="1267595819" sldId="4216"/>
            <ac:picMk id="7" creationId="{2AF9D727-487A-F14B-A23E-17F6BBBFB67F}"/>
          </ac:picMkLst>
        </pc:picChg>
        <pc:picChg chg="add mod modCrop">
          <ac:chgData name="Yu-Hsuan Ho" userId="7280e5fb-ee59-4ff5-9a5c-6781f40a6885" providerId="ADAL" clId="{3243742F-9D31-AC48-9E3E-89863409F56E}" dt="2021-12-01T20:27:36.225" v="2031" actId="164"/>
          <ac:picMkLst>
            <pc:docMk/>
            <pc:sldMk cId="1267595819" sldId="4216"/>
            <ac:picMk id="8" creationId="{030D5107-E4D4-9E4A-AB64-EDA3D4805AC3}"/>
          </ac:picMkLst>
        </pc:picChg>
        <pc:picChg chg="add del mod">
          <ac:chgData name="Yu-Hsuan Ho" userId="7280e5fb-ee59-4ff5-9a5c-6781f40a6885" providerId="ADAL" clId="{3243742F-9D31-AC48-9E3E-89863409F56E}" dt="2021-12-01T20:14:22.282" v="1906" actId="478"/>
          <ac:picMkLst>
            <pc:docMk/>
            <pc:sldMk cId="1267595819" sldId="4216"/>
            <ac:picMk id="9" creationId="{F61A654E-E116-6F43-82BC-CE37FD3189ED}"/>
          </ac:picMkLst>
        </pc:picChg>
        <pc:picChg chg="add mod">
          <ac:chgData name="Yu-Hsuan Ho" userId="7280e5fb-ee59-4ff5-9a5c-6781f40a6885" providerId="ADAL" clId="{3243742F-9D31-AC48-9E3E-89863409F56E}" dt="2021-12-01T20:09:08.001" v="1843" actId="1076"/>
          <ac:picMkLst>
            <pc:docMk/>
            <pc:sldMk cId="1267595819" sldId="4216"/>
            <ac:picMk id="10" creationId="{D04C9B76-1D92-FB40-A252-EB9673BD17B9}"/>
          </ac:picMkLst>
        </pc:picChg>
        <pc:picChg chg="add del mod modCrop">
          <ac:chgData name="Yu-Hsuan Ho" userId="7280e5fb-ee59-4ff5-9a5c-6781f40a6885" providerId="ADAL" clId="{3243742F-9D31-AC48-9E3E-89863409F56E}" dt="2021-12-01T20:16:29.547" v="1914" actId="478"/>
          <ac:picMkLst>
            <pc:docMk/>
            <pc:sldMk cId="1267595819" sldId="4216"/>
            <ac:picMk id="11" creationId="{385850E4-67F2-CD40-8410-ED0533FC398C}"/>
          </ac:picMkLst>
        </pc:picChg>
        <pc:picChg chg="add del mod">
          <ac:chgData name="Yu-Hsuan Ho" userId="7280e5fb-ee59-4ff5-9a5c-6781f40a6885" providerId="ADAL" clId="{3243742F-9D31-AC48-9E3E-89863409F56E}" dt="2021-12-01T20:17:48.200" v="1949" actId="478"/>
          <ac:picMkLst>
            <pc:docMk/>
            <pc:sldMk cId="1267595819" sldId="4216"/>
            <ac:picMk id="12" creationId="{A1DF6978-F2C6-904E-B120-7A6FDBBF1811}"/>
          </ac:picMkLst>
        </pc:picChg>
        <pc:picChg chg="add del mod modCrop">
          <ac:chgData name="Yu-Hsuan Ho" userId="7280e5fb-ee59-4ff5-9a5c-6781f40a6885" providerId="ADAL" clId="{3243742F-9D31-AC48-9E3E-89863409F56E}" dt="2021-12-01T20:19:08.669" v="1971" actId="478"/>
          <ac:picMkLst>
            <pc:docMk/>
            <pc:sldMk cId="1267595819" sldId="4216"/>
            <ac:picMk id="14" creationId="{05CC4671-6E40-8C4D-861E-C944FEBCD617}"/>
          </ac:picMkLst>
        </pc:picChg>
        <pc:picChg chg="add mod">
          <ac:chgData name="Yu-Hsuan Ho" userId="7280e5fb-ee59-4ff5-9a5c-6781f40a6885" providerId="ADAL" clId="{3243742F-9D31-AC48-9E3E-89863409F56E}" dt="2021-12-01T20:18:38.288" v="1953" actId="167"/>
          <ac:picMkLst>
            <pc:docMk/>
            <pc:sldMk cId="1267595819" sldId="4216"/>
            <ac:picMk id="15" creationId="{7E6A5ACA-0A8F-8A49-A686-74244B4A2BBE}"/>
          </ac:picMkLst>
        </pc:picChg>
        <pc:cxnChg chg="add mod">
          <ac:chgData name="Yu-Hsuan Ho" userId="7280e5fb-ee59-4ff5-9a5c-6781f40a6885" providerId="ADAL" clId="{3243742F-9D31-AC48-9E3E-89863409F56E}" dt="2021-12-01T20:27:36.225" v="2031" actId="164"/>
          <ac:cxnSpMkLst>
            <pc:docMk/>
            <pc:sldMk cId="1267595819" sldId="4216"/>
            <ac:cxnSpMk id="18" creationId="{CAC77C55-6DCF-8145-A252-BE709FBE0833}"/>
          </ac:cxnSpMkLst>
        </pc:cxnChg>
      </pc:sldChg>
      <pc:sldChg chg="addSp delSp modSp add del modAnim">
        <pc:chgData name="Yu-Hsuan Ho" userId="7280e5fb-ee59-4ff5-9a5c-6781f40a6885" providerId="ADAL" clId="{3243742F-9D31-AC48-9E3E-89863409F56E}" dt="2021-12-01T20:25:10.687" v="2025" actId="2890"/>
        <pc:sldMkLst>
          <pc:docMk/>
          <pc:sldMk cId="1151132521" sldId="4217"/>
        </pc:sldMkLst>
        <pc:picChg chg="add del mod">
          <ac:chgData name="Yu-Hsuan Ho" userId="7280e5fb-ee59-4ff5-9a5c-6781f40a6885" providerId="ADAL" clId="{3243742F-9D31-AC48-9E3E-89863409F56E}" dt="2021-12-01T20:25:09.636" v="2024"/>
          <ac:picMkLst>
            <pc:docMk/>
            <pc:sldMk cId="1151132521" sldId="4217"/>
            <ac:picMk id="7" creationId="{9F16711C-F23D-744C-A2CD-354137C6C939}"/>
          </ac:picMkLst>
        </pc:picChg>
        <pc:picChg chg="add del mod">
          <ac:chgData name="Yu-Hsuan Ho" userId="7280e5fb-ee59-4ff5-9a5c-6781f40a6885" providerId="ADAL" clId="{3243742F-9D31-AC48-9E3E-89863409F56E}" dt="2021-12-01T20:25:09.636" v="2024"/>
          <ac:picMkLst>
            <pc:docMk/>
            <pc:sldMk cId="1151132521" sldId="4217"/>
            <ac:picMk id="12" creationId="{ADDF8FBA-6B6B-6F43-8784-DB231D80AB19}"/>
          </ac:picMkLst>
        </pc:picChg>
        <pc:cxnChg chg="add del mod">
          <ac:chgData name="Yu-Hsuan Ho" userId="7280e5fb-ee59-4ff5-9a5c-6781f40a6885" providerId="ADAL" clId="{3243742F-9D31-AC48-9E3E-89863409F56E}" dt="2021-12-01T20:25:09.636" v="2024"/>
          <ac:cxnSpMkLst>
            <pc:docMk/>
            <pc:sldMk cId="1151132521" sldId="4217"/>
            <ac:cxnSpMk id="10" creationId="{7887C108-EB71-6442-A805-6A1F544D6B69}"/>
          </ac:cxnSpMkLst>
        </pc:cxnChg>
      </pc:sldChg>
      <pc:sldChg chg="addSp delSp modSp mod">
        <pc:chgData name="Yu-Hsuan Ho" userId="7280e5fb-ee59-4ff5-9a5c-6781f40a6885" providerId="ADAL" clId="{3243742F-9D31-AC48-9E3E-89863409F56E}" dt="2021-12-02T11:27:25.101" v="2202" actId="113"/>
        <pc:sldMkLst>
          <pc:docMk/>
          <pc:sldMk cId="2776437927" sldId="4219"/>
        </pc:sldMkLst>
        <pc:spChg chg="del">
          <ac:chgData name="Yu-Hsuan Ho" userId="7280e5fb-ee59-4ff5-9a5c-6781f40a6885" providerId="ADAL" clId="{3243742F-9D31-AC48-9E3E-89863409F56E}" dt="2021-12-02T11:20:55.469" v="2186" actId="478"/>
          <ac:spMkLst>
            <pc:docMk/>
            <pc:sldMk cId="2776437927" sldId="4219"/>
            <ac:spMk id="2" creationId="{0C0CDF28-DCA8-4062-BDA4-FBE36F745BE8}"/>
          </ac:spMkLst>
        </pc:spChg>
        <pc:spChg chg="mod">
          <ac:chgData name="Yu-Hsuan Ho" userId="7280e5fb-ee59-4ff5-9a5c-6781f40a6885" providerId="ADAL" clId="{3243742F-9D31-AC48-9E3E-89863409F56E}" dt="2021-12-02T11:27:25.101" v="2202" actId="113"/>
          <ac:spMkLst>
            <pc:docMk/>
            <pc:sldMk cId="2776437927" sldId="4219"/>
            <ac:spMk id="3" creationId="{3BB5311D-68A7-42D4-BE24-B9CD0F6F72C3}"/>
          </ac:spMkLst>
        </pc:spChg>
        <pc:spChg chg="add mod">
          <ac:chgData name="Yu-Hsuan Ho" userId="7280e5fb-ee59-4ff5-9a5c-6781f40a6885" providerId="ADAL" clId="{3243742F-9D31-AC48-9E3E-89863409F56E}" dt="2021-12-02T11:17:36.458" v="2179"/>
          <ac:spMkLst>
            <pc:docMk/>
            <pc:sldMk cId="2776437927" sldId="4219"/>
            <ac:spMk id="4" creationId="{EB88E7FB-54AA-A847-89F1-C02E766D80FB}"/>
          </ac:spMkLst>
        </pc:spChg>
        <pc:spChg chg="add del mod">
          <ac:chgData name="Yu-Hsuan Ho" userId="7280e5fb-ee59-4ff5-9a5c-6781f40a6885" providerId="ADAL" clId="{3243742F-9D31-AC48-9E3E-89863409F56E}" dt="2021-12-02T11:20:58.774" v="2188" actId="478"/>
          <ac:spMkLst>
            <pc:docMk/>
            <pc:sldMk cId="2776437927" sldId="4219"/>
            <ac:spMk id="8" creationId="{5C44F995-8565-A242-A085-DB01C513FC46}"/>
          </ac:spMkLst>
        </pc:spChg>
        <pc:spChg chg="add mod">
          <ac:chgData name="Yu-Hsuan Ho" userId="7280e5fb-ee59-4ff5-9a5c-6781f40a6885" providerId="ADAL" clId="{3243742F-9D31-AC48-9E3E-89863409F56E}" dt="2021-12-02T11:20:56.050" v="2187"/>
          <ac:spMkLst>
            <pc:docMk/>
            <pc:sldMk cId="2776437927" sldId="4219"/>
            <ac:spMk id="9" creationId="{3BC01659-3859-1F41-A6A4-32A249BEBD00}"/>
          </ac:spMkLst>
        </pc:spChg>
        <pc:picChg chg="add mod">
          <ac:chgData name="Yu-Hsuan Ho" userId="7280e5fb-ee59-4ff5-9a5c-6781f40a6885" providerId="ADAL" clId="{3243742F-9D31-AC48-9E3E-89863409F56E}" dt="2021-12-02T11:17:36.458" v="2179"/>
          <ac:picMkLst>
            <pc:docMk/>
            <pc:sldMk cId="2776437927" sldId="4219"/>
            <ac:picMk id="5" creationId="{69C5DB7E-5F4B-5244-B010-B8D78D6A88A0}"/>
          </ac:picMkLst>
        </pc:picChg>
        <pc:picChg chg="add mod">
          <ac:chgData name="Yu-Hsuan Ho" userId="7280e5fb-ee59-4ff5-9a5c-6781f40a6885" providerId="ADAL" clId="{3243742F-9D31-AC48-9E3E-89863409F56E}" dt="2021-12-02T11:17:36.458" v="2179"/>
          <ac:picMkLst>
            <pc:docMk/>
            <pc:sldMk cId="2776437927" sldId="4219"/>
            <ac:picMk id="6" creationId="{D72129D7-184C-504D-99F9-DE498DCF7C1E}"/>
          </ac:picMkLst>
        </pc:picChg>
      </pc:sldChg>
    </pc:docChg>
  </pc:docChgLst>
  <pc:docChgLst>
    <pc:chgData name="Steve Ollier" userId="S::steve.ollier@royalgreenwich.gov.uk::1be9cb31-e9ce-41c3-9097-b2da242c8190" providerId="AD" clId="Web-{20232661-393D-31F5-DD26-877CA451A85B}"/>
    <pc:docChg chg="modSld">
      <pc:chgData name="Steve Ollier" userId="S::steve.ollier@royalgreenwich.gov.uk::1be9cb31-e9ce-41c3-9097-b2da242c8190" providerId="AD" clId="Web-{20232661-393D-31F5-DD26-877CA451A85B}" dt="2021-12-02T09:41:21.958" v="2" actId="20577"/>
      <pc:docMkLst>
        <pc:docMk/>
      </pc:docMkLst>
      <pc:sldChg chg="modSp">
        <pc:chgData name="Steve Ollier" userId="S::steve.ollier@royalgreenwich.gov.uk::1be9cb31-e9ce-41c3-9097-b2da242c8190" providerId="AD" clId="Web-{20232661-393D-31F5-DD26-877CA451A85B}" dt="2021-12-02T09:41:21.958" v="2" actId="20577"/>
        <pc:sldMkLst>
          <pc:docMk/>
          <pc:sldMk cId="1075852321" sldId="4154"/>
        </pc:sldMkLst>
        <pc:spChg chg="mod">
          <ac:chgData name="Steve Ollier" userId="S::steve.ollier@royalgreenwich.gov.uk::1be9cb31-e9ce-41c3-9097-b2da242c8190" providerId="AD" clId="Web-{20232661-393D-31F5-DD26-877CA451A85B}" dt="2021-12-02T09:41:21.958" v="2" actId="20577"/>
          <ac:spMkLst>
            <pc:docMk/>
            <pc:sldMk cId="1075852321" sldId="4154"/>
            <ac:spMk id="8" creationId="{85640AA7-C014-DF49-89AE-429F0C2D1656}"/>
          </ac:spMkLst>
        </pc:spChg>
      </pc:sldChg>
    </pc:docChg>
  </pc:docChgLst>
  <pc:docChgLst>
    <pc:chgData name="Rebecca Layng" userId="S::rebecca.layng@royalgreenwich.gov.uk::78d1d68e-f760-4c2a-afe5-1969b3439a30" providerId="AD" clId="Web-{F816F2F6-98DF-B9A8-A1E4-88F1946FC929}"/>
    <pc:docChg chg="modSld">
      <pc:chgData name="Rebecca Layng" userId="S::rebecca.layng@royalgreenwich.gov.uk::78d1d68e-f760-4c2a-afe5-1969b3439a30" providerId="AD" clId="Web-{F816F2F6-98DF-B9A8-A1E4-88F1946FC929}" dt="2021-12-02T13:24:37.590" v="434"/>
      <pc:docMkLst>
        <pc:docMk/>
      </pc:docMkLst>
      <pc:sldChg chg="modNotes">
        <pc:chgData name="Rebecca Layng" userId="S::rebecca.layng@royalgreenwich.gov.uk::78d1d68e-f760-4c2a-afe5-1969b3439a30" providerId="AD" clId="Web-{F816F2F6-98DF-B9A8-A1E4-88F1946FC929}" dt="2021-12-02T13:24:37.590" v="434"/>
        <pc:sldMkLst>
          <pc:docMk/>
          <pc:sldMk cId="3532720935" sldId="4086"/>
        </pc:sldMkLst>
      </pc:sldChg>
    </pc:docChg>
  </pc:docChgLst>
  <pc:docChgLst>
    <pc:chgData name="Steve Ollier" userId="S::steve.ollier@royalgreenwich.gov.uk::1be9cb31-e9ce-41c3-9097-b2da242c8190" providerId="AD" clId="Web-{24DD26B4-DB56-940D-7214-0356F1F83112}"/>
    <pc:docChg chg="delSld modSld">
      <pc:chgData name="Steve Ollier" userId="S::steve.ollier@royalgreenwich.gov.uk::1be9cb31-e9ce-41c3-9097-b2da242c8190" providerId="AD" clId="Web-{24DD26B4-DB56-940D-7214-0356F1F83112}" dt="2021-12-01T14:55:01.465" v="8"/>
      <pc:docMkLst>
        <pc:docMk/>
      </pc:docMkLst>
      <pc:sldChg chg="modNotes">
        <pc:chgData name="Steve Ollier" userId="S::steve.ollier@royalgreenwich.gov.uk::1be9cb31-e9ce-41c3-9097-b2da242c8190" providerId="AD" clId="Web-{24DD26B4-DB56-940D-7214-0356F1F83112}" dt="2021-12-01T14:52:39.274" v="7"/>
        <pc:sldMkLst>
          <pc:docMk/>
          <pc:sldMk cId="2176926453" sldId="4188"/>
        </pc:sldMkLst>
      </pc:sldChg>
      <pc:sldChg chg="del">
        <pc:chgData name="Steve Ollier" userId="S::steve.ollier@royalgreenwich.gov.uk::1be9cb31-e9ce-41c3-9097-b2da242c8190" providerId="AD" clId="Web-{24DD26B4-DB56-940D-7214-0356F1F83112}" dt="2021-12-01T14:55:01.465" v="8"/>
        <pc:sldMkLst>
          <pc:docMk/>
          <pc:sldMk cId="3024647131" sldId="4201"/>
        </pc:sldMkLst>
      </pc:sldChg>
    </pc:docChg>
  </pc:docChgLst>
  <pc:docChgLst>
    <pc:chgData name="Rebecca Layng" userId="S::rebecca.layng@royalgreenwich.gov.uk::78d1d68e-f760-4c2a-afe5-1969b3439a30" providerId="AD" clId="Web-{C2F865D6-570D-BE3E-E32D-FAD1529E33C9}"/>
    <pc:docChg chg="modSld">
      <pc:chgData name="Rebecca Layng" userId="S::rebecca.layng@royalgreenwich.gov.uk::78d1d68e-f760-4c2a-afe5-1969b3439a30" providerId="AD" clId="Web-{C2F865D6-570D-BE3E-E32D-FAD1529E33C9}" dt="2021-12-01T17:59:18.620" v="1261"/>
      <pc:docMkLst>
        <pc:docMk/>
      </pc:docMkLst>
      <pc:sldChg chg="modSp modNotes">
        <pc:chgData name="Rebecca Layng" userId="S::rebecca.layng@royalgreenwich.gov.uk::78d1d68e-f760-4c2a-afe5-1969b3439a30" providerId="AD" clId="Web-{C2F865D6-570D-BE3E-E32D-FAD1529E33C9}" dt="2021-12-01T17:59:18.620" v="1261"/>
        <pc:sldMkLst>
          <pc:docMk/>
          <pc:sldMk cId="3532720935" sldId="4086"/>
        </pc:sldMkLst>
        <pc:grpChg chg="mod">
          <ac:chgData name="Rebecca Layng" userId="S::rebecca.layng@royalgreenwich.gov.uk::78d1d68e-f760-4c2a-afe5-1969b3439a30" providerId="AD" clId="Web-{C2F865D6-570D-BE3E-E32D-FAD1529E33C9}" dt="2021-12-01T17:40:53.772" v="762" actId="1076"/>
          <ac:grpSpMkLst>
            <pc:docMk/>
            <pc:sldMk cId="3532720935" sldId="4086"/>
            <ac:grpSpMk id="3" creationId="{3810BA90-5EE3-B849-B965-E55FDC667A61}"/>
          </ac:grpSpMkLst>
        </pc:grpChg>
      </pc:sldChg>
      <pc:sldChg chg="modNotes">
        <pc:chgData name="Rebecca Layng" userId="S::rebecca.layng@royalgreenwich.gov.uk::78d1d68e-f760-4c2a-afe5-1969b3439a30" providerId="AD" clId="Web-{C2F865D6-570D-BE3E-E32D-FAD1529E33C9}" dt="2021-12-01T16:11:09.491" v="16"/>
        <pc:sldMkLst>
          <pc:docMk/>
          <pc:sldMk cId="3018937668" sldId="4165"/>
        </pc:sldMkLst>
      </pc:sldChg>
    </pc:docChg>
  </pc:docChgLst>
  <pc:docChgLst>
    <pc:chgData name="Steve Ollier" userId="S::steve.ollier@royalgreenwich.gov.uk::1be9cb31-e9ce-41c3-9097-b2da242c8190" providerId="AD" clId="Web-{E6E9D9E0-EE7C-4842-9D0D-387DC8493EC5}"/>
    <pc:docChg chg="modSld">
      <pc:chgData name="Steve Ollier" userId="S::steve.ollier@royalgreenwich.gov.uk::1be9cb31-e9ce-41c3-9097-b2da242c8190" providerId="AD" clId="Web-{E6E9D9E0-EE7C-4842-9D0D-387DC8493EC5}" dt="2021-11-30T12:26:11.475" v="2"/>
      <pc:docMkLst>
        <pc:docMk/>
      </pc:docMkLst>
      <pc:sldChg chg="modNotes">
        <pc:chgData name="Steve Ollier" userId="S::steve.ollier@royalgreenwich.gov.uk::1be9cb31-e9ce-41c3-9097-b2da242c8190" providerId="AD" clId="Web-{E6E9D9E0-EE7C-4842-9D0D-387DC8493EC5}" dt="2021-11-30T12:26:11.475" v="2"/>
        <pc:sldMkLst>
          <pc:docMk/>
          <pc:sldMk cId="1075852321" sldId="4154"/>
        </pc:sldMkLst>
      </pc:sldChg>
    </pc:docChg>
  </pc:docChgLst>
  <pc:docChgLst>
    <pc:chgData name="Jenny Thai" userId="f6367c5b-f076-4a86-b04b-58dc94368136" providerId="ADAL" clId="{4A07EC1C-3F3C-504B-9C9D-E42A16648B47}"/>
    <pc:docChg chg="custSel addSld modSld">
      <pc:chgData name="Jenny Thai" userId="f6367c5b-f076-4a86-b04b-58dc94368136" providerId="ADAL" clId="{4A07EC1C-3F3C-504B-9C9D-E42A16648B47}" dt="2021-11-29T17:03:25.554" v="3"/>
      <pc:docMkLst>
        <pc:docMk/>
      </pc:docMkLst>
      <pc:sldChg chg="add">
        <pc:chgData name="Jenny Thai" userId="f6367c5b-f076-4a86-b04b-58dc94368136" providerId="ADAL" clId="{4A07EC1C-3F3C-504B-9C9D-E42A16648B47}" dt="2021-11-29T17:02:10.568" v="0"/>
        <pc:sldMkLst>
          <pc:docMk/>
          <pc:sldMk cId="1754189806" sldId="287"/>
        </pc:sldMkLst>
      </pc:sldChg>
      <pc:sldChg chg="add">
        <pc:chgData name="Jenny Thai" userId="f6367c5b-f076-4a86-b04b-58dc94368136" providerId="ADAL" clId="{4A07EC1C-3F3C-504B-9C9D-E42A16648B47}" dt="2021-11-29T17:02:10.568" v="0"/>
        <pc:sldMkLst>
          <pc:docMk/>
          <pc:sldMk cId="3345585885" sldId="4080"/>
        </pc:sldMkLst>
      </pc:sldChg>
      <pc:sldChg chg="add">
        <pc:chgData name="Jenny Thai" userId="f6367c5b-f076-4a86-b04b-58dc94368136" providerId="ADAL" clId="{4A07EC1C-3F3C-504B-9C9D-E42A16648B47}" dt="2021-11-29T17:02:10.568" v="0"/>
        <pc:sldMkLst>
          <pc:docMk/>
          <pc:sldMk cId="1461654045" sldId="4083"/>
        </pc:sldMkLst>
      </pc:sldChg>
      <pc:sldChg chg="add addCm delCm modCm">
        <pc:chgData name="Jenny Thai" userId="f6367c5b-f076-4a86-b04b-58dc94368136" providerId="ADAL" clId="{4A07EC1C-3F3C-504B-9C9D-E42A16648B47}" dt="2021-11-29T17:03:25.554" v="3"/>
        <pc:sldMkLst>
          <pc:docMk/>
          <pc:sldMk cId="2998493005" sldId="4121"/>
        </pc:sldMkLst>
      </pc:sldChg>
    </pc:docChg>
  </pc:docChgLst>
  <pc:docChgLst>
    <pc:chgData name="Constance Wroe" userId="S::constance.wroe@royalgreenwich.gov.uk::a976c3c3-3bbc-45fb-bf23-c4f8c68aa101" providerId="AD" clId="Web-{EBC25560-ABCB-980C-3D42-6A967ED1EEC4}"/>
    <pc:docChg chg="mod modSld">
      <pc:chgData name="Constance Wroe" userId="S::constance.wroe@royalgreenwich.gov.uk::a976c3c3-3bbc-45fb-bf23-c4f8c68aa101" providerId="AD" clId="Web-{EBC25560-ABCB-980C-3D42-6A967ED1EEC4}" dt="2021-12-01T12:30:27.415" v="67"/>
      <pc:docMkLst>
        <pc:docMk/>
      </pc:docMkLst>
      <pc:sldChg chg="modSp addCm modCm">
        <pc:chgData name="Constance Wroe" userId="S::constance.wroe@royalgreenwich.gov.uk::a976c3c3-3bbc-45fb-bf23-c4f8c68aa101" providerId="AD" clId="Web-{EBC25560-ABCB-980C-3D42-6A967ED1EEC4}" dt="2021-12-01T12:30:27.415" v="67"/>
        <pc:sldMkLst>
          <pc:docMk/>
          <pc:sldMk cId="407281306" sldId="4206"/>
        </pc:sldMkLst>
        <pc:graphicFrameChg chg="mod modGraphic">
          <ac:chgData name="Constance Wroe" userId="S::constance.wroe@royalgreenwich.gov.uk::a976c3c3-3bbc-45fb-bf23-c4f8c68aa101" providerId="AD" clId="Web-{EBC25560-ABCB-980C-3D42-6A967ED1EEC4}" dt="2021-12-01T11:52:31.153" v="59"/>
          <ac:graphicFrameMkLst>
            <pc:docMk/>
            <pc:sldMk cId="407281306" sldId="4206"/>
            <ac:graphicFrameMk id="12" creationId="{68E6B68A-8678-4A32-91C4-E7D02A9D2D0E}"/>
          </ac:graphicFrameMkLst>
        </pc:graphicFrameChg>
        <pc:picChg chg="mod">
          <ac:chgData name="Constance Wroe" userId="S::constance.wroe@royalgreenwich.gov.uk::a976c3c3-3bbc-45fb-bf23-c4f8c68aa101" providerId="AD" clId="Web-{EBC25560-ABCB-980C-3D42-6A967ED1EEC4}" dt="2021-12-01T11:52:49.341" v="60" actId="1076"/>
          <ac:picMkLst>
            <pc:docMk/>
            <pc:sldMk cId="407281306" sldId="4206"/>
            <ac:picMk id="18" creationId="{5AC1270A-0C3E-421C-90A3-857B82DAAB4B}"/>
          </ac:picMkLst>
        </pc:picChg>
        <pc:picChg chg="mod">
          <ac:chgData name="Constance Wroe" userId="S::constance.wroe@royalgreenwich.gov.uk::a976c3c3-3bbc-45fb-bf23-c4f8c68aa101" providerId="AD" clId="Web-{EBC25560-ABCB-980C-3D42-6A967ED1EEC4}" dt="2021-12-01T11:52:51.404" v="61" actId="1076"/>
          <ac:picMkLst>
            <pc:docMk/>
            <pc:sldMk cId="407281306" sldId="4206"/>
            <ac:picMk id="20" creationId="{91CE45D0-EB12-439D-8332-76D36BF77ADE}"/>
          </ac:picMkLst>
        </pc:picChg>
      </pc:sldChg>
    </pc:docChg>
  </pc:docChgLst>
  <pc:docChgLst>
    <pc:chgData name="Alex Sturtivant" userId="05ead3f8-a71e-41c6-9f9d-44406ed944f2" providerId="ADAL" clId="{0F50A354-0A68-4AAC-BBBE-9D2C7B8BAE39}"/>
    <pc:docChg chg="undo custSel addSld modSld sldOrd addSection modSection">
      <pc:chgData name="Alex Sturtivant" userId="05ead3f8-a71e-41c6-9f9d-44406ed944f2" providerId="ADAL" clId="{0F50A354-0A68-4AAC-BBBE-9D2C7B8BAE39}" dt="2021-12-02T10:46:12.863" v="1671" actId="1076"/>
      <pc:docMkLst>
        <pc:docMk/>
      </pc:docMkLst>
      <pc:sldChg chg="ord">
        <pc:chgData name="Alex Sturtivant" userId="05ead3f8-a71e-41c6-9f9d-44406ed944f2" providerId="ADAL" clId="{0F50A354-0A68-4AAC-BBBE-9D2C7B8BAE39}" dt="2021-12-02T10:15:49.229" v="1668"/>
        <pc:sldMkLst>
          <pc:docMk/>
          <pc:sldMk cId="1545903214" sldId="397"/>
        </pc:sldMkLst>
      </pc:sldChg>
      <pc:sldChg chg="delSp add mod addCm">
        <pc:chgData name="Alex Sturtivant" userId="05ead3f8-a71e-41c6-9f9d-44406ed944f2" providerId="ADAL" clId="{0F50A354-0A68-4AAC-BBBE-9D2C7B8BAE39}" dt="2021-11-29T17:17:02.711" v="6" actId="478"/>
        <pc:sldMkLst>
          <pc:docMk/>
          <pc:sldMk cId="1075852321" sldId="4154"/>
        </pc:sldMkLst>
        <pc:picChg chg="del">
          <ac:chgData name="Alex Sturtivant" userId="05ead3f8-a71e-41c6-9f9d-44406ed944f2" providerId="ADAL" clId="{0F50A354-0A68-4AAC-BBBE-9D2C7B8BAE39}" dt="2021-11-29T17:17:02.711" v="6" actId="478"/>
          <ac:picMkLst>
            <pc:docMk/>
            <pc:sldMk cId="1075852321" sldId="4154"/>
            <ac:picMk id="7" creationId="{F3EE7F69-5125-7D4C-9075-6AEDD69ABCF4}"/>
          </ac:picMkLst>
        </pc:picChg>
      </pc:sldChg>
      <pc:sldChg chg="add ord addCm">
        <pc:chgData name="Alex Sturtivant" userId="05ead3f8-a71e-41c6-9f9d-44406ed944f2" providerId="ADAL" clId="{0F50A354-0A68-4AAC-BBBE-9D2C7B8BAE39}" dt="2021-11-29T17:19:29.223" v="10"/>
        <pc:sldMkLst>
          <pc:docMk/>
          <pc:sldMk cId="2102786432" sldId="4186"/>
        </pc:sldMkLst>
      </pc:sldChg>
      <pc:sldChg chg="modNotesTx">
        <pc:chgData name="Alex Sturtivant" userId="05ead3f8-a71e-41c6-9f9d-44406ed944f2" providerId="ADAL" clId="{0F50A354-0A68-4AAC-BBBE-9D2C7B8BAE39}" dt="2021-12-01T15:31:23.104" v="1376" actId="20577"/>
        <pc:sldMkLst>
          <pc:docMk/>
          <pc:sldMk cId="1022673855" sldId="4192"/>
        </pc:sldMkLst>
      </pc:sldChg>
      <pc:sldChg chg="addSp delSp modSp mod modNotesTx">
        <pc:chgData name="Alex Sturtivant" userId="05ead3f8-a71e-41c6-9f9d-44406ed944f2" providerId="ADAL" clId="{0F50A354-0A68-4AAC-BBBE-9D2C7B8BAE39}" dt="2021-12-01T16:57:39.552" v="1377" actId="20577"/>
        <pc:sldMkLst>
          <pc:docMk/>
          <pc:sldMk cId="309383009" sldId="4193"/>
        </pc:sldMkLst>
        <pc:spChg chg="add mod">
          <ac:chgData name="Alex Sturtivant" userId="05ead3f8-a71e-41c6-9f9d-44406ed944f2" providerId="ADAL" clId="{0F50A354-0A68-4AAC-BBBE-9D2C7B8BAE39}" dt="2021-12-01T11:10:21.685" v="1026" actId="552"/>
          <ac:spMkLst>
            <pc:docMk/>
            <pc:sldMk cId="309383009" sldId="4193"/>
            <ac:spMk id="4" creationId="{F3E432B0-4A6C-474F-B3BB-0076AABB681D}"/>
          </ac:spMkLst>
        </pc:spChg>
        <pc:spChg chg="add mod">
          <ac:chgData name="Alex Sturtivant" userId="05ead3f8-a71e-41c6-9f9d-44406ed944f2" providerId="ADAL" clId="{0F50A354-0A68-4AAC-BBBE-9D2C7B8BAE39}" dt="2021-12-01T11:10:21.685" v="1026" actId="552"/>
          <ac:spMkLst>
            <pc:docMk/>
            <pc:sldMk cId="309383009" sldId="4193"/>
            <ac:spMk id="5" creationId="{D30A5E86-6D06-4098-AB1D-6EF28E1AA0D0}"/>
          </ac:spMkLst>
        </pc:spChg>
        <pc:spChg chg="mod">
          <ac:chgData name="Alex Sturtivant" userId="05ead3f8-a71e-41c6-9f9d-44406ed944f2" providerId="ADAL" clId="{0F50A354-0A68-4AAC-BBBE-9D2C7B8BAE39}" dt="2021-12-01T11:16:32.872" v="1067" actId="20577"/>
          <ac:spMkLst>
            <pc:docMk/>
            <pc:sldMk cId="309383009" sldId="4193"/>
            <ac:spMk id="6" creationId="{DDC3148A-6B65-4547-B5A9-EDD000EA9C7A}"/>
          </ac:spMkLst>
        </pc:spChg>
        <pc:spChg chg="add mod">
          <ac:chgData name="Alex Sturtivant" userId="05ead3f8-a71e-41c6-9f9d-44406ed944f2" providerId="ADAL" clId="{0F50A354-0A68-4AAC-BBBE-9D2C7B8BAE39}" dt="2021-12-01T11:10:21.685" v="1026" actId="552"/>
          <ac:spMkLst>
            <pc:docMk/>
            <pc:sldMk cId="309383009" sldId="4193"/>
            <ac:spMk id="7" creationId="{4331B625-7682-4F28-A3B7-115F0DB2044D}"/>
          </ac:spMkLst>
        </pc:spChg>
        <pc:spChg chg="add mod">
          <ac:chgData name="Alex Sturtivant" userId="05ead3f8-a71e-41c6-9f9d-44406ed944f2" providerId="ADAL" clId="{0F50A354-0A68-4AAC-BBBE-9D2C7B8BAE39}" dt="2021-12-01T11:48:15.500" v="1297" actId="1076"/>
          <ac:spMkLst>
            <pc:docMk/>
            <pc:sldMk cId="309383009" sldId="4193"/>
            <ac:spMk id="8" creationId="{BDE1344B-1531-443D-9B71-C7F68291CCD3}"/>
          </ac:spMkLst>
        </pc:spChg>
        <pc:spChg chg="add mod">
          <ac:chgData name="Alex Sturtivant" userId="05ead3f8-a71e-41c6-9f9d-44406ed944f2" providerId="ADAL" clId="{0F50A354-0A68-4AAC-BBBE-9D2C7B8BAE39}" dt="2021-12-01T11:48:15.500" v="1297" actId="1076"/>
          <ac:spMkLst>
            <pc:docMk/>
            <pc:sldMk cId="309383009" sldId="4193"/>
            <ac:spMk id="9" creationId="{04E36CCC-3B9D-4F35-BA7A-AE65AAD7F60E}"/>
          </ac:spMkLst>
        </pc:spChg>
        <pc:spChg chg="add del mod">
          <ac:chgData name="Alex Sturtivant" userId="05ead3f8-a71e-41c6-9f9d-44406ed944f2" providerId="ADAL" clId="{0F50A354-0A68-4AAC-BBBE-9D2C7B8BAE39}" dt="2021-12-01T11:47:49.589" v="1295" actId="478"/>
          <ac:spMkLst>
            <pc:docMk/>
            <pc:sldMk cId="309383009" sldId="4193"/>
            <ac:spMk id="19" creationId="{2DA9833E-43C2-4002-A007-D546E02E2819}"/>
          </ac:spMkLst>
        </pc:spChg>
        <pc:spChg chg="mod">
          <ac:chgData name="Alex Sturtivant" userId="05ead3f8-a71e-41c6-9f9d-44406ed944f2" providerId="ADAL" clId="{0F50A354-0A68-4AAC-BBBE-9D2C7B8BAE39}" dt="2021-12-01T12:37:25.006" v="1369" actId="14100"/>
          <ac:spMkLst>
            <pc:docMk/>
            <pc:sldMk cId="309383009" sldId="4193"/>
            <ac:spMk id="101" creationId="{00000000-0000-0000-0000-000000000000}"/>
          </ac:spMkLst>
        </pc:spChg>
        <pc:picChg chg="add del mod">
          <ac:chgData name="Alex Sturtivant" userId="05ead3f8-a71e-41c6-9f9d-44406ed944f2" providerId="ADAL" clId="{0F50A354-0A68-4AAC-BBBE-9D2C7B8BAE39}" dt="2021-12-01T11:17:29.080" v="1069" actId="478"/>
          <ac:picMkLst>
            <pc:docMk/>
            <pc:sldMk cId="309383009" sldId="4193"/>
            <ac:picMk id="1026" creationId="{4BCD5085-5C6D-4802-A911-A1D9663F403A}"/>
          </ac:picMkLst>
        </pc:picChg>
        <pc:cxnChg chg="add mod">
          <ac:chgData name="Alex Sturtivant" userId="05ead3f8-a71e-41c6-9f9d-44406ed944f2" providerId="ADAL" clId="{0F50A354-0A68-4AAC-BBBE-9D2C7B8BAE39}" dt="2021-12-01T11:48:15.500" v="1297" actId="1076"/>
          <ac:cxnSpMkLst>
            <pc:docMk/>
            <pc:sldMk cId="309383009" sldId="4193"/>
            <ac:cxnSpMk id="3" creationId="{A4AE1B28-FBC8-4FE5-8009-78B6264E5919}"/>
          </ac:cxnSpMkLst>
        </pc:cxnChg>
        <pc:cxnChg chg="add mod">
          <ac:chgData name="Alex Sturtivant" userId="05ead3f8-a71e-41c6-9f9d-44406ed944f2" providerId="ADAL" clId="{0F50A354-0A68-4AAC-BBBE-9D2C7B8BAE39}" dt="2021-12-01T11:48:15.500" v="1297" actId="1076"/>
          <ac:cxnSpMkLst>
            <pc:docMk/>
            <pc:sldMk cId="309383009" sldId="4193"/>
            <ac:cxnSpMk id="12" creationId="{17D8657A-C7D5-4003-BDCE-21A347003681}"/>
          </ac:cxnSpMkLst>
        </pc:cxnChg>
        <pc:cxnChg chg="add del mod">
          <ac:chgData name="Alex Sturtivant" userId="05ead3f8-a71e-41c6-9f9d-44406ed944f2" providerId="ADAL" clId="{0F50A354-0A68-4AAC-BBBE-9D2C7B8BAE39}" dt="2021-12-01T11:18:57.458" v="1089" actId="478"/>
          <ac:cxnSpMkLst>
            <pc:docMk/>
            <pc:sldMk cId="309383009" sldId="4193"/>
            <ac:cxnSpMk id="13" creationId="{12C56405-A2CD-40E2-8D9C-F4B1AFED73D5}"/>
          </ac:cxnSpMkLst>
        </pc:cxnChg>
      </pc:sldChg>
      <pc:sldChg chg="modSp mod">
        <pc:chgData name="Alex Sturtivant" userId="05ead3f8-a71e-41c6-9f9d-44406ed944f2" providerId="ADAL" clId="{0F50A354-0A68-4AAC-BBBE-9D2C7B8BAE39}" dt="2021-12-02T10:46:12.863" v="1671" actId="1076"/>
        <pc:sldMkLst>
          <pc:docMk/>
          <pc:sldMk cId="1556010070" sldId="4194"/>
        </pc:sldMkLst>
        <pc:spChg chg="mod">
          <ac:chgData name="Alex Sturtivant" userId="05ead3f8-a71e-41c6-9f9d-44406ed944f2" providerId="ADAL" clId="{0F50A354-0A68-4AAC-BBBE-9D2C7B8BAE39}" dt="2021-12-02T10:46:12.863" v="1671" actId="1076"/>
          <ac:spMkLst>
            <pc:docMk/>
            <pc:sldMk cId="1556010070" sldId="4194"/>
            <ac:spMk id="6" creationId="{5CADC8EC-DAE7-0845-AB85-A2A4CADB880A}"/>
          </ac:spMkLst>
        </pc:spChg>
      </pc:sldChg>
      <pc:sldChg chg="addSp modSp mod">
        <pc:chgData name="Alex Sturtivant" userId="05ead3f8-a71e-41c6-9f9d-44406ed944f2" providerId="ADAL" clId="{0F50A354-0A68-4AAC-BBBE-9D2C7B8BAE39}" dt="2021-12-02T09:01:34.318" v="1664" actId="1076"/>
        <pc:sldMkLst>
          <pc:docMk/>
          <pc:sldMk cId="393892542" sldId="4195"/>
        </pc:sldMkLst>
        <pc:spChg chg="mod">
          <ac:chgData name="Alex Sturtivant" userId="05ead3f8-a71e-41c6-9f9d-44406ed944f2" providerId="ADAL" clId="{0F50A354-0A68-4AAC-BBBE-9D2C7B8BAE39}" dt="2021-12-01T11:58:22.951" v="1360" actId="20577"/>
          <ac:spMkLst>
            <pc:docMk/>
            <pc:sldMk cId="393892542" sldId="4195"/>
            <ac:spMk id="2" creationId="{EEE926D5-6F98-4EC7-BB4A-F609F9F1F71B}"/>
          </ac:spMkLst>
        </pc:spChg>
        <pc:spChg chg="add mod">
          <ac:chgData name="Alex Sturtivant" userId="05ead3f8-a71e-41c6-9f9d-44406ed944f2" providerId="ADAL" clId="{0F50A354-0A68-4AAC-BBBE-9D2C7B8BAE39}" dt="2021-12-02T09:01:34.318" v="1664" actId="1076"/>
          <ac:spMkLst>
            <pc:docMk/>
            <pc:sldMk cId="393892542" sldId="4195"/>
            <ac:spMk id="7" creationId="{046B2830-754D-4F3E-8FA7-E9BB5AA7659F}"/>
          </ac:spMkLst>
        </pc:spChg>
      </pc:sldChg>
      <pc:sldChg chg="ord">
        <pc:chgData name="Alex Sturtivant" userId="05ead3f8-a71e-41c6-9f9d-44406ed944f2" providerId="ADAL" clId="{0F50A354-0A68-4AAC-BBBE-9D2C7B8BAE39}" dt="2021-12-02T10:15:49.229" v="1668"/>
        <pc:sldMkLst>
          <pc:docMk/>
          <pc:sldMk cId="2941299187" sldId="4205"/>
        </pc:sldMkLst>
      </pc:sldChg>
      <pc:sldChg chg="ord modCm">
        <pc:chgData name="Alex Sturtivant" userId="05ead3f8-a71e-41c6-9f9d-44406ed944f2" providerId="ADAL" clId="{0F50A354-0A68-4AAC-BBBE-9D2C7B8BAE39}" dt="2021-12-02T10:16:08.805" v="1670"/>
        <pc:sldMkLst>
          <pc:docMk/>
          <pc:sldMk cId="407281306" sldId="4206"/>
        </pc:sldMkLst>
      </pc:sldChg>
      <pc:sldChg chg="addSp delSp modSp add mod modNotesTx">
        <pc:chgData name="Alex Sturtivant" userId="05ead3f8-a71e-41c6-9f9d-44406ed944f2" providerId="ADAL" clId="{0F50A354-0A68-4AAC-BBBE-9D2C7B8BAE39}" dt="2021-12-01T11:53:34.804" v="1339" actId="20577"/>
        <pc:sldMkLst>
          <pc:docMk/>
          <pc:sldMk cId="1873360466" sldId="4207"/>
        </pc:sldMkLst>
        <pc:spChg chg="add mod">
          <ac:chgData name="Alex Sturtivant" userId="05ead3f8-a71e-41c6-9f9d-44406ed944f2" providerId="ADAL" clId="{0F50A354-0A68-4AAC-BBBE-9D2C7B8BAE39}" dt="2021-12-01T11:53:34.804" v="1339" actId="20577"/>
          <ac:spMkLst>
            <pc:docMk/>
            <pc:sldMk cId="1873360466" sldId="4207"/>
            <ac:spMk id="7" creationId="{8C5332B6-CFD1-49F1-8D39-90A8BAA35292}"/>
          </ac:spMkLst>
        </pc:spChg>
        <pc:spChg chg="mod">
          <ac:chgData name="Alex Sturtivant" userId="05ead3f8-a71e-41c6-9f9d-44406ed944f2" providerId="ADAL" clId="{0F50A354-0A68-4AAC-BBBE-9D2C7B8BAE39}" dt="2021-12-01T10:47:11.173" v="108" actId="1076"/>
          <ac:spMkLst>
            <pc:docMk/>
            <pc:sldMk cId="1873360466" sldId="4207"/>
            <ac:spMk id="10" creationId="{A14CB1AC-4F45-ED4D-B36E-D8375566BF8E}"/>
          </ac:spMkLst>
        </pc:spChg>
        <pc:picChg chg="del">
          <ac:chgData name="Alex Sturtivant" userId="05ead3f8-a71e-41c6-9f9d-44406ed944f2" providerId="ADAL" clId="{0F50A354-0A68-4AAC-BBBE-9D2C7B8BAE39}" dt="2021-12-01T10:45:38.707" v="13" actId="478"/>
          <ac:picMkLst>
            <pc:docMk/>
            <pc:sldMk cId="1873360466" sldId="4207"/>
            <ac:picMk id="1026" creationId="{3894CDC2-BA94-9B49-89E9-7194E8F981DB}"/>
          </ac:picMkLst>
        </pc:picChg>
      </pc:sldChg>
      <pc:sldChg chg="modSp mod modNotesTx">
        <pc:chgData name="Alex Sturtivant" userId="05ead3f8-a71e-41c6-9f9d-44406ed944f2" providerId="ADAL" clId="{0F50A354-0A68-4AAC-BBBE-9D2C7B8BAE39}" dt="2021-12-01T11:30:05.942" v="1179" actId="20577"/>
        <pc:sldMkLst>
          <pc:docMk/>
          <pc:sldMk cId="1164865931" sldId="4208"/>
        </pc:sldMkLst>
        <pc:spChg chg="mod">
          <ac:chgData name="Alex Sturtivant" userId="05ead3f8-a71e-41c6-9f9d-44406ed944f2" providerId="ADAL" clId="{0F50A354-0A68-4AAC-BBBE-9D2C7B8BAE39}" dt="2021-12-01T11:22:35.514" v="1142" actId="1076"/>
          <ac:spMkLst>
            <pc:docMk/>
            <pc:sldMk cId="1164865931" sldId="4208"/>
            <ac:spMk id="6" creationId="{5CADC8EC-DAE7-0845-AB85-A2A4CADB880A}"/>
          </ac:spMkLst>
        </pc:spChg>
      </pc:sldChg>
    </pc:docChg>
  </pc:docChgLst>
</pc:chgInfo>
</file>

<file path=ppt/comments/modernComment_104E_BCF17C33.xml><?xml version="1.0" encoding="utf-8"?>
<p188:cmLst xmlns:a="http://schemas.openxmlformats.org/drawingml/2006/main" xmlns:r="http://schemas.openxmlformats.org/officeDocument/2006/relationships" xmlns:p188="http://schemas.microsoft.com/office/powerpoint/2018/8/main">
  <p188:cm id="{84E4ABBB-993E-452F-9D66-73D8CC0A0AB4}" authorId="{0F65A496-1998-1A7D-F96B-2A4C46A1480D}" created="2021-11-30T14:35:29.915">
    <pc:sldMkLst xmlns:pc="http://schemas.microsoft.com/office/powerpoint/2013/main/command">
      <pc:docMk/>
      <pc:sldMk cId="3169942579" sldId="4174"/>
    </pc:sldMkLst>
    <p188:txBody>
      <a:bodyPr/>
      <a:lstStyle/>
      <a:p>
        <a:r>
          <a:rPr lang="en-GB"/>
          <a:t>[@Jenny Thai]</a:t>
        </a:r>
      </a:p>
    </p188:txBody>
  </p188:cm>
  <p188:cm id="{38242AD2-9C1D-4E78-ACA8-60462FF5CB32}" authorId="{9264066B-F763-FD58-4737-8320933C3631}" created="2021-11-30T14:40:30.272">
    <pc:sldMkLst xmlns:pc="http://schemas.microsoft.com/office/powerpoint/2013/main/command">
      <pc:docMk/>
      <pc:sldMk cId="3169942579" sldId="4174"/>
    </pc:sldMkLst>
    <p188:replyLst>
      <p188:reply id="{3A5C5783-7D88-426E-B328-914550489546}" authorId="{9264066B-F763-FD58-4737-8320933C3631}" created="2021-12-02T09:30:35.090">
        <p188:txBody>
          <a:bodyPr/>
          <a:lstStyle/>
          <a:p>
            <a:r>
              <a:rPr lang="en-US"/>
              <a:t>Fyi I've changed wording to weeknotes [@Jenny Thai] as we aren't doing sprint ones atm </a:t>
            </a:r>
          </a:p>
        </p188:txBody>
      </p188:reply>
    </p188:replyLst>
    <p188:txBody>
      <a:bodyPr/>
      <a:lstStyle/>
      <a:p>
        <a:r>
          <a:rPr lang="en-US"/>
          <a:t>[@Jenny Thai]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8593C-01F0-4207-A94A-91954D044DD7}" type="datetimeFigureOut">
              <a:rPr lang="en-GB" smtClean="0"/>
              <a:t>03/12/2021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0C380-F009-4F70-A882-5C102A634C5C}" type="slidenum">
              <a:rPr lang="en-GB" smtClean="0"/>
              <a:t>‹#›</a:t>
            </a:fld>
            <a:endParaRPr lang="en-GB"/>
          </a:p>
        </p:txBody>
      </p:sp>
    </p:spTree>
    <p:extLst>
      <p:ext uri="{BB962C8B-B14F-4D97-AF65-F5344CB8AC3E}">
        <p14:creationId xmlns:p14="http://schemas.microsoft.com/office/powerpoint/2010/main" val="4270257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AA8D2E-43CC-D440-95E0-2E383F1107A0}" type="slidenum">
              <a:rPr lang="en-US" smtClean="0"/>
              <a:t>1</a:t>
            </a:fld>
            <a:endParaRPr lang="en-US"/>
          </a:p>
        </p:txBody>
      </p:sp>
    </p:spTree>
    <p:extLst>
      <p:ext uri="{BB962C8B-B14F-4D97-AF65-F5344CB8AC3E}">
        <p14:creationId xmlns:p14="http://schemas.microsoft.com/office/powerpoint/2010/main" val="316722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Steve:</a:t>
            </a:r>
          </a:p>
          <a:p>
            <a:pPr>
              <a:defRPr/>
            </a:pPr>
            <a:r>
              <a:rPr lang="en-GB">
                <a:cs typeface="Calibri"/>
              </a:rPr>
              <a:t>The  Greenwich Community Directory is a directory of health, social care and community services in Greenwich: </a:t>
            </a:r>
            <a:endParaRPr lang="en-GB"/>
          </a:p>
          <a:p>
            <a:pPr>
              <a:defRPr/>
            </a:pPr>
            <a:r>
              <a:rPr lang="en-GB"/>
              <a:t>Initially it was a response to the Care Act requiring LA to sign post residents to services available across the community in particular those provided by the voluntary sector. It gave residents access to info on social care, health and wellbeing. </a:t>
            </a:r>
            <a:endParaRPr lang="en-US">
              <a:cs typeface="Calibri"/>
            </a:endParaRPr>
          </a:p>
          <a:p>
            <a:pPr marL="0" indent="0">
              <a:spcBef>
                <a:spcPts val="0"/>
              </a:spcBef>
              <a:buClrTx/>
              <a:buSzTx/>
              <a:buFontTx/>
              <a:defRPr/>
            </a:pPr>
            <a:endParaRPr lang="en-GB"/>
          </a:p>
          <a:p>
            <a:pPr marL="0" indent="0">
              <a:spcBef>
                <a:spcPts val="0"/>
              </a:spcBef>
              <a:buClrTx/>
              <a:buSzTx/>
              <a:buFontTx/>
              <a:defRPr/>
            </a:pPr>
            <a:r>
              <a:rPr lang="en-GB"/>
              <a:t>The voluntary sector play a key role in prevention and early intervention (for example supporting people with Dementia).</a:t>
            </a:r>
            <a:endParaRPr lang="en-US"/>
          </a:p>
          <a:p>
            <a:pPr marL="0" indent="0">
              <a:spcBef>
                <a:spcPts val="0"/>
              </a:spcBef>
              <a:defRPr/>
            </a:pPr>
            <a:endParaRPr lang="en-GB"/>
          </a:p>
          <a:p>
            <a:pPr>
              <a:defRPr/>
            </a:pPr>
            <a:r>
              <a:rPr lang="en-GB"/>
              <a:t>The Directory is also used by professionals: RBG staff, NHS staff, GPs to support their work – through Social Prescribing. For example Community Centres are encouraged to list activities which can assist with social isolation – most recently the Carers Centre page has been updated with December's activities.</a:t>
            </a:r>
            <a:endParaRPr lang="en-GB">
              <a:cs typeface="Calibri" panose="020F0502020204030204"/>
            </a:endParaRPr>
          </a:p>
          <a:p>
            <a:pPr>
              <a:defRPr/>
            </a:pPr>
            <a:endParaRPr lang="en-GB"/>
          </a:p>
          <a:p>
            <a:pPr>
              <a:defRPr/>
            </a:pPr>
            <a:r>
              <a:rPr lang="en-GB"/>
              <a:t>With over 2600 live listings on the directory there is a rich mix of advice and support services.</a:t>
            </a:r>
            <a:endParaRPr lang="en-GB">
              <a:cs typeface="Calibri" panose="020F0502020204030204"/>
            </a:endParaRPr>
          </a:p>
          <a:p>
            <a:pPr>
              <a:defRPr/>
            </a:pPr>
            <a:endParaRPr lang="en-GB"/>
          </a:p>
          <a:p>
            <a:pPr>
              <a:defRPr/>
            </a:pPr>
            <a:r>
              <a:rPr lang="en-GB"/>
              <a:t>GCD</a:t>
            </a:r>
            <a:r>
              <a:rPr lang="en-GB" sz="1200" b="0" i="0" u="none" strike="noStrike" cap="none">
                <a:solidFill>
                  <a:schemeClr val="dk1"/>
                </a:solidFill>
                <a:effectLst/>
                <a:latin typeface="Times"/>
                <a:ea typeface="Times"/>
                <a:cs typeface="Times"/>
                <a:sym typeface="Times"/>
              </a:rPr>
              <a:t> is a crucial digital product to allow communities find local service information. It connects to the core services council offers too. </a:t>
            </a:r>
            <a:br>
              <a:rPr lang="en-GB">
                <a:cs typeface="+mn-lt"/>
              </a:rPr>
            </a:br>
            <a:endParaRPr lang="en-GB">
              <a:solidFill>
                <a:schemeClr val="dk1"/>
              </a:solidFill>
              <a:latin typeface="Times"/>
              <a:cs typeface="Times"/>
              <a:sym typeface="Times"/>
            </a:endParaRPr>
          </a:p>
          <a:p>
            <a:pPr>
              <a:defRPr/>
            </a:pPr>
            <a:r>
              <a:rPr lang="en-GB" sz="1200" b="0" i="0" u="none" strike="noStrike" cap="none">
                <a:solidFill>
                  <a:schemeClr val="dk1"/>
                </a:solidFill>
                <a:effectLst/>
                <a:latin typeface="Times"/>
                <a:ea typeface="Times"/>
                <a:cs typeface="Times"/>
                <a:sym typeface="Times"/>
              </a:rPr>
              <a:t>Since the launch of the Directory there has been a significant increase in its usage from just over 1000 sessions per month in 2016 to over 4000 by 2020. Increasingly it is recognised by the voluntary sector and local organisations as a good place to list services, activities and events.</a:t>
            </a:r>
            <a:r>
              <a:rPr lang="en-GB">
                <a:solidFill>
                  <a:schemeClr val="dk1"/>
                </a:solidFill>
                <a:latin typeface="Times"/>
                <a:ea typeface="Times"/>
                <a:cs typeface="Times"/>
                <a:sym typeface="Times"/>
              </a:rPr>
              <a:t> </a:t>
            </a:r>
            <a:endParaRPr lang="en-US">
              <a:cs typeface="Calibri"/>
            </a:endParaRPr>
          </a:p>
          <a:p>
            <a:pPr marL="0" indent="0">
              <a:spcBef>
                <a:spcPts val="0"/>
              </a:spcBef>
              <a:buClrTx/>
              <a:buSzTx/>
              <a:buFontTx/>
              <a:defRPr/>
            </a:pPr>
            <a:endParaRPr lang="en-GB"/>
          </a:p>
          <a:p>
            <a:pPr>
              <a:defRPr/>
            </a:pPr>
            <a:r>
              <a:rPr lang="en-GB"/>
              <a:t>In 2019 the Directory was expanded by merging with the Families Service Directory and SEND Local Offer offering listings across all age groups and we'll hear more about that  from Hibak in a few minutes. </a:t>
            </a:r>
            <a:endParaRPr lang="en-GB">
              <a:cs typeface="Calibri"/>
            </a:endParaRPr>
          </a:p>
          <a:p>
            <a:pPr>
              <a:defRPr/>
            </a:pPr>
            <a:endParaRPr lang="en-GB"/>
          </a:p>
          <a:p>
            <a:pPr>
              <a:defRPr/>
            </a:pPr>
            <a:r>
              <a:rPr lang="en-GB"/>
              <a:t>The Directory includes a telephone support service provided by Live Well Greenwich – delivered by CACT.  This helps members of the community who are perhaps less confident with computers/IT.</a:t>
            </a:r>
            <a:endParaRPr lang="en-GB">
              <a:cs typeface="Calibri"/>
            </a:endParaRPr>
          </a:p>
          <a:p>
            <a:pPr>
              <a:defRPr/>
            </a:pPr>
            <a:endParaRPr lang="en-GB"/>
          </a:p>
          <a:p>
            <a:pPr>
              <a:defRPr/>
            </a:pPr>
            <a:endParaRPr lang="en-GB"/>
          </a:p>
          <a:p>
            <a:pPr marL="0" indent="0">
              <a:spcBef>
                <a:spcPts val="0"/>
              </a:spcBef>
              <a:buClrTx/>
              <a:buSzTx/>
              <a:buFontTx/>
              <a:defRPr/>
            </a:pPr>
            <a:endParaRPr lang="en-US">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a:t>10</a:t>
            </a:fld>
            <a:endParaRPr lang="en-GB"/>
          </a:p>
        </p:txBody>
      </p:sp>
    </p:spTree>
    <p:extLst>
      <p:ext uri="{BB962C8B-B14F-4D97-AF65-F5344CB8AC3E}">
        <p14:creationId xmlns:p14="http://schemas.microsoft.com/office/powerpoint/2010/main" val="241753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F</a:t>
            </a:r>
            <a:r>
              <a:rPr lang="en-US" sz="1200">
                <a:latin typeface="Open Sans"/>
                <a:ea typeface="Open Sans"/>
                <a:cs typeface="Open Sans"/>
              </a:rPr>
              <a:t>amily</a:t>
            </a:r>
            <a:r>
              <a:rPr lang="en-US" sz="1200">
                <a:latin typeface="Open Sans"/>
                <a:ea typeface="+mn-lt"/>
                <a:cs typeface="+mn-lt"/>
              </a:rPr>
              <a:t> with two children under 5 recently moved to Royal Borough of Greenwich.</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Both parents work full time, they need to find suitable childcare as soon as possible.</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The family contact the Families Information Service helpline to find out more about childcare and activities.</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They are advised over the phone and directed to the Greenwich Community Directory to explore further.</a:t>
            </a:r>
            <a:endParaRPr lang="en-US" sz="1200">
              <a:latin typeface="Open Sans"/>
              <a:ea typeface="Open Sans"/>
              <a:cs typeface="Open Sans"/>
            </a:endParaRPr>
          </a:p>
        </p:txBody>
      </p:sp>
      <p:sp>
        <p:nvSpPr>
          <p:cNvPr id="4" name="Slide Number Placeholder 3"/>
          <p:cNvSpPr>
            <a:spLocks noGrp="1"/>
          </p:cNvSpPr>
          <p:nvPr>
            <p:ph type="sldNum" sz="quarter" idx="5"/>
          </p:nvPr>
        </p:nvSpPr>
        <p:spPr/>
        <p:txBody>
          <a:bodyPr/>
          <a:lstStyle/>
          <a:p>
            <a:fld id="{3C40C380-F009-4F70-A882-5C102A634C5C}" type="slidenum">
              <a:rPr lang="en-GB" smtClean="0"/>
              <a:t>11</a:t>
            </a:fld>
            <a:endParaRPr lang="en-GB"/>
          </a:p>
        </p:txBody>
      </p:sp>
    </p:spTree>
    <p:extLst>
      <p:ext uri="{BB962C8B-B14F-4D97-AF65-F5344CB8AC3E}">
        <p14:creationId xmlns:p14="http://schemas.microsoft.com/office/powerpoint/2010/main" val="3855518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a:latin typeface="Open Sans"/>
                <a:ea typeface="+mn-lt"/>
                <a:cs typeface="+mn-lt"/>
              </a:rPr>
              <a:t>The Early Years and Childcare Section of the Greenwich Community Directory  contains information on types of childcare providers, free early learning and help with childcare costs.</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Not only can the family search for local childminders but they can find out more about nurseries, preschools, after school clubs and holiday playschemes.</a:t>
            </a:r>
            <a:endParaRPr lang="en-US" sz="1200">
              <a:latin typeface="Open Sans"/>
              <a:ea typeface="Open Sans"/>
              <a:cs typeface="Open Sans"/>
            </a:endParaRPr>
          </a:p>
          <a:p>
            <a:endParaRPr lang="en-GB"/>
          </a:p>
        </p:txBody>
      </p:sp>
      <p:sp>
        <p:nvSpPr>
          <p:cNvPr id="4" name="Slide Number Placeholder 3"/>
          <p:cNvSpPr>
            <a:spLocks noGrp="1"/>
          </p:cNvSpPr>
          <p:nvPr>
            <p:ph type="sldNum" sz="quarter" idx="5"/>
          </p:nvPr>
        </p:nvSpPr>
        <p:spPr/>
        <p:txBody>
          <a:bodyPr/>
          <a:lstStyle/>
          <a:p>
            <a:fld id="{3C40C380-F009-4F70-A882-5C102A634C5C}" type="slidenum">
              <a:rPr lang="en-GB" smtClean="0"/>
              <a:t>12</a:t>
            </a:fld>
            <a:endParaRPr lang="en-GB"/>
          </a:p>
        </p:txBody>
      </p:sp>
    </p:spTree>
    <p:extLst>
      <p:ext uri="{BB962C8B-B14F-4D97-AF65-F5344CB8AC3E}">
        <p14:creationId xmlns:p14="http://schemas.microsoft.com/office/powerpoint/2010/main" val="2513599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a:latin typeface="Open Sans"/>
                <a:ea typeface="+mn-lt"/>
                <a:cs typeface="+mn-lt"/>
              </a:rPr>
              <a:t>The directory allows the family to filter the childminders by postcode, which refines their list even further.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200">
                <a:latin typeface="Open Sans"/>
                <a:ea typeface="+mn-lt"/>
                <a:cs typeface="+mn-lt"/>
              </a:rPr>
              <a:t>The family found information on opening hours, costs and direct contact details very useful and central to them making an informed choice. </a:t>
            </a:r>
            <a:endParaRPr lang="en-US" sz="1200">
              <a:latin typeface="Open Sans"/>
              <a:ea typeface="Open Sans"/>
              <a:cs typeface="Open Sans"/>
            </a:endParaRPr>
          </a:p>
          <a:p>
            <a:pPr marL="285750" indent="-285750">
              <a:buFont typeface="Arial"/>
              <a:buChar char="•"/>
            </a:pPr>
            <a:endParaRPr lang="en-US" sz="1200">
              <a:latin typeface="Open Sans"/>
              <a:ea typeface="+mn-lt"/>
              <a:cs typeface="+mn-lt"/>
            </a:endParaRPr>
          </a:p>
        </p:txBody>
      </p:sp>
      <p:sp>
        <p:nvSpPr>
          <p:cNvPr id="4" name="Slide Number Placeholder 3"/>
          <p:cNvSpPr>
            <a:spLocks noGrp="1"/>
          </p:cNvSpPr>
          <p:nvPr>
            <p:ph type="sldNum" sz="quarter" idx="5"/>
          </p:nvPr>
        </p:nvSpPr>
        <p:spPr/>
        <p:txBody>
          <a:bodyPr/>
          <a:lstStyle/>
          <a:p>
            <a:fld id="{3C40C380-F009-4F70-A882-5C102A634C5C}" type="slidenum">
              <a:rPr lang="en-GB" smtClean="0"/>
              <a:t>13</a:t>
            </a:fld>
            <a:endParaRPr lang="en-GB"/>
          </a:p>
        </p:txBody>
      </p:sp>
    </p:spTree>
    <p:extLst>
      <p:ext uri="{BB962C8B-B14F-4D97-AF65-F5344CB8AC3E}">
        <p14:creationId xmlns:p14="http://schemas.microsoft.com/office/powerpoint/2010/main" val="2473652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a:latin typeface="Open Sans"/>
                <a:ea typeface="+mn-lt"/>
                <a:cs typeface="+mn-lt"/>
              </a:rPr>
              <a:t>After contacting a few childminders on their shortlist they decided on a childminder that worked for their family.</a:t>
            </a:r>
            <a:endParaRPr lang="en-US" sz="1200">
              <a:latin typeface="Open Sans"/>
              <a:ea typeface="Open Sans"/>
              <a:cs typeface="Open Sans"/>
            </a:endParaRPr>
          </a:p>
          <a:p>
            <a:pPr marL="0" indent="0">
              <a:buFont typeface="Arial"/>
              <a:buNone/>
            </a:pPr>
            <a:r>
              <a:rPr lang="en-US" sz="1200">
                <a:latin typeface="Open Sans"/>
                <a:ea typeface="+mn-lt"/>
                <a:cs typeface="+mn-lt"/>
              </a:rPr>
              <a:t>In addition to sourcing a childminder they used the directory to find their local children’s </a:t>
            </a:r>
            <a:r>
              <a:rPr lang="en-US" sz="1200" err="1">
                <a:latin typeface="Open Sans"/>
                <a:ea typeface="+mn-lt"/>
                <a:cs typeface="+mn-lt"/>
              </a:rPr>
              <a:t>centre</a:t>
            </a:r>
            <a:r>
              <a:rPr lang="en-US" sz="1200">
                <a:latin typeface="Open Sans"/>
                <a:ea typeface="+mn-lt"/>
                <a:cs typeface="+mn-lt"/>
              </a:rPr>
              <a:t> and children’s activities on offer.</a:t>
            </a:r>
            <a:endParaRPr lang="en-US" sz="1200">
              <a:latin typeface="Open Sans"/>
              <a:ea typeface="Open Sans"/>
              <a:cs typeface="Open Sans"/>
            </a:endParaRPr>
          </a:p>
          <a:p>
            <a:endParaRPr lang="en-GB"/>
          </a:p>
          <a:p>
            <a:endParaRPr lang="en-GB"/>
          </a:p>
          <a:p>
            <a:r>
              <a:rPr lang="en-GB"/>
              <a:t>-------</a:t>
            </a:r>
          </a:p>
          <a:p>
            <a:pPr marL="285750" indent="-285750">
              <a:buFont typeface="Arial"/>
              <a:buChar char="•"/>
            </a:pPr>
            <a:r>
              <a:rPr lang="en-US"/>
              <a:t>F</a:t>
            </a:r>
            <a:r>
              <a:rPr lang="en-US" sz="1200">
                <a:latin typeface="Open Sans"/>
                <a:ea typeface="Open Sans"/>
                <a:cs typeface="Open Sans"/>
              </a:rPr>
              <a:t>amily</a:t>
            </a:r>
            <a:r>
              <a:rPr lang="en-US" sz="1200">
                <a:latin typeface="Open Sans"/>
                <a:ea typeface="+mn-lt"/>
                <a:cs typeface="+mn-lt"/>
              </a:rPr>
              <a:t> with two children under 5 recently moved to Royal Borough of Greenwich.</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Both parents work full time, they need to find suitable childcare as soon as possible.</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The family contact the Families Information Service helpline to find out more about childcare and activities.</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They are advised over the phone and directed to the Greenwich Community Directory to explore further.</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The Early Years and Childcare Section of the Greenwich Community Directory  contains information on types of childcare providers, free early learning and help with childcare costs.</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Not only can the family search for local childminders but they can find out more about nurseries, preschools, after school clubs and holiday playschemes.</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The directory allows the family to filter the childminders by postcode, which refines their list even further.</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The family found information on opening hours, costs and direct contact details very useful and central to them making an informed choice. </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After contacting a few childminders on their shortlist they decided on a childminder that worked for their family.</a:t>
            </a:r>
            <a:endParaRPr lang="en-US" sz="1200">
              <a:latin typeface="Open Sans"/>
              <a:ea typeface="Open Sans"/>
              <a:cs typeface="Open Sans"/>
            </a:endParaRPr>
          </a:p>
          <a:p>
            <a:pPr marL="285750" indent="-285750">
              <a:buFont typeface="Arial"/>
              <a:buChar char="•"/>
            </a:pPr>
            <a:r>
              <a:rPr lang="en-US" sz="1200">
                <a:latin typeface="Open Sans"/>
                <a:ea typeface="+mn-lt"/>
                <a:cs typeface="+mn-lt"/>
              </a:rPr>
              <a:t>In addition to sourcing a childminder they used the directory to find their local children’s </a:t>
            </a:r>
            <a:r>
              <a:rPr lang="en-US" sz="1200" err="1">
                <a:latin typeface="Open Sans"/>
                <a:ea typeface="+mn-lt"/>
                <a:cs typeface="+mn-lt"/>
              </a:rPr>
              <a:t>centre</a:t>
            </a:r>
            <a:r>
              <a:rPr lang="en-US" sz="1200">
                <a:latin typeface="Open Sans"/>
                <a:ea typeface="+mn-lt"/>
                <a:cs typeface="+mn-lt"/>
              </a:rPr>
              <a:t> and children’s activities on offer.</a:t>
            </a:r>
            <a:endParaRPr lang="en-US" sz="1200">
              <a:latin typeface="Open Sans"/>
              <a:ea typeface="Open Sans"/>
              <a:cs typeface="Open Sans"/>
            </a:endParaRPr>
          </a:p>
          <a:p>
            <a:endParaRPr lang="en-GB"/>
          </a:p>
        </p:txBody>
      </p:sp>
      <p:sp>
        <p:nvSpPr>
          <p:cNvPr id="4" name="Slide Number Placeholder 3"/>
          <p:cNvSpPr>
            <a:spLocks noGrp="1"/>
          </p:cNvSpPr>
          <p:nvPr>
            <p:ph type="sldNum" sz="quarter" idx="5"/>
          </p:nvPr>
        </p:nvSpPr>
        <p:spPr/>
        <p:txBody>
          <a:bodyPr/>
          <a:lstStyle/>
          <a:p>
            <a:fld id="{3C40C380-F009-4F70-A882-5C102A634C5C}" type="slidenum">
              <a:rPr lang="en-GB" smtClean="0"/>
              <a:t>14</a:t>
            </a:fld>
            <a:endParaRPr lang="en-GB"/>
          </a:p>
        </p:txBody>
      </p:sp>
    </p:spTree>
    <p:extLst>
      <p:ext uri="{BB962C8B-B14F-4D97-AF65-F5344CB8AC3E}">
        <p14:creationId xmlns:p14="http://schemas.microsoft.com/office/powerpoint/2010/main" val="388918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solidFill>
                  <a:schemeClr val="tx1">
                    <a:lumMod val="75000"/>
                    <a:lumOff val="25000"/>
                  </a:schemeClr>
                </a:solidFill>
                <a:latin typeface="Open Sans"/>
                <a:ea typeface="Open Sans"/>
                <a:cs typeface="Open Sans"/>
              </a:rPr>
              <a:t>Steve</a:t>
            </a:r>
          </a:p>
          <a:p>
            <a:r>
              <a:rPr lang="en-GB">
                <a:solidFill>
                  <a:schemeClr val="tx1">
                    <a:lumMod val="75000"/>
                    <a:lumOff val="25000"/>
                  </a:schemeClr>
                </a:solidFill>
                <a:latin typeface="Open Sans"/>
                <a:ea typeface="Open Sans"/>
                <a:cs typeface="Open Sans"/>
              </a:rPr>
              <a:t>Why are we redesigning it:</a:t>
            </a:r>
          </a:p>
          <a:p>
            <a:pPr marL="514350" indent="-285750">
              <a:buChar char="•"/>
            </a:pPr>
            <a:r>
              <a:rPr lang="en-GB">
                <a:solidFill>
                  <a:schemeClr val="tx1">
                    <a:lumMod val="75000"/>
                    <a:lumOff val="25000"/>
                  </a:schemeClr>
                </a:solidFill>
                <a:latin typeface="Open Sans"/>
                <a:ea typeface="Open Sans"/>
                <a:cs typeface="Open Sans"/>
              </a:rPr>
              <a:t>Ongoing annual renewal costs plus costs to redesign by Idox. Annual maintenance charge  £33K. </a:t>
            </a:r>
          </a:p>
          <a:p>
            <a:pPr marL="514350" indent="-285750">
              <a:buChar char="•"/>
            </a:pPr>
            <a:r>
              <a:rPr lang="en-GB">
                <a:solidFill>
                  <a:schemeClr val="tx1">
                    <a:lumMod val="75000"/>
                    <a:lumOff val="25000"/>
                  </a:schemeClr>
                </a:solidFill>
                <a:latin typeface="Open Sans"/>
                <a:ea typeface="Open Sans"/>
                <a:cs typeface="Open Sans"/>
              </a:rPr>
              <a:t>The platform dates back to 2014 – a redesign is an opportunity to future proof the directory</a:t>
            </a:r>
            <a:endParaRPr lang="en-GB">
              <a:cs typeface="Calibri" panose="020F0502020204030204"/>
            </a:endParaRPr>
          </a:p>
          <a:p>
            <a:pPr marL="514350" indent="-285750">
              <a:buChar char="•"/>
            </a:pPr>
            <a:r>
              <a:rPr lang="en-GB">
                <a:solidFill>
                  <a:schemeClr val="tx1">
                    <a:lumMod val="75000"/>
                    <a:lumOff val="25000"/>
                  </a:schemeClr>
                </a:solidFill>
                <a:latin typeface="Open Sans"/>
                <a:ea typeface="Open Sans"/>
                <a:cs typeface="Open Sans"/>
              </a:rPr>
              <a:t>Improve the user journey – finding the right info at the right time for residents – carers / referrers/ parents/ staff</a:t>
            </a:r>
          </a:p>
          <a:p>
            <a:pPr marL="514350" indent="-285750">
              <a:buChar char="•"/>
            </a:pPr>
            <a:r>
              <a:rPr lang="en-GB">
                <a:solidFill>
                  <a:schemeClr val="tx1">
                    <a:lumMod val="75000"/>
                    <a:lumOff val="25000"/>
                  </a:schemeClr>
                </a:solidFill>
                <a:latin typeface="Open Sans"/>
                <a:ea typeface="Open Sans"/>
                <a:cs typeface="Open Sans"/>
              </a:rPr>
              <a:t>A new digital tool which is designed to make better use of community services by aligning them with the needs of service users.  </a:t>
            </a:r>
          </a:p>
          <a:p>
            <a:pPr marL="514350" indent="-285750">
              <a:buChar char="•"/>
            </a:pPr>
            <a:r>
              <a:rPr lang="en-GB">
                <a:solidFill>
                  <a:schemeClr val="tx1">
                    <a:lumMod val="75000"/>
                    <a:lumOff val="25000"/>
                  </a:schemeClr>
                </a:solidFill>
                <a:latin typeface="Open Sans"/>
                <a:ea typeface="Open Sans"/>
                <a:cs typeface="Open Sans"/>
              </a:rPr>
              <a:t>Ensuring the content is as update  and accessible as possible </a:t>
            </a:r>
          </a:p>
          <a:p>
            <a:pPr marL="514350" indent="-285750">
              <a:buChar char="•"/>
            </a:pPr>
            <a:r>
              <a:rPr lang="en-GB">
                <a:solidFill>
                  <a:schemeClr val="tx1">
                    <a:lumMod val="75000"/>
                    <a:lumOff val="25000"/>
                  </a:schemeClr>
                </a:solidFill>
                <a:latin typeface="Open Sans"/>
                <a:ea typeface="Open Sans"/>
                <a:cs typeface="Open Sans"/>
              </a:rPr>
              <a:t>Improve the scope for providers to add and update listings and content</a:t>
            </a:r>
          </a:p>
          <a:p>
            <a:pPr marL="514350" indent="-285750">
              <a:buChar char="•"/>
            </a:pPr>
            <a:r>
              <a:rPr lang="en-GB">
                <a:solidFill>
                  <a:schemeClr val="tx1">
                    <a:lumMod val="75000"/>
                    <a:lumOff val="25000"/>
                  </a:schemeClr>
                </a:solidFill>
                <a:latin typeface="Open Sans"/>
                <a:ea typeface="Open Sans"/>
                <a:cs typeface="Open Sans"/>
              </a:rPr>
              <a:t>A key part of the recently published Corporate Digital Strategy 2020-24 to continuously develop our services and products. - where we can better control them to meet user need.</a:t>
            </a:r>
          </a:p>
          <a:p>
            <a:pPr marL="514350" indent="-285750">
              <a:buChar char="•"/>
            </a:pPr>
            <a:endParaRPr lang="en-GB">
              <a:solidFill>
                <a:schemeClr val="tx1">
                  <a:lumMod val="75000"/>
                  <a:lumOff val="25000"/>
                </a:schemeClr>
              </a:solidFill>
              <a:latin typeface="Open Sans"/>
              <a:ea typeface="Open Sans"/>
              <a:cs typeface="Open Sans"/>
            </a:endParaRPr>
          </a:p>
        </p:txBody>
      </p:sp>
      <p:sp>
        <p:nvSpPr>
          <p:cNvPr id="4" name="Slide Number Placeholder 3"/>
          <p:cNvSpPr>
            <a:spLocks noGrp="1"/>
          </p:cNvSpPr>
          <p:nvPr>
            <p:ph type="sldNum" sz="quarter" idx="5"/>
          </p:nvPr>
        </p:nvSpPr>
        <p:spPr/>
        <p:txBody>
          <a:bodyPr/>
          <a:lstStyle/>
          <a:p>
            <a:fld id="{757B570D-3338-4AB5-B9EE-C550D37E0CA9}" type="slidenum">
              <a:rPr lang="en-GB"/>
              <a:t>15</a:t>
            </a:fld>
            <a:endParaRPr lang="en-GB"/>
          </a:p>
        </p:txBody>
      </p:sp>
    </p:spTree>
    <p:extLst>
      <p:ext uri="{BB962C8B-B14F-4D97-AF65-F5344CB8AC3E}">
        <p14:creationId xmlns:p14="http://schemas.microsoft.com/office/powerpoint/2010/main" val="1063778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Steve – 8, 9, 10. </a:t>
            </a:r>
          </a:p>
          <a:p>
            <a:r>
              <a:rPr lang="en-US">
                <a:cs typeface="Calibri"/>
              </a:rPr>
              <a:t>From speaking to people, it highlighted the 3 major problems we could  solve.</a:t>
            </a:r>
          </a:p>
          <a:p>
            <a:endParaRPr lang="en-US">
              <a:cs typeface="Calibri"/>
            </a:endParaRPr>
          </a:p>
          <a:p>
            <a:r>
              <a:rPr lang="en-GB" sz="1200" b="1" i="0" u="none" strike="noStrike" cap="none">
                <a:solidFill>
                  <a:schemeClr val="dk1"/>
                </a:solidFill>
                <a:effectLst/>
                <a:latin typeface="Times"/>
                <a:ea typeface="Times"/>
                <a:cs typeface="Times"/>
                <a:sym typeface="Times"/>
              </a:rPr>
              <a:t>Problem 1: </a:t>
            </a:r>
            <a:r>
              <a:rPr lang="en-GB" b="1">
                <a:solidFill>
                  <a:schemeClr val="dk1"/>
                </a:solidFill>
                <a:latin typeface="Times"/>
                <a:ea typeface="Times"/>
                <a:cs typeface="Times"/>
                <a:sym typeface="Times"/>
              </a:rPr>
              <a:t>Navigating local information and services can be overwhelming and confusing for residents especially for those with special needs. </a:t>
            </a:r>
            <a:endParaRPr lang="en-GB">
              <a:solidFill>
                <a:schemeClr val="dk1"/>
              </a:solidFill>
              <a:latin typeface="Times"/>
              <a:ea typeface="Times"/>
              <a:cs typeface="Times"/>
              <a:sym typeface="Times"/>
            </a:endParaRPr>
          </a:p>
          <a:p>
            <a:r>
              <a:rPr lang="en-GB" b="1">
                <a:solidFill>
                  <a:schemeClr val="dk1"/>
                </a:solidFill>
                <a:latin typeface="Times"/>
                <a:ea typeface="Times"/>
                <a:cs typeface="Times"/>
              </a:rPr>
              <a:t>(Better sign posting = better outcomes).</a:t>
            </a:r>
          </a:p>
          <a:p>
            <a:endParaRPr lang="en-GB">
              <a:solidFill>
                <a:schemeClr val="dk1"/>
              </a:solidFill>
              <a:latin typeface="Times"/>
              <a:ea typeface="Times"/>
              <a:cs typeface="Times"/>
              <a:sym typeface="Times"/>
            </a:endParaRPr>
          </a:p>
          <a:p>
            <a:r>
              <a:rPr lang="en-GB">
                <a:solidFill>
                  <a:schemeClr val="dk1"/>
                </a:solidFill>
                <a:latin typeface="Times"/>
                <a:ea typeface="Times"/>
                <a:cs typeface="Times"/>
                <a:sym typeface="Times"/>
              </a:rPr>
              <a:t>For</a:t>
            </a:r>
            <a:r>
              <a:rPr lang="en-GB" sz="1200" b="0" i="0" u="none" strike="noStrike" cap="none">
                <a:solidFill>
                  <a:schemeClr val="dk1"/>
                </a:solidFill>
                <a:effectLst/>
                <a:latin typeface="Times"/>
                <a:ea typeface="Times"/>
                <a:cs typeface="Times"/>
                <a:sym typeface="Times"/>
              </a:rPr>
              <a:t> families with care responsibilities, or people living with care or special needs, it’s often hard to understand where to start and find the most suitable service to meet their needs.  From speaking to colleagues we know</a:t>
            </a:r>
            <a:r>
              <a:rPr lang="en-GB" sz="1200">
                <a:latin typeface="Open Sans"/>
                <a:ea typeface="Open Sans"/>
                <a:cs typeface="Open Sans"/>
              </a:rPr>
              <a:t> the GCD has overlapping information with other digital products, such as Greenwich.gov.uk, Livewell, Family Information Service (FIS), Community Hub etc, This creates confusion amongst staff members and residents when navigating local services and information in Greenwich. As a result of this, the GCD is not as well used as it perhaps could be.</a:t>
            </a:r>
            <a:endParaRPr lang="en-GB" sz="1200" b="0" i="0" u="none" strike="noStrike" cap="none">
              <a:solidFill>
                <a:schemeClr val="dk1"/>
              </a:solidFill>
              <a:effectLst/>
              <a:latin typeface="Times"/>
              <a:ea typeface="Times"/>
              <a:cs typeface="Times"/>
            </a:endParaRPr>
          </a:p>
          <a:p>
            <a:pPr rtl="0"/>
            <a:endParaRPr lang="en-GB" b="0">
              <a:effectLst/>
            </a:endParaRPr>
          </a:p>
          <a:p>
            <a:r>
              <a:rPr lang="en-GB" sz="1200" b="1" i="0" u="none" strike="noStrike" cap="none">
                <a:solidFill>
                  <a:schemeClr val="dk1"/>
                </a:solidFill>
                <a:effectLst/>
                <a:latin typeface="Times"/>
                <a:ea typeface="Times"/>
                <a:cs typeface="Times"/>
                <a:sym typeface="Times"/>
              </a:rPr>
              <a:t>Problem 2: </a:t>
            </a:r>
            <a:r>
              <a:rPr lang="en-GB" sz="1200">
                <a:latin typeface="Open Sans"/>
                <a:ea typeface="Open Sans"/>
                <a:cs typeface="Open Sans"/>
              </a:rPr>
              <a:t>The current GCD is built on a centralised content management system but there is not one central team or person who owns/monitors content. Lots of teams have edit access, each with different publishing and functionality needs and goals. Having lots of editors makes it hard to get an oversight</a:t>
            </a:r>
            <a:r>
              <a:rPr lang="en-GB" sz="1200">
                <a:latin typeface="Open Sans"/>
                <a:ea typeface="+mn-lt"/>
                <a:cs typeface="Open Sans"/>
              </a:rPr>
              <a:t> of what content already exists, and where, leading to duplication. It also makes it hard for RBG staff and external organisations to publish and monitor their content. </a:t>
            </a:r>
            <a:endParaRPr lang="en-GB" sz="1200">
              <a:latin typeface="Calibri" panose="020F0502020204030204"/>
              <a:ea typeface="+mn-lt"/>
              <a:cs typeface="Open Sans"/>
            </a:endParaRPr>
          </a:p>
          <a:p>
            <a:pPr rtl="0"/>
            <a:endParaRPr lang="en-GB" b="0">
              <a:effectLst/>
            </a:endParaRPr>
          </a:p>
          <a:p>
            <a:pPr rtl="0"/>
            <a:r>
              <a:rPr lang="en-GB" sz="1200" b="1" i="0" u="none" strike="noStrike" cap="none">
                <a:solidFill>
                  <a:schemeClr val="dk1"/>
                </a:solidFill>
                <a:effectLst/>
                <a:latin typeface="Times"/>
                <a:ea typeface="Times"/>
                <a:cs typeface="Times"/>
                <a:sym typeface="Times"/>
              </a:rPr>
              <a:t>Problem 3: </a:t>
            </a:r>
            <a:r>
              <a:rPr lang="en-GB" sz="1200" b="0" i="0" u="none" strike="noStrike" cap="none">
                <a:solidFill>
                  <a:schemeClr val="dk1"/>
                </a:solidFill>
                <a:effectLst/>
                <a:latin typeface="Times"/>
                <a:ea typeface="Times"/>
                <a:cs typeface="Times"/>
                <a:sym typeface="Times"/>
              </a:rPr>
              <a:t>There is a lack of a consistent way around how the information around local services is structured, which introduces significant inefficiencies for local authority staff wishing to publish and manage information on local service provision, and for community providers wishing to reach out to residents, for link worker to refer people to suitable services, and for residents to find the information they need.</a:t>
            </a:r>
            <a:endParaRPr lang="en-GB" b="0">
              <a:effectLst/>
            </a:endParaRPr>
          </a:p>
          <a:p>
            <a:br>
              <a:rPr lang="en-GB">
                <a:cs typeface="+mn-lt"/>
              </a:rPr>
            </a:br>
            <a:endParaRPr lang="en-US">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a:t>16</a:t>
            </a:fld>
            <a:endParaRPr lang="en-GB"/>
          </a:p>
        </p:txBody>
      </p:sp>
    </p:spTree>
    <p:extLst>
      <p:ext uri="{BB962C8B-B14F-4D97-AF65-F5344CB8AC3E}">
        <p14:creationId xmlns:p14="http://schemas.microsoft.com/office/powerpoint/2010/main" val="4227243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Alysia slides 9- 11 Lingjing</a:t>
            </a:r>
            <a:endParaRPr lang="en-GB" sz="1200" b="1" i="0" u="none" strike="noStrike" kern="1200">
              <a:solidFill>
                <a:schemeClr val="tx1"/>
              </a:solidFill>
              <a:effectLst/>
              <a:latin typeface="+mn-lt"/>
              <a:ea typeface="+mn-ea"/>
              <a:cs typeface="+mn-cs"/>
            </a:endParaRPr>
          </a:p>
          <a:p>
            <a:pPr rtl="0"/>
            <a:r>
              <a:rPr lang="en-GB" sz="1200" b="0" i="0" u="none" strike="noStrike" kern="1200">
                <a:solidFill>
                  <a:schemeClr val="tx1"/>
                </a:solidFill>
                <a:effectLst/>
                <a:latin typeface="+mn-lt"/>
                <a:ea typeface="+mn-ea"/>
                <a:cs typeface="+mn-cs"/>
              </a:rPr>
              <a:t>Based on the problems Steve mentioned earlier. We drafted a mission statement to guide our work. We want to design a CD product that does two things.</a:t>
            </a:r>
            <a:endParaRPr lang="en-GB" b="0">
              <a:effectLst/>
              <a:cs typeface="Calibri"/>
            </a:endParaRPr>
          </a:p>
          <a:p>
            <a:pPr rtl="0" fontAlgn="base"/>
            <a:r>
              <a:rPr lang="en-GB" sz="1200" b="0" i="0" u="none" strike="noStrike" kern="1200">
                <a:solidFill>
                  <a:schemeClr val="tx1"/>
                </a:solidFill>
                <a:effectLst/>
                <a:latin typeface="+mn-lt"/>
                <a:ea typeface="+mn-ea"/>
                <a:cs typeface="+mn-cs"/>
              </a:rPr>
              <a:t>1. Making this an exemplar for future </a:t>
            </a:r>
            <a:r>
              <a:rPr lang="en-GB" sz="1200" b="0" i="0" u="none" strike="noStrike" kern="1200" err="1">
                <a:solidFill>
                  <a:schemeClr val="tx1"/>
                </a:solidFill>
                <a:effectLst/>
                <a:latin typeface="+mn-lt"/>
                <a:ea typeface="+mn-ea"/>
                <a:cs typeface="+mn-cs"/>
              </a:rPr>
              <a:t>localgov</a:t>
            </a:r>
            <a:r>
              <a:rPr lang="en-GB" sz="1200" b="0" i="0" u="none" strike="noStrike" kern="1200">
                <a:solidFill>
                  <a:schemeClr val="tx1"/>
                </a:solidFill>
                <a:effectLst/>
                <a:latin typeface="+mn-lt"/>
                <a:ea typeface="+mn-ea"/>
                <a:cs typeface="+mn-cs"/>
              </a:rPr>
              <a:t>-built, owned and iterated cloud services. </a:t>
            </a:r>
            <a:endParaRPr lang="en-GB" sz="1200" b="0" i="0" u="none" strike="noStrike" kern="1200">
              <a:solidFill>
                <a:schemeClr val="tx1"/>
              </a:solidFill>
              <a:effectLst/>
              <a:latin typeface="+mn-lt"/>
              <a:cs typeface="Calibri"/>
            </a:endParaRPr>
          </a:p>
          <a:p>
            <a:pPr rtl="0" fontAlgn="base"/>
            <a:r>
              <a:rPr lang="en-GB" sz="1200" b="0" i="0" u="none" strike="noStrike" kern="1200">
                <a:solidFill>
                  <a:schemeClr val="tx1"/>
                </a:solidFill>
                <a:effectLst/>
                <a:latin typeface="+mn-lt"/>
                <a:ea typeface="+mn-ea"/>
                <a:cs typeface="+mn-cs"/>
              </a:rPr>
              <a:t>2. Creating a suite of products and platforms which can be easily consumed in a SaaS-like way, with each contributing local authority assisting in maintenance, iteration and guidance.</a:t>
            </a:r>
            <a:endParaRPr lang="en-GB" sz="1200" b="0" i="0" u="none" strike="noStrike"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73563E6-CB8C-0246-AC38-FED05646BC1B}" type="slidenum">
              <a:rPr lang="en-US" smtClean="0"/>
              <a:t>17</a:t>
            </a:fld>
            <a:endParaRPr lang="en-US"/>
          </a:p>
        </p:txBody>
      </p:sp>
    </p:spTree>
    <p:extLst>
      <p:ext uri="{BB962C8B-B14F-4D97-AF65-F5344CB8AC3E}">
        <p14:creationId xmlns:p14="http://schemas.microsoft.com/office/powerpoint/2010/main" val="1262395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lumMod val="85000"/>
                    <a:lumOff val="15000"/>
                  </a:schemeClr>
                </a:solidFill>
                <a:latin typeface="Open Sans"/>
                <a:ea typeface="Open Sans"/>
                <a:cs typeface="Open Sans"/>
              </a:rPr>
              <a:t>We have successfully secured £350,000 from the Department of Levelling Up, Housing and Community (Previously MHCLG).</a:t>
            </a:r>
            <a:r>
              <a:rPr lang="en-US">
                <a:cs typeface="Calibri"/>
              </a:rPr>
              <a:t>This funding will cover the cost of designing and building a new product which can be reused by other Councils.</a:t>
            </a:r>
            <a:endParaRPr lang="en-US"/>
          </a:p>
          <a:p>
            <a:r>
              <a:rPr lang="en-US">
                <a:cs typeface="Calibri"/>
              </a:rPr>
              <a:t> </a:t>
            </a:r>
            <a:endParaRPr lang="en-US"/>
          </a:p>
        </p:txBody>
      </p:sp>
      <p:sp>
        <p:nvSpPr>
          <p:cNvPr id="4" name="Slide Number Placeholder 3"/>
          <p:cNvSpPr>
            <a:spLocks noGrp="1"/>
          </p:cNvSpPr>
          <p:nvPr>
            <p:ph type="sldNum" sz="quarter" idx="5"/>
          </p:nvPr>
        </p:nvSpPr>
        <p:spPr/>
        <p:txBody>
          <a:bodyPr/>
          <a:lstStyle/>
          <a:p>
            <a:fld id="{3C40C380-F009-4F70-A882-5C102A634C5C}" type="slidenum">
              <a:rPr lang="en-GB" smtClean="0"/>
              <a:t>18</a:t>
            </a:fld>
            <a:endParaRPr lang="en-GB"/>
          </a:p>
        </p:txBody>
      </p:sp>
    </p:spTree>
    <p:extLst>
      <p:ext uri="{BB962C8B-B14F-4D97-AF65-F5344CB8AC3E}">
        <p14:creationId xmlns:p14="http://schemas.microsoft.com/office/powerpoint/2010/main" val="567895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9850" marR="0" lvl="0" indent="0" algn="l" defTabSz="914400" rtl="0" eaLnBrk="1" fontAlgn="auto" latinLnBrk="0" hangingPunct="1">
              <a:lnSpc>
                <a:spcPct val="150000"/>
              </a:lnSpc>
              <a:spcBef>
                <a:spcPts val="0"/>
              </a:spcBef>
              <a:spcAft>
                <a:spcPts val="0"/>
              </a:spcAft>
              <a:buClr>
                <a:srgbClr val="3C3C3B"/>
              </a:buClr>
              <a:buSzPts val="2500"/>
              <a:buFontTx/>
              <a:buNone/>
              <a:tabLst/>
              <a:defRPr/>
            </a:pPr>
            <a:r>
              <a:rPr lang="en-US"/>
              <a:t>Sharon</a:t>
            </a:r>
          </a:p>
          <a:p>
            <a:pPr marL="69850">
              <a:lnSpc>
                <a:spcPct val="150000"/>
              </a:lnSpc>
              <a:buClr>
                <a:srgbClr val="3C3C3B"/>
              </a:buClr>
              <a:buSzPts val="2500"/>
            </a:pPr>
            <a:r>
              <a:rPr lang="en-US"/>
              <a:t>(Hi I’m a service designer in the project)</a:t>
            </a:r>
          </a:p>
          <a:p>
            <a:pPr marL="69850">
              <a:lnSpc>
                <a:spcPct val="150000"/>
              </a:lnSpc>
              <a:buClr>
                <a:srgbClr val="3C3C3B"/>
              </a:buClr>
              <a:buSzPts val="2500"/>
            </a:pPr>
            <a:endParaRPr lang="en-US"/>
          </a:p>
          <a:p>
            <a:pPr marL="69850">
              <a:lnSpc>
                <a:spcPct val="150000"/>
              </a:lnSpc>
              <a:buClr>
                <a:srgbClr val="3C3C3B"/>
              </a:buClr>
              <a:buSzPts val="2500"/>
            </a:pPr>
            <a:r>
              <a:rPr lang="en-US"/>
              <a:t>We are following the product lifecycle Government Digital Service recommended.</a:t>
            </a:r>
          </a:p>
          <a:p>
            <a:pPr marL="69850">
              <a:lnSpc>
                <a:spcPct val="150000"/>
              </a:lnSpc>
              <a:buClr>
                <a:srgbClr val="3C3C3B"/>
              </a:buClr>
              <a:buSzPts val="2500"/>
              <a:defRPr/>
            </a:pPr>
            <a:r>
              <a:rPr lang="en-US"/>
              <a:t>As you can see from left hand side of the diagram, the life </a:t>
            </a:r>
            <a:r>
              <a:rPr lang="en-US" err="1"/>
              <a:t>cyle</a:t>
            </a:r>
            <a:r>
              <a:rPr lang="en-US"/>
              <a:t> starts from discovery phase to understand the problems and the context. The discovery phase will be followed by the alpha phase to rapidly testing ideas so that we are clear about what we need to build. Then we will go to beta phase, which is the green circles on the right part of slide, to build the product, refine and improve the service </a:t>
            </a:r>
          </a:p>
          <a:p>
            <a:pPr marL="69850">
              <a:lnSpc>
                <a:spcPct val="150000"/>
              </a:lnSpc>
              <a:buClr>
                <a:srgbClr val="3C3C3B"/>
              </a:buClr>
              <a:buSzPts val="2500"/>
            </a:pPr>
            <a:endParaRPr lang="en-US"/>
          </a:p>
          <a:p>
            <a:pPr marL="69850" marR="0" lvl="0" indent="0" algn="l" defTabSz="914400" rtl="0" eaLnBrk="1" fontAlgn="auto" latinLnBrk="0" hangingPunct="1">
              <a:lnSpc>
                <a:spcPct val="150000"/>
              </a:lnSpc>
              <a:spcBef>
                <a:spcPts val="0"/>
              </a:spcBef>
              <a:spcAft>
                <a:spcPts val="0"/>
              </a:spcAft>
              <a:buClr>
                <a:srgbClr val="3C3C3B"/>
              </a:buClr>
              <a:buSzPts val="2500"/>
              <a:buFontTx/>
              <a:buNone/>
              <a:tabLst/>
              <a:defRPr/>
            </a:pPr>
            <a:r>
              <a:rPr lang="en-GB" sz="1200" b="0" i="0" u="none" strike="noStrike" kern="1200">
                <a:solidFill>
                  <a:schemeClr val="tx1"/>
                </a:solidFill>
                <a:effectLst/>
                <a:latin typeface="+mn-lt"/>
                <a:ea typeface="+mn-ea"/>
                <a:cs typeface="+mn-cs"/>
              </a:rPr>
              <a:t>Alongside the building work, we will work with other authorities and platform teams to make sure that what we build is a product which others can easily reuse. </a:t>
            </a:r>
            <a:endParaRPr lang="en-US"/>
          </a:p>
          <a:p>
            <a:pPr marL="69850">
              <a:lnSpc>
                <a:spcPct val="150000"/>
              </a:lnSpc>
              <a:buClr>
                <a:srgbClr val="3C3C3B"/>
              </a:buClr>
              <a:buSzPts val="2500"/>
            </a:pPr>
            <a:endParaRPr lang="en-US"/>
          </a:p>
          <a:p>
            <a:pPr marL="69850" marR="0" lvl="0" indent="0" algn="l" defTabSz="914400" rtl="0" eaLnBrk="1" fontAlgn="auto" latinLnBrk="0" hangingPunct="1">
              <a:lnSpc>
                <a:spcPct val="150000"/>
              </a:lnSpc>
              <a:spcBef>
                <a:spcPts val="0"/>
              </a:spcBef>
              <a:spcAft>
                <a:spcPts val="0"/>
              </a:spcAft>
              <a:buClr>
                <a:srgbClr val="3C3C3B"/>
              </a:buClr>
              <a:buSzPts val="2500"/>
              <a:buFontTx/>
              <a:buNone/>
              <a:tabLst/>
              <a:defRPr/>
            </a:pPr>
            <a:endParaRPr lang="en-US"/>
          </a:p>
          <a:p>
            <a:pPr marL="69850" marR="0" lvl="0" indent="0" algn="l" defTabSz="914400" rtl="0" eaLnBrk="1" fontAlgn="auto" latinLnBrk="0" hangingPunct="1">
              <a:lnSpc>
                <a:spcPct val="150000"/>
              </a:lnSpc>
              <a:spcBef>
                <a:spcPts val="0"/>
              </a:spcBef>
              <a:spcAft>
                <a:spcPts val="0"/>
              </a:spcAft>
              <a:buClr>
                <a:srgbClr val="3C3C3B"/>
              </a:buClr>
              <a:buSzPts val="2500"/>
              <a:buFontTx/>
              <a:buNone/>
              <a:tabLst/>
              <a:defRPr/>
            </a:pPr>
            <a:r>
              <a:rPr lang="en-US">
                <a:solidFill>
                  <a:schemeClr val="bg1">
                    <a:lumMod val="50000"/>
                  </a:schemeClr>
                </a:solidFill>
              </a:rPr>
              <a:t>Since GCD is already in our digital year 1 roadmap, we will fund the initial discover</a:t>
            </a:r>
            <a:r>
              <a:rPr lang="en-US"/>
              <a:t>y. The  £350k funding we've won from the Department for levelling up, housing and communities , will cover the cost of designing and building a beta product. </a:t>
            </a:r>
          </a:p>
          <a:p>
            <a:pPr marL="69850">
              <a:lnSpc>
                <a:spcPct val="150000"/>
              </a:lnSpc>
              <a:buClr>
                <a:srgbClr val="3C3C3B"/>
              </a:buClr>
              <a:buSzPts val="2500"/>
            </a:pPr>
            <a:endParaRPr lang="en-US"/>
          </a:p>
          <a:p>
            <a:pPr marL="69850">
              <a:lnSpc>
                <a:spcPct val="150000"/>
              </a:lnSpc>
              <a:buClr>
                <a:srgbClr val="3C3C3B"/>
              </a:buClr>
              <a:buSzPts val="2500"/>
            </a:pPr>
            <a:r>
              <a:rPr lang="en-US"/>
              <a:t>-----</a:t>
            </a:r>
          </a:p>
          <a:p>
            <a:pPr marL="69850">
              <a:lnSpc>
                <a:spcPct val="150000"/>
              </a:lnSpc>
              <a:buClr>
                <a:srgbClr val="3C3C3B"/>
              </a:buClr>
              <a:buSzPts val="2500"/>
            </a:pPr>
            <a:r>
              <a:rPr lang="en-US">
                <a:solidFill>
                  <a:schemeClr val="bg1">
                    <a:lumMod val="50000"/>
                  </a:schemeClr>
                </a:solidFill>
              </a:rPr>
              <a:t>Since GCD is already in our digital year 1 roadmap, we will fund the initial discover</a:t>
            </a:r>
            <a:r>
              <a:rPr lang="en-US"/>
              <a:t>y to understand what is our needs, then followed on by an alpha phase to rapidly testing ideas so that we are clear about what we need to build. Then we will go to beta phase, which is to build, refine and improve the service </a:t>
            </a:r>
          </a:p>
          <a:p>
            <a:pPr marL="69850">
              <a:lnSpc>
                <a:spcPct val="150000"/>
              </a:lnSpc>
              <a:buClr>
                <a:srgbClr val="3C3C3B"/>
              </a:buClr>
              <a:buSzPts val="2500"/>
            </a:pPr>
            <a:endParaRPr lang="en-US"/>
          </a:p>
          <a:p>
            <a:pPr marL="69850">
              <a:lnSpc>
                <a:spcPct val="150000"/>
              </a:lnSpc>
              <a:buClr>
                <a:srgbClr val="3C3C3B"/>
              </a:buClr>
              <a:buSzPts val="2500"/>
            </a:pPr>
            <a:r>
              <a:rPr lang="en-GB" sz="1200" b="0" i="0" u="none" strike="noStrike" kern="1200">
                <a:solidFill>
                  <a:schemeClr val="tx1"/>
                </a:solidFill>
                <a:effectLst/>
                <a:latin typeface="+mn-lt"/>
                <a:ea typeface="+mn-ea"/>
                <a:cs typeface="+mn-cs"/>
              </a:rPr>
              <a:t>Alongside the build work, we will work with other authorities and platform teams to make sure that what we build is a product which others can easily reuse. </a:t>
            </a:r>
            <a:endParaRPr lang="en-US">
              <a:cs typeface="Calibri"/>
            </a:endParaRPr>
          </a:p>
        </p:txBody>
      </p:sp>
    </p:spTree>
    <p:extLst>
      <p:ext uri="{BB962C8B-B14F-4D97-AF65-F5344CB8AC3E}">
        <p14:creationId xmlns:p14="http://schemas.microsoft.com/office/powerpoint/2010/main" val="293386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it, it’s worth saying a bit about what a ‘show and tell’ is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204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Sharon</a:t>
            </a:r>
          </a:p>
          <a:p>
            <a:endParaRPr lang="en-US"/>
          </a:p>
          <a:p>
            <a:r>
              <a:rPr lang="en-GB" sz="1200" kern="1200">
                <a:solidFill>
                  <a:schemeClr val="tx1"/>
                </a:solidFill>
                <a:effectLst/>
                <a:latin typeface="+mn-lt"/>
                <a:ea typeface="+mn-ea"/>
                <a:cs typeface="+mn-cs"/>
              </a:rPr>
              <a:t>To get us started, we are starting with a discovery to</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explore the needs, problem space and technology possibilities before developing the Greenwich community directory in the future</a:t>
            </a:r>
          </a:p>
          <a:p>
            <a:r>
              <a:rPr lang="en-GB" sz="1200" kern="1200">
                <a:solidFill>
                  <a:schemeClr val="tx1"/>
                </a:solidFill>
                <a:effectLst/>
                <a:latin typeface="+mn-lt"/>
                <a:ea typeface="+mn-ea"/>
                <a:cs typeface="+mn-cs"/>
              </a:rPr>
              <a:t>The discovery phase is about building a shared understanding of user’s actual needs, their job to be done, the possibilities and limitations of technology, and delivery constraints, which will lead us to define the clear product proposition of the Greenwich community directory .</a:t>
            </a:r>
          </a:p>
          <a:p>
            <a:r>
              <a:rPr lang="en-US"/>
              <a:t> </a:t>
            </a:r>
          </a:p>
        </p:txBody>
      </p:sp>
      <p:sp>
        <p:nvSpPr>
          <p:cNvPr id="4" name="Slide Number Placeholder 3"/>
          <p:cNvSpPr>
            <a:spLocks noGrp="1"/>
          </p:cNvSpPr>
          <p:nvPr>
            <p:ph type="sldNum" sz="quarter" idx="5"/>
          </p:nvPr>
        </p:nvSpPr>
        <p:spPr/>
        <p:txBody>
          <a:bodyPr/>
          <a:lstStyle/>
          <a:p>
            <a:fld id="{A73563E6-CB8C-0246-AC38-FED05646BC1B}" type="slidenum">
              <a:rPr lang="en-US" smtClean="0"/>
              <a:t>22</a:t>
            </a:fld>
            <a:endParaRPr lang="en-US"/>
          </a:p>
        </p:txBody>
      </p:sp>
    </p:spTree>
    <p:extLst>
      <p:ext uri="{BB962C8B-B14F-4D97-AF65-F5344CB8AC3E}">
        <p14:creationId xmlns:p14="http://schemas.microsoft.com/office/powerpoint/2010/main" val="3840153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endParaRPr lang="en-GB"/>
          </a:p>
        </p:txBody>
      </p:sp>
      <p:sp>
        <p:nvSpPr>
          <p:cNvPr id="4" name="Slide Number Placeholder 3"/>
          <p:cNvSpPr>
            <a:spLocks noGrp="1"/>
          </p:cNvSpPr>
          <p:nvPr>
            <p:ph type="sldNum" sz="quarter" idx="5"/>
          </p:nvPr>
        </p:nvSpPr>
        <p:spPr/>
        <p:txBody>
          <a:bodyPr/>
          <a:lstStyle/>
          <a:p>
            <a:fld id="{3C40C380-F009-4F70-A882-5C102A634C5C}" type="slidenum">
              <a:rPr lang="en-GB" smtClean="0"/>
              <a:t>23</a:t>
            </a:fld>
            <a:endParaRPr lang="en-GB"/>
          </a:p>
        </p:txBody>
      </p:sp>
    </p:spTree>
    <p:extLst>
      <p:ext uri="{BB962C8B-B14F-4D97-AF65-F5344CB8AC3E}">
        <p14:creationId xmlns:p14="http://schemas.microsoft.com/office/powerpoint/2010/main" val="841159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Alex</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get us started, we are starting with a discovery to</a:t>
            </a:r>
            <a:r>
              <a:rPr lang="en-GB" b="1">
                <a:solidFill>
                  <a:schemeClr val="bg1"/>
                </a:solidFill>
                <a:latin typeface="Open Sans"/>
                <a:ea typeface="Open Sans ExtraBold"/>
                <a:cs typeface="Open Sans ExtraBold"/>
                <a:sym typeface="Open Sans"/>
              </a:rPr>
              <a:t> </a:t>
            </a:r>
            <a:r>
              <a:rPr lang="en-GB" b="0">
                <a:solidFill>
                  <a:schemeClr val="bg1"/>
                </a:solidFill>
                <a:latin typeface="Open Sans"/>
                <a:ea typeface="Open Sans ExtraBold"/>
                <a:cs typeface="Open Sans ExtraBold"/>
                <a:sym typeface="Open Sans"/>
              </a:rPr>
              <a:t>explore the needs, problem space and technology possibilities before developing the future proposition of Greenwich community directory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chemeClr val="bg1"/>
                </a:solidFill>
                <a:latin typeface="Open Sans"/>
                <a:ea typeface="Open Sans ExtraBold"/>
                <a:cs typeface="Open Sans ExtraBold"/>
                <a:sym typeface="Open Sans"/>
              </a:rPr>
              <a:t>The discovery phase is about building a shared understanding of user’s actual needs, their job to be done, the possibilities and limitations and technology, and delivery constraints, which will lead us to define the product proposition of the Greenwich community directory .</a:t>
            </a:r>
          </a:p>
          <a:p>
            <a:r>
              <a:rPr lang="en-US"/>
              <a:t> </a:t>
            </a:r>
          </a:p>
        </p:txBody>
      </p:sp>
      <p:sp>
        <p:nvSpPr>
          <p:cNvPr id="4" name="Slide Number Placeholder 3"/>
          <p:cNvSpPr>
            <a:spLocks noGrp="1"/>
          </p:cNvSpPr>
          <p:nvPr>
            <p:ph type="sldNum" sz="quarter" idx="5"/>
          </p:nvPr>
        </p:nvSpPr>
        <p:spPr/>
        <p:txBody>
          <a:bodyPr/>
          <a:lstStyle/>
          <a:p>
            <a:fld id="{A73563E6-CB8C-0246-AC38-FED05646BC1B}" type="slidenum">
              <a:rPr lang="en-US" smtClean="0"/>
              <a:t>24</a:t>
            </a:fld>
            <a:endParaRPr lang="en-US"/>
          </a:p>
        </p:txBody>
      </p:sp>
    </p:spTree>
    <p:extLst>
      <p:ext uri="{BB962C8B-B14F-4D97-AF65-F5344CB8AC3E}">
        <p14:creationId xmlns:p14="http://schemas.microsoft.com/office/powerpoint/2010/main" val="2205831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02565">
              <a:lnSpc>
                <a:spcPct val="115000"/>
              </a:lnSpc>
              <a:buClr>
                <a:srgbClr val="008080"/>
              </a:buClr>
              <a:buSzPts val="1200"/>
            </a:pPr>
            <a:r>
              <a:rPr lang="en-GB">
                <a:solidFill>
                  <a:srgbClr val="008080"/>
                </a:solidFill>
                <a:latin typeface="Open Sans"/>
                <a:ea typeface="Open Sans"/>
                <a:cs typeface="Open Sans"/>
              </a:rPr>
              <a:t>Alex</a:t>
            </a:r>
          </a:p>
          <a:p>
            <a:pPr marL="202565">
              <a:lnSpc>
                <a:spcPct val="115000"/>
              </a:lnSpc>
              <a:buClr>
                <a:srgbClr val="008080"/>
              </a:buClr>
              <a:buSzPts val="1200"/>
            </a:pPr>
            <a:endParaRPr lang="en-GB" sz="1200">
              <a:solidFill>
                <a:srgbClr val="008080"/>
              </a:solidFill>
              <a:latin typeface="Open Sans"/>
              <a:ea typeface="Open Sans"/>
              <a:cs typeface="Open Sans"/>
            </a:endParaRPr>
          </a:p>
        </p:txBody>
      </p:sp>
    </p:spTree>
    <p:extLst>
      <p:ext uri="{BB962C8B-B14F-4D97-AF65-F5344CB8AC3E}">
        <p14:creationId xmlns:p14="http://schemas.microsoft.com/office/powerpoint/2010/main" val="548664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02565">
              <a:lnSpc>
                <a:spcPct val="115000"/>
              </a:lnSpc>
              <a:buClr>
                <a:srgbClr val="008080"/>
              </a:buClr>
              <a:buSzPts val="1200"/>
            </a:pPr>
            <a:r>
              <a:rPr lang="en-GB">
                <a:solidFill>
                  <a:srgbClr val="008080"/>
                </a:solidFill>
                <a:latin typeface="Open Sans"/>
                <a:ea typeface="Open Sans"/>
                <a:cs typeface="Open Sans"/>
              </a:rPr>
              <a:t>Beckie – slide 19  </a:t>
            </a:r>
            <a:endParaRPr lang="en-US"/>
          </a:p>
          <a:p>
            <a:pPr marL="202565">
              <a:lnSpc>
                <a:spcPct val="114999"/>
              </a:lnSpc>
              <a:buSzPts val="1200"/>
            </a:pPr>
            <a:endParaRPr lang="en-GB">
              <a:solidFill>
                <a:srgbClr val="008080"/>
              </a:solidFill>
              <a:latin typeface="Open Sans"/>
              <a:ea typeface="Open Sans"/>
              <a:cs typeface="Open Sans"/>
            </a:endParaRPr>
          </a:p>
          <a:p>
            <a:pPr marL="202565">
              <a:lnSpc>
                <a:spcPct val="114999"/>
              </a:lnSpc>
              <a:buSzPts val="1200"/>
            </a:pPr>
            <a:r>
              <a:rPr lang="en-GB">
                <a:solidFill>
                  <a:srgbClr val="008080"/>
                </a:solidFill>
                <a:latin typeface="Open Sans"/>
                <a:ea typeface="Open Sans"/>
                <a:cs typeface="Open Sans"/>
              </a:rPr>
              <a:t>Thanks Alex. My name's Beckie and I'm a Programme Manager for Public Health in Health and Adults services. </a:t>
            </a:r>
            <a:endParaRPr lang="en-GB">
              <a:solidFill>
                <a:srgbClr val="000000"/>
              </a:solidFill>
              <a:latin typeface="Calibri" panose="020F0502020204030204"/>
              <a:ea typeface="Open Sans"/>
              <a:cs typeface="Calibri" panose="020F0502020204030204"/>
            </a:endParaRPr>
          </a:p>
          <a:p>
            <a:pPr marL="202565">
              <a:lnSpc>
                <a:spcPct val="114999"/>
              </a:lnSpc>
              <a:buSzPts val="1200"/>
            </a:pPr>
            <a:endParaRPr lang="en-GB">
              <a:solidFill>
                <a:srgbClr val="008080"/>
              </a:solidFill>
              <a:latin typeface="Open Sans"/>
              <a:ea typeface="Open Sans"/>
              <a:cs typeface="Open Sans"/>
            </a:endParaRPr>
          </a:p>
          <a:p>
            <a:pPr marL="202565">
              <a:lnSpc>
                <a:spcPct val="114999"/>
              </a:lnSpc>
              <a:buSzPts val="1200"/>
            </a:pPr>
            <a:r>
              <a:rPr lang="en-GB">
                <a:solidFill>
                  <a:srgbClr val="008080"/>
                </a:solidFill>
                <a:latin typeface="Open Sans"/>
                <a:ea typeface="Open Sans"/>
                <a:cs typeface="Open Sans"/>
              </a:rPr>
              <a:t>Following on from what Alex was saying, we</a:t>
            </a:r>
            <a:r>
              <a:rPr lang="en-GB" sz="1200">
                <a:solidFill>
                  <a:srgbClr val="008080"/>
                </a:solidFill>
                <a:latin typeface="Open Sans"/>
                <a:ea typeface="Open Sans"/>
                <a:cs typeface="Open Sans"/>
              </a:rPr>
              <a:t> will be taking a people-centred, holistic and co-creative approach.</a:t>
            </a:r>
            <a:r>
              <a:rPr lang="en-GB">
                <a:solidFill>
                  <a:srgbClr val="008080"/>
                </a:solidFill>
                <a:latin typeface="Open Sans"/>
                <a:ea typeface="Open Sans"/>
                <a:cs typeface="Open Sans"/>
              </a:rPr>
              <a:t> Obviously vital to put people at the centre as ultimately they're who this is for, but equally the GCD is and will be used by staff and services across the borough, so we need to involve key people throughout the process.</a:t>
            </a:r>
            <a:endParaRPr lang="en-GB">
              <a:cs typeface="Calibri"/>
            </a:endParaRPr>
          </a:p>
          <a:p>
            <a:pPr marL="202565">
              <a:lnSpc>
                <a:spcPct val="114999"/>
              </a:lnSpc>
              <a:buSzPts val="1200"/>
            </a:pPr>
            <a:endParaRPr lang="en-GB">
              <a:solidFill>
                <a:srgbClr val="008080"/>
              </a:solidFill>
              <a:latin typeface="Open Sans"/>
              <a:ea typeface="Open Sans"/>
              <a:cs typeface="Open Sans"/>
            </a:endParaRPr>
          </a:p>
          <a:p>
            <a:pPr marL="202565">
              <a:lnSpc>
                <a:spcPct val="114999"/>
              </a:lnSpc>
              <a:buSzPts val="1200"/>
            </a:pPr>
            <a:r>
              <a:rPr lang="en-GB">
                <a:solidFill>
                  <a:srgbClr val="008080"/>
                </a:solidFill>
                <a:latin typeface="Open Sans"/>
                <a:ea typeface="Open Sans"/>
                <a:cs typeface="Open Sans"/>
              </a:rPr>
              <a:t>This diagram shows the different service areas and the different people that are involved with the GCD. </a:t>
            </a:r>
          </a:p>
          <a:p>
            <a:pPr marL="202565">
              <a:lnSpc>
                <a:spcPct val="114999"/>
              </a:lnSpc>
              <a:buSzPts val="1200"/>
            </a:pPr>
            <a:endParaRPr lang="en-GB">
              <a:solidFill>
                <a:srgbClr val="008080"/>
              </a:solidFill>
              <a:latin typeface="Open Sans"/>
              <a:ea typeface="Open Sans"/>
              <a:cs typeface="Open Sans"/>
            </a:endParaRPr>
          </a:p>
          <a:p>
            <a:pPr marL="202565">
              <a:lnSpc>
                <a:spcPct val="114999"/>
              </a:lnSpc>
              <a:buSzPts val="1200"/>
            </a:pPr>
            <a:r>
              <a:rPr lang="en-GB">
                <a:solidFill>
                  <a:srgbClr val="008080"/>
                </a:solidFill>
                <a:latin typeface="Open Sans"/>
                <a:ea typeface="Open Sans"/>
                <a:cs typeface="Open Sans"/>
              </a:rPr>
              <a:t>As Alex was saying, we will be starting off broad in the discovery phase, and then honing in on one or two areas at a time, for example Public Health or Children's Services, to test our ideas.</a:t>
            </a:r>
          </a:p>
          <a:p>
            <a:pPr marL="202565">
              <a:lnSpc>
                <a:spcPct val="114999"/>
              </a:lnSpc>
              <a:buSzPts val="1200"/>
            </a:pPr>
            <a:endParaRPr lang="en-GB">
              <a:solidFill>
                <a:srgbClr val="008080"/>
              </a:solidFill>
              <a:latin typeface="Open Sans"/>
              <a:ea typeface="Open Sans"/>
              <a:cs typeface="Open Sans"/>
            </a:endParaRPr>
          </a:p>
          <a:p>
            <a:pPr marL="202565">
              <a:lnSpc>
                <a:spcPct val="114999"/>
              </a:lnSpc>
              <a:buSzPts val="1200"/>
            </a:pPr>
            <a:r>
              <a:rPr lang="en-GB">
                <a:solidFill>
                  <a:srgbClr val="008080"/>
                </a:solidFill>
                <a:latin typeface="Open Sans"/>
                <a:ea typeface="Open Sans"/>
                <a:cs typeface="Open Sans"/>
              </a:rPr>
              <a:t>Diagram shows the order we'll be talking to people – starting off in the green area, with the priority users of the GCD, </a:t>
            </a:r>
            <a:r>
              <a:rPr lang="en-GB" err="1">
                <a:solidFill>
                  <a:srgbClr val="008080"/>
                </a:solidFill>
                <a:latin typeface="Open Sans"/>
                <a:ea typeface="Open Sans"/>
                <a:cs typeface="Open Sans"/>
              </a:rPr>
              <a:t>eg.</a:t>
            </a:r>
            <a:r>
              <a:rPr lang="en-GB">
                <a:solidFill>
                  <a:srgbClr val="008080"/>
                </a:solidFill>
                <a:latin typeface="Open Sans"/>
                <a:ea typeface="Open Sans"/>
                <a:cs typeface="Open Sans"/>
              </a:rPr>
              <a:t> SEND, Public Health, Children's Services and Adults and Social Care. </a:t>
            </a:r>
          </a:p>
          <a:p>
            <a:pPr marL="202565">
              <a:lnSpc>
                <a:spcPct val="114999"/>
              </a:lnSpc>
              <a:buSzPts val="1200"/>
            </a:pPr>
            <a:endParaRPr lang="en-GB">
              <a:solidFill>
                <a:srgbClr val="008080"/>
              </a:solidFill>
              <a:latin typeface="Open Sans"/>
              <a:ea typeface="Open Sans"/>
              <a:cs typeface="Open Sans"/>
            </a:endParaRPr>
          </a:p>
          <a:p>
            <a:pPr marL="202565">
              <a:lnSpc>
                <a:spcPct val="114999"/>
              </a:lnSpc>
              <a:buSzPts val="1200"/>
            </a:pPr>
            <a:r>
              <a:rPr lang="en-GB">
                <a:solidFill>
                  <a:srgbClr val="008080"/>
                </a:solidFill>
                <a:latin typeface="Open Sans"/>
                <a:ea typeface="Open Sans"/>
                <a:cs typeface="Open Sans"/>
              </a:rPr>
              <a:t>The purple circle shows our next stage, so staff and stakeholders who use the GCD, e.g. local services, commissioners, frontline staff and operational managers. </a:t>
            </a:r>
          </a:p>
          <a:p>
            <a:pPr marL="202565">
              <a:lnSpc>
                <a:spcPct val="114999"/>
              </a:lnSpc>
              <a:buSzPts val="1200"/>
            </a:pPr>
            <a:endParaRPr lang="en-GB">
              <a:solidFill>
                <a:srgbClr val="008080"/>
              </a:solidFill>
              <a:latin typeface="Open Sans"/>
              <a:ea typeface="Open Sans"/>
              <a:cs typeface="Open Sans"/>
            </a:endParaRPr>
          </a:p>
          <a:p>
            <a:pPr marL="202565">
              <a:lnSpc>
                <a:spcPct val="114999"/>
              </a:lnSpc>
              <a:buSzPts val="1200"/>
            </a:pPr>
            <a:r>
              <a:rPr lang="en-GB">
                <a:solidFill>
                  <a:srgbClr val="008080"/>
                </a:solidFill>
                <a:latin typeface="Open Sans"/>
                <a:ea typeface="Open Sans"/>
                <a:cs typeface="Open Sans"/>
              </a:rPr>
              <a:t>We then move onto what the user needs are and the jobs that need to be done in relation to this, and finally the dark pink circle shows the digital products and services we should create to meet those needs.</a:t>
            </a:r>
          </a:p>
          <a:p>
            <a:pPr marL="202565">
              <a:lnSpc>
                <a:spcPct val="114999"/>
              </a:lnSpc>
              <a:buSzPts val="1200"/>
            </a:pPr>
            <a:endParaRPr lang="en-GB">
              <a:solidFill>
                <a:srgbClr val="008080"/>
              </a:solidFill>
              <a:latin typeface="Open Sans"/>
              <a:ea typeface="Open Sans"/>
              <a:cs typeface="Open Sans"/>
            </a:endParaRPr>
          </a:p>
          <a:p>
            <a:pPr marL="202565">
              <a:lnSpc>
                <a:spcPct val="114999"/>
              </a:lnSpc>
              <a:buSzPts val="1200"/>
            </a:pPr>
            <a:r>
              <a:rPr lang="en-GB">
                <a:solidFill>
                  <a:srgbClr val="008080"/>
                </a:solidFill>
                <a:latin typeface="Open Sans"/>
                <a:ea typeface="Open Sans"/>
                <a:cs typeface="Open Sans"/>
              </a:rPr>
              <a:t>I'll now pass over to Connie who's going to talk in a bit more detail about the stakeholder engagement side of things. </a:t>
            </a:r>
          </a:p>
        </p:txBody>
      </p:sp>
    </p:spTree>
    <p:extLst>
      <p:ext uri="{BB962C8B-B14F-4D97-AF65-F5344CB8AC3E}">
        <p14:creationId xmlns:p14="http://schemas.microsoft.com/office/powerpoint/2010/main" val="1228868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Open Sans"/>
                <a:ea typeface="Open Sans"/>
                <a:cs typeface="Open Sans"/>
              </a:rPr>
              <a:t>Connie – slide 20</a:t>
            </a:r>
            <a:endParaRPr lang="en-US"/>
          </a:p>
          <a:p>
            <a:pPr>
              <a:defRPr/>
            </a:pPr>
            <a:endParaRPr lang="en-US">
              <a:latin typeface="Open Sans"/>
              <a:ea typeface="Open Sans"/>
              <a:cs typeface="Open Sans"/>
            </a:endParaRPr>
          </a:p>
          <a:p>
            <a:pPr>
              <a:defRPr/>
            </a:pPr>
            <a:r>
              <a:rPr lang="en-US"/>
              <a:t>We have a framework here to help bring stakeholders and some of the people here today I'm sure into this project. The team will also deliberately engage and co-create with a diverse range of people. </a:t>
            </a:r>
          </a:p>
          <a:p>
            <a:pPr>
              <a:defRPr/>
            </a:pPr>
            <a:endParaRPr lang="en-US">
              <a:cs typeface="Calibri"/>
            </a:endParaRPr>
          </a:p>
          <a:p>
            <a:pPr>
              <a:defRPr/>
            </a:pPr>
            <a:endParaRPr lang="en-US">
              <a:latin typeface="Open Sans"/>
              <a:ea typeface="Open Sans"/>
              <a:cs typeface="Open Sans"/>
            </a:endParaRPr>
          </a:p>
          <a:p>
            <a:pPr>
              <a:defRPr/>
            </a:pPr>
            <a:r>
              <a:rPr lang="en-US">
                <a:latin typeface="Open Sans"/>
                <a:ea typeface="Open Sans"/>
                <a:cs typeface="Open Sans"/>
              </a:rPr>
              <a:t>There are so many stakeholders to engage in this work. We did some lighttouch pre-work to understand how the GCD is currently used across different stakeholders at Greenwich. </a:t>
            </a:r>
          </a:p>
          <a:p>
            <a:pPr>
              <a:defRPr/>
            </a:pPr>
            <a:endParaRPr lang="en-US">
              <a:latin typeface="Open Sans"/>
              <a:ea typeface="Open Sans"/>
              <a:cs typeface="Open Sans"/>
            </a:endParaRPr>
          </a:p>
          <a:p>
            <a:pPr>
              <a:defRPr/>
            </a:pPr>
            <a:endParaRPr lang="en-US">
              <a:latin typeface="Open Sans"/>
              <a:ea typeface="Open Sans"/>
              <a:cs typeface="Open Sans"/>
            </a:endParaRPr>
          </a:p>
          <a:p>
            <a:pPr>
              <a:defRPr/>
            </a:pPr>
            <a:r>
              <a:rPr lang="en-US" sz="1200">
                <a:latin typeface="Open Sans"/>
                <a:ea typeface="Open Sans"/>
                <a:cs typeface="Open Sans"/>
              </a:rPr>
              <a:t>To ensure we are engaging our </a:t>
            </a:r>
            <a:r>
              <a:rPr lang="en-US" sz="1200" b="1">
                <a:latin typeface="Open Sans"/>
                <a:ea typeface="Open Sans"/>
                <a:cs typeface="Open Sans"/>
              </a:rPr>
              <a:t>internal and external network in the right way at the right time,</a:t>
            </a:r>
            <a:r>
              <a:rPr lang="en-US" sz="1200">
                <a:latin typeface="Open Sans"/>
                <a:ea typeface="Open Sans"/>
                <a:cs typeface="Open Sans"/>
              </a:rPr>
              <a:t> we are seeing people’s involvement in loosely these three categories.</a:t>
            </a:r>
            <a:r>
              <a:rPr lang="en-US">
                <a:latin typeface="Open Sans"/>
                <a:ea typeface="Open Sans"/>
                <a:cs typeface="Open Sans"/>
              </a:rPr>
              <a:t> </a:t>
            </a:r>
          </a:p>
          <a:p>
            <a:pPr>
              <a:defRPr/>
            </a:pPr>
            <a:endParaRPr lang="en-US">
              <a:latin typeface="Open Sans"/>
              <a:ea typeface="Open Sans"/>
              <a:cs typeface="Open Sans"/>
            </a:endParaRPr>
          </a:p>
          <a:p>
            <a:pPr>
              <a:defRPr/>
            </a:pPr>
            <a:r>
              <a:rPr lang="en-US">
                <a:latin typeface="Open Sans"/>
                <a:ea typeface="Open Sans"/>
                <a:cs typeface="Open Sans"/>
              </a:rPr>
              <a:t>CORE = Sitting </a:t>
            </a:r>
            <a:r>
              <a:rPr lang="en-US" sz="1200">
                <a:latin typeface="Open Sans"/>
                <a:ea typeface="Open Sans"/>
                <a:cs typeface="Open Sans"/>
              </a:rPr>
              <a:t>at the core is our empowered product team. They are involved in the day-to day delivery of the work.</a:t>
            </a:r>
            <a:r>
              <a:rPr lang="en-US">
                <a:latin typeface="Open Sans"/>
                <a:ea typeface="Open Sans"/>
                <a:cs typeface="Open Sans"/>
              </a:rPr>
              <a:t> </a:t>
            </a:r>
          </a:p>
          <a:p>
            <a:pPr>
              <a:defRPr/>
            </a:pPr>
            <a:endParaRPr lang="en-US">
              <a:latin typeface="Open Sans"/>
              <a:ea typeface="Open Sans"/>
              <a:cs typeface="Open Sans"/>
            </a:endParaRPr>
          </a:p>
          <a:p>
            <a:pPr>
              <a:defRPr/>
            </a:pPr>
            <a:r>
              <a:rPr lang="en-US">
                <a:latin typeface="Open Sans"/>
                <a:ea typeface="Open Sans"/>
                <a:cs typeface="Open Sans"/>
              </a:rPr>
              <a:t>COLLABORATORS = Then</a:t>
            </a:r>
            <a:r>
              <a:rPr lang="en-US" sz="1200">
                <a:latin typeface="Open Sans"/>
                <a:ea typeface="Open Sans"/>
                <a:cs typeface="Open Sans"/>
              </a:rPr>
              <a:t> we have collaborators who are people providing specialist knowledge </a:t>
            </a:r>
            <a:r>
              <a:rPr lang="en-US">
                <a:latin typeface="Open Sans"/>
                <a:ea typeface="Open Sans"/>
                <a:cs typeface="Open Sans"/>
              </a:rPr>
              <a:t>and who perhaps have strong links to residents and local service provider. </a:t>
            </a:r>
          </a:p>
          <a:p>
            <a:pPr>
              <a:defRPr/>
            </a:pPr>
            <a:endParaRPr lang="en-US">
              <a:latin typeface="Open Sans"/>
              <a:ea typeface="Open Sans"/>
              <a:cs typeface="Open Sans"/>
            </a:endParaRPr>
          </a:p>
          <a:p>
            <a:pPr>
              <a:defRPr/>
            </a:pPr>
            <a:r>
              <a:rPr lang="en-US">
                <a:latin typeface="Open Sans"/>
                <a:ea typeface="Open Sans"/>
                <a:cs typeface="Open Sans"/>
              </a:rPr>
              <a:t>We can't do this work well without knowledge-sharing and learning from the experience of others. An example here could be a frontline worker e.g. social worker, or somebody running a local service e.g. community- run club. They</a:t>
            </a:r>
            <a:r>
              <a:rPr lang="en-US" sz="1200">
                <a:latin typeface="Open Sans"/>
                <a:ea typeface="Open Sans"/>
                <a:cs typeface="Open Sans"/>
              </a:rPr>
              <a:t> might be involved in user research, co-designing and testing of the GCD product. </a:t>
            </a:r>
            <a:endParaRPr lang="en-US"/>
          </a:p>
          <a:p>
            <a:pPr>
              <a:defRPr/>
            </a:pPr>
            <a:endParaRPr lang="en-US">
              <a:latin typeface="Open Sans"/>
              <a:ea typeface="Open Sans"/>
              <a:cs typeface="Open Sans"/>
            </a:endParaRPr>
          </a:p>
          <a:p>
            <a:pPr>
              <a:defRPr/>
            </a:pPr>
            <a:r>
              <a:rPr lang="en-US">
                <a:latin typeface="Open Sans"/>
                <a:ea typeface="Open Sans"/>
                <a:cs typeface="Open Sans"/>
              </a:rPr>
              <a:t>SUPPORTERS=Sitting</a:t>
            </a:r>
            <a:r>
              <a:rPr lang="en-US" sz="1200">
                <a:latin typeface="Open Sans"/>
                <a:ea typeface="Open Sans"/>
                <a:cs typeface="Open Sans"/>
              </a:rPr>
              <a:t> around that, we have supporters, those are senior managers and influencers who cheer lead and champion the work. They help the core team to ensure the quality of the work and provide input where necessary.</a:t>
            </a:r>
            <a:r>
              <a:rPr lang="en-US">
                <a:latin typeface="Open Sans"/>
                <a:ea typeface="Open Sans"/>
                <a:cs typeface="Open Sans"/>
              </a:rPr>
              <a:t> This can be through S and T's but also through </a:t>
            </a:r>
            <a:r>
              <a:rPr lang="en-US"/>
              <a:t>governance boards. </a:t>
            </a:r>
            <a:endParaRPr lang="en-US">
              <a:cs typeface="Calibri"/>
            </a:endParaRPr>
          </a:p>
          <a:p>
            <a:pPr>
              <a:defRPr/>
            </a:pPr>
            <a:endParaRPr lang="en-US">
              <a:latin typeface="Open Sans"/>
              <a:ea typeface="Open Sans"/>
              <a:cs typeface="Open Sans"/>
            </a:endParaRPr>
          </a:p>
          <a:p>
            <a:pPr>
              <a:defRPr/>
            </a:pPr>
            <a:r>
              <a:rPr lang="en-US">
                <a:latin typeface="Open Sans"/>
                <a:ea typeface="Open Sans"/>
                <a:cs typeface="Open Sans"/>
              </a:rPr>
              <a:t> </a:t>
            </a:r>
          </a:p>
        </p:txBody>
      </p:sp>
      <p:sp>
        <p:nvSpPr>
          <p:cNvPr id="4" name="Slide Number Placeholder 3"/>
          <p:cNvSpPr>
            <a:spLocks noGrp="1"/>
          </p:cNvSpPr>
          <p:nvPr>
            <p:ph type="sldNum" sz="quarter" idx="5"/>
          </p:nvPr>
        </p:nvSpPr>
        <p:spPr/>
        <p:txBody>
          <a:bodyPr/>
          <a:lstStyle/>
          <a:p>
            <a:fld id="{A73563E6-CB8C-0246-AC38-FED05646BC1B}" type="slidenum">
              <a:rPr lang="en-US" smtClean="0"/>
              <a:t>28</a:t>
            </a:fld>
            <a:endParaRPr lang="en-US"/>
          </a:p>
        </p:txBody>
      </p:sp>
    </p:spTree>
    <p:extLst>
      <p:ext uri="{BB962C8B-B14F-4D97-AF65-F5344CB8AC3E}">
        <p14:creationId xmlns:p14="http://schemas.microsoft.com/office/powerpoint/2010/main" val="2264314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Open Sans"/>
                <a:ea typeface="+mn-lt"/>
                <a:cs typeface="Open Sans"/>
              </a:rPr>
              <a:t>Slide 21 – Jenny; questions and feedback. </a:t>
            </a:r>
            <a:endParaRPr lang="en-US">
              <a:latin typeface="Open Sans"/>
              <a:ea typeface="+mn-lt"/>
              <a:cs typeface="Calibri" panose="020F0502020204030204"/>
            </a:endParaRPr>
          </a:p>
          <a:p>
            <a:endParaRPr lang="en-GB">
              <a:latin typeface="Open Sans"/>
              <a:ea typeface="+mn-lt"/>
              <a:cs typeface="Open Sans"/>
            </a:endParaRPr>
          </a:p>
          <a:p>
            <a:r>
              <a:rPr lang="en-GB">
                <a:latin typeface="Open Sans"/>
                <a:ea typeface="+mn-lt"/>
                <a:cs typeface="Open Sans"/>
              </a:rPr>
              <a:t>In </a:t>
            </a:r>
            <a:r>
              <a:rPr lang="en-GB" sz="1200">
                <a:latin typeface="Open Sans"/>
                <a:ea typeface="+mn-lt"/>
                <a:cs typeface="Open Sans"/>
              </a:rPr>
              <a:t>terms of governance. We want to give autonomy to the core team to ensure they are empowered to steer the product direction using the evidence from research and co-production with residents. The team will adopt agile ways of working </a:t>
            </a:r>
            <a:r>
              <a:rPr lang="en-GB" sz="1200">
                <a:latin typeface="Open Sans"/>
                <a:ea typeface="Open Sans"/>
                <a:cs typeface="Open Sans"/>
              </a:rPr>
              <a:t>to prioritising work, measuring outcomes and iterating ways of working. They will work in the open by </a:t>
            </a:r>
            <a:r>
              <a:rPr lang="en-GB" sz="1200">
                <a:latin typeface="Open Sans"/>
                <a:ea typeface="+mn-lt"/>
                <a:cs typeface="Open Sans"/>
              </a:rPr>
              <a:t>publishing regular blog posts/ </a:t>
            </a:r>
            <a:r>
              <a:rPr lang="en-GB">
                <a:latin typeface="Open Sans"/>
                <a:ea typeface="+mn-lt"/>
                <a:cs typeface="Open Sans"/>
              </a:rPr>
              <a:t>week </a:t>
            </a:r>
            <a:r>
              <a:rPr lang="en-GB" sz="1200">
                <a:latin typeface="Open Sans"/>
                <a:ea typeface="+mn-lt"/>
                <a:cs typeface="Open Sans"/>
              </a:rPr>
              <a:t>notes. They will </a:t>
            </a:r>
            <a:r>
              <a:rPr lang="en-US" sz="1200">
                <a:latin typeface="Open Sans"/>
                <a:ea typeface="+mn-lt"/>
                <a:cs typeface="Open Sans"/>
              </a:rPr>
              <a:t>make themselves available for any questions, feedback and/or input through regular Show &amp; Tell events. They will also organize specific workshop to co-create ideas with service teams and partner organizations.</a:t>
            </a:r>
            <a:r>
              <a:rPr lang="en-US">
                <a:latin typeface="Open Sans"/>
                <a:ea typeface="+mn-lt"/>
                <a:cs typeface="Open Sans"/>
              </a:rPr>
              <a:t> </a:t>
            </a:r>
            <a:endParaRPr lang="en-US" sz="1200">
              <a:latin typeface="Open Sans"/>
              <a:ea typeface="+mn-lt"/>
              <a:cs typeface="Open Sans"/>
            </a:endParaRPr>
          </a:p>
          <a:p>
            <a:pPr marL="171450" indent="-171450">
              <a:buFont typeface="Arial" panose="020B0604020202020204" pitchFamily="34" charset="0"/>
              <a:buChar char="•"/>
            </a:pPr>
            <a:endParaRPr lang="en-US" sz="1200">
              <a:latin typeface="Open Sans"/>
              <a:ea typeface="+mn-lt"/>
              <a:cs typeface="+mn-lt"/>
            </a:endParaRPr>
          </a:p>
          <a:p>
            <a:r>
              <a:rPr lang="en-GB" sz="1200">
                <a:latin typeface="Open Sans"/>
                <a:ea typeface="Open Sans"/>
                <a:cs typeface="Open Sans"/>
              </a:rPr>
              <a:t>It is also important the core team seek timely feedback and support from senior management across the council. They will do that by actively engage and keeping senior management informed about the project progress, providing space for discussion using forums like digital board, health and adults portfolio board.</a:t>
            </a:r>
            <a:endParaRPr lang="en-US"/>
          </a:p>
        </p:txBody>
      </p:sp>
      <p:sp>
        <p:nvSpPr>
          <p:cNvPr id="4" name="Slide Number Placeholder 3"/>
          <p:cNvSpPr>
            <a:spLocks noGrp="1"/>
          </p:cNvSpPr>
          <p:nvPr>
            <p:ph type="sldNum" sz="quarter" idx="5"/>
          </p:nvPr>
        </p:nvSpPr>
        <p:spPr/>
        <p:txBody>
          <a:bodyPr/>
          <a:lstStyle/>
          <a:p>
            <a:fld id="{BA093D14-63B6-B841-9E2F-EE7F27A67C0D}" type="slidenum">
              <a:rPr lang="en-US" smtClean="0"/>
              <a:t>31</a:t>
            </a:fld>
            <a:endParaRPr lang="en-US"/>
          </a:p>
        </p:txBody>
      </p:sp>
    </p:spTree>
    <p:extLst>
      <p:ext uri="{BB962C8B-B14F-4D97-AF65-F5344CB8AC3E}">
        <p14:creationId xmlns:p14="http://schemas.microsoft.com/office/powerpoint/2010/main" val="2943129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We're really keen for this to be a dialogue, so please let us know in the chat as we go, about :</a:t>
            </a:r>
          </a:p>
          <a:p>
            <a:r>
              <a:rPr lang="en-GB"/>
              <a:t>😍 Things you liked</a:t>
            </a:r>
          </a:p>
          <a:p>
            <a:r>
              <a:rPr lang="en-GB"/>
              <a:t>🧐 Things you’d like to hear more about</a:t>
            </a:r>
          </a:p>
          <a:p>
            <a:r>
              <a:rPr lang="en-GB"/>
              <a:t>🤔 Things that surprised you and questions you have</a:t>
            </a:r>
            <a:endParaRPr lang="en-US"/>
          </a:p>
        </p:txBody>
      </p:sp>
      <p:sp>
        <p:nvSpPr>
          <p:cNvPr id="4" name="Slide Number Placeholder 3"/>
          <p:cNvSpPr>
            <a:spLocks noGrp="1"/>
          </p:cNvSpPr>
          <p:nvPr>
            <p:ph type="sldNum" sz="quarter" idx="5"/>
          </p:nvPr>
        </p:nvSpPr>
        <p:spPr/>
        <p:txBody>
          <a:bodyPr/>
          <a:lstStyle/>
          <a:p>
            <a:fld id="{10AA8D2E-43CC-D440-95E0-2E383F1107A0}" type="slidenum">
              <a:rPr lang="en-US" smtClean="0"/>
              <a:t>33</a:t>
            </a:fld>
            <a:endParaRPr lang="en-US"/>
          </a:p>
        </p:txBody>
      </p:sp>
    </p:spTree>
    <p:extLst>
      <p:ext uri="{BB962C8B-B14F-4D97-AF65-F5344CB8AC3E}">
        <p14:creationId xmlns:p14="http://schemas.microsoft.com/office/powerpoint/2010/main" val="383612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7B570D-3338-4AB5-B9EE-C550D37E0CA9}" type="slidenum">
              <a:rPr lang="en-GB" smtClean="0"/>
              <a:t>3</a:t>
            </a:fld>
            <a:endParaRPr lang="en-GB"/>
          </a:p>
        </p:txBody>
      </p:sp>
    </p:spTree>
    <p:extLst>
      <p:ext uri="{BB962C8B-B14F-4D97-AF65-F5344CB8AC3E}">
        <p14:creationId xmlns:p14="http://schemas.microsoft.com/office/powerpoint/2010/main" val="328687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It’s a way to share learning from a project as you go. Often, change </a:t>
            </a:r>
            <a:r>
              <a:rPr lang="en-US" err="1">
                <a:cs typeface="Calibri"/>
              </a:rPr>
              <a:t>programmes</a:t>
            </a:r>
            <a:r>
              <a:rPr lang="en-US">
                <a:cs typeface="Calibri"/>
              </a:rPr>
              <a:t> or technology projects will do all the work, and then tell everyone only when the change is about to go live</a:t>
            </a:r>
            <a:endParaRPr lang="en-US"/>
          </a:p>
          <a:p>
            <a:pPr marL="171450" indent="-171450">
              <a:buFont typeface="Arial"/>
              <a:buChar char="•"/>
            </a:pPr>
            <a:r>
              <a:rPr lang="en-US">
                <a:cs typeface="Calibri"/>
              </a:rPr>
              <a:t>This is different – it's about sharing the analysis, thinking and learnings continuously.</a:t>
            </a:r>
          </a:p>
          <a:p>
            <a:pPr marL="171450" indent="-171450">
              <a:buFont typeface="Arial"/>
              <a:buChar char="•"/>
            </a:pPr>
            <a:r>
              <a:rPr lang="en-US">
                <a:cs typeface="Calibri"/>
              </a:rPr>
              <a:t>First one today will be a bit different – setting the scene and introducing the work, with only a little bit about our findings.</a:t>
            </a:r>
          </a:p>
          <a:p>
            <a:pPr marL="171450" indent="-171450">
              <a:buFont typeface="Arial"/>
              <a:buChar char="•"/>
            </a:pPr>
            <a:r>
              <a:rPr lang="en-US">
                <a:cs typeface="Calibri"/>
              </a:rPr>
              <a:t>you can expect:</a:t>
            </a:r>
          </a:p>
          <a:p>
            <a:pPr marL="628650" lvl="1" indent="-171450">
              <a:buFont typeface="Arial"/>
              <a:buChar char="•"/>
            </a:pPr>
            <a:r>
              <a:rPr lang="en-US">
                <a:cs typeface="Calibri"/>
              </a:rPr>
              <a:t>Us to show our progress – what have we been doing, and what have we learned?</a:t>
            </a:r>
          </a:p>
          <a:p>
            <a:pPr marL="628650" lvl="1" indent="-171450">
              <a:buFont typeface="Arial"/>
              <a:buChar char="•"/>
            </a:pPr>
            <a:r>
              <a:rPr lang="en-US">
                <a:cs typeface="Calibri"/>
              </a:rPr>
              <a:t>To have a chance to influence the work. We want to hear what's important to you, and what we’ve missed</a:t>
            </a:r>
          </a:p>
          <a:p>
            <a:pPr marL="628650" lvl="1" indent="-171450">
              <a:buFont typeface="Arial"/>
              <a:buChar char="•"/>
            </a:pPr>
            <a:r>
              <a:rPr lang="en-US">
                <a:cs typeface="Calibri"/>
              </a:rPr>
              <a:t>To be able to draw links to other projects or initiatives that we might not know about</a:t>
            </a:r>
          </a:p>
          <a:p>
            <a:pPr marL="171450" indent="-171450">
              <a:buFont typeface="Arial"/>
              <a:buChar char="•"/>
            </a:pPr>
            <a:endParaRPr lang="en-US">
              <a:cs typeface="Calibri"/>
            </a:endParaRP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0AA8D2E-43CC-D440-95E0-2E383F1107A0}" type="slidenum">
              <a:rPr lang="en-US" smtClean="0"/>
              <a:t>4</a:t>
            </a:fld>
            <a:endParaRPr lang="en-US"/>
          </a:p>
        </p:txBody>
      </p:sp>
    </p:spTree>
    <p:extLst>
      <p:ext uri="{BB962C8B-B14F-4D97-AF65-F5344CB8AC3E}">
        <p14:creationId xmlns:p14="http://schemas.microsoft.com/office/powerpoint/2010/main" val="188971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Beth slides 1-4 </a:t>
            </a:r>
          </a:p>
        </p:txBody>
      </p:sp>
      <p:sp>
        <p:nvSpPr>
          <p:cNvPr id="4" name="Slide Number Placeholder 3"/>
          <p:cNvSpPr>
            <a:spLocks noGrp="1"/>
          </p:cNvSpPr>
          <p:nvPr>
            <p:ph type="sldNum" sz="quarter" idx="5"/>
          </p:nvPr>
        </p:nvSpPr>
        <p:spPr/>
        <p:txBody>
          <a:bodyPr/>
          <a:lstStyle/>
          <a:p>
            <a:fld id="{3C40C380-F009-4F70-A882-5C102A634C5C}" type="slidenum">
              <a:rPr lang="en-GB" smtClean="0"/>
              <a:t>5</a:t>
            </a:fld>
            <a:endParaRPr lang="en-GB"/>
          </a:p>
        </p:txBody>
      </p:sp>
    </p:spTree>
    <p:extLst>
      <p:ext uri="{BB962C8B-B14F-4D97-AF65-F5344CB8AC3E}">
        <p14:creationId xmlns:p14="http://schemas.microsoft.com/office/powerpoint/2010/main" val="103233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Arial,Sans-Serif"/>
              <a:buChar char="•"/>
            </a:pPr>
            <a:r>
              <a:rPr lang="en-US" b="1"/>
              <a:t>Be as present as you can </a:t>
            </a:r>
            <a:r>
              <a:rPr lang="en-US"/>
              <a:t>- it's tempting to check emails and do other things but if you could avoid looking at other devices or doing admin tasks it would be much appreciated. </a:t>
            </a:r>
            <a:endParaRPr lang="en-GB"/>
          </a:p>
          <a:p>
            <a:pPr marL="342900" indent="-342900">
              <a:lnSpc>
                <a:spcPct val="107000"/>
              </a:lnSpc>
              <a:spcAft>
                <a:spcPts val="800"/>
              </a:spcAft>
              <a:buFont typeface="Arial,Sans-Serif"/>
              <a:buChar char="•"/>
            </a:pPr>
            <a:r>
              <a:rPr lang="en-US"/>
              <a:t>Actively participate but also </a:t>
            </a:r>
            <a:r>
              <a:rPr lang="en-US" b="1"/>
              <a:t>leave room for others </a:t>
            </a:r>
            <a:r>
              <a:rPr lang="en-US"/>
              <a:t>- we will produce better outcomes by hearing a diversity of perspectives.</a:t>
            </a:r>
            <a:endParaRPr lang="en-GB"/>
          </a:p>
          <a:p>
            <a:pPr marL="342900" indent="-342900">
              <a:lnSpc>
                <a:spcPct val="107000"/>
              </a:lnSpc>
              <a:spcAft>
                <a:spcPts val="800"/>
              </a:spcAft>
              <a:buFont typeface="Arial,Sans-Serif"/>
              <a:buChar char="•"/>
            </a:pPr>
            <a:r>
              <a:rPr lang="en-US"/>
              <a:t>We have some </a:t>
            </a:r>
            <a:r>
              <a:rPr lang="en-US" b="1"/>
              <a:t>‘prompt questions’ </a:t>
            </a:r>
            <a:r>
              <a:rPr lang="en-US"/>
              <a:t>at the end of some of the sections in our Show &amp; Tell today, these aim to get you thinking and reflecting about what we are saying. Please use the chat to respond and interact as we go. We will also have time for questions and discussion at the end. </a:t>
            </a:r>
            <a:endParaRPr lang="en-GB"/>
          </a:p>
          <a:p>
            <a:pPr marL="342900" indent="-342900">
              <a:lnSpc>
                <a:spcPct val="107000"/>
              </a:lnSpc>
              <a:spcAft>
                <a:spcPts val="800"/>
              </a:spcAft>
              <a:buFont typeface="Arial,Sans-Serif"/>
              <a:buChar char="•"/>
            </a:pPr>
            <a:r>
              <a:rPr lang="en-GB" b="1"/>
              <a:t>This is our first Show &amp; Tell at Greenwich </a:t>
            </a:r>
            <a:r>
              <a:rPr lang="en-GB"/>
              <a:t>- the team has varying levels of experience in doing Show &amp; Tells, working at Greenwich and working in/with Digital services. We want to set an encouraging and open space where </a:t>
            </a:r>
            <a:r>
              <a:rPr lang="en-GB" b="1"/>
              <a:t>we as the team and you as the audience</a:t>
            </a:r>
            <a:r>
              <a:rPr lang="en-GB"/>
              <a:t> feel brave enough to say ‘I don’t know’ if something isn’t clear or we don’t have the answer yet. </a:t>
            </a:r>
            <a:endParaRPr lang="en-US"/>
          </a:p>
          <a:p>
            <a:endParaRPr lang="en-GB"/>
          </a:p>
          <a:p>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3C40C380-F009-4F70-A882-5C102A634C5C}" type="slidenum">
              <a:rPr lang="en-GB" smtClean="0"/>
              <a:t>6</a:t>
            </a:fld>
            <a:endParaRPr lang="en-GB"/>
          </a:p>
        </p:txBody>
      </p:sp>
    </p:spTree>
    <p:extLst>
      <p:ext uri="{BB962C8B-B14F-4D97-AF65-F5344CB8AC3E}">
        <p14:creationId xmlns:p14="http://schemas.microsoft.com/office/powerpoint/2010/main" val="3875955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it, it’s worth saying a bit about what a ‘show and tell’ is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50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lnSpc>
                <a:spcPct val="150000"/>
              </a:lnSpc>
              <a:buClr>
                <a:srgbClr val="3C3C3B"/>
              </a:buClr>
              <a:buSzPts val="2500"/>
              <a:buFont typeface="Arial"/>
              <a:buChar char="•"/>
            </a:pPr>
            <a:r>
              <a:rPr lang="en-US"/>
              <a:t>Presenter: ????</a:t>
            </a:r>
          </a:p>
          <a:p>
            <a:pPr marL="171450" indent="-171450">
              <a:lnSpc>
                <a:spcPct val="150000"/>
              </a:lnSpc>
              <a:buClr>
                <a:srgbClr val="3C3C3B"/>
              </a:buClr>
              <a:buSzPts val="2500"/>
              <a:buFont typeface="Arial"/>
              <a:buChar char="•"/>
            </a:pPr>
            <a:endParaRPr lang="en-US">
              <a:cs typeface="Calibri"/>
            </a:endParaRPr>
          </a:p>
          <a:p>
            <a:pPr>
              <a:lnSpc>
                <a:spcPct val="150000"/>
              </a:lnSpc>
              <a:buClr>
                <a:srgbClr val="3C3C3B"/>
              </a:buClr>
              <a:buSzPts val="2500"/>
            </a:pPr>
            <a:r>
              <a:rPr lang="en-US">
                <a:cs typeface="Calibri"/>
              </a:rPr>
              <a:t>As the GCD has grown  - since 2016 there's now a lot of people involved with a wide range of stakeholders. A Core Team has been established involved in the day to day delivery of the GCD. The team is responsible for planning, designing and developing the GCD product. It's a blend of people from ICT, HAS and DCS. </a:t>
            </a:r>
          </a:p>
          <a:p>
            <a:pPr marL="171450" lvl="0" indent="-171450" algn="l">
              <a:lnSpc>
                <a:spcPct val="150000"/>
              </a:lnSpc>
              <a:spcBef>
                <a:spcPts val="0"/>
              </a:spcBef>
              <a:spcAft>
                <a:spcPts val="0"/>
              </a:spcAft>
              <a:buClr>
                <a:srgbClr val="3C3C3B"/>
              </a:buClr>
              <a:buSzPts val="2500"/>
              <a:buFont typeface="Arial"/>
              <a:buChar char="•"/>
            </a:pPr>
            <a:endParaRPr lang="en-US">
              <a:cs typeface="Calibri"/>
            </a:endParaRPr>
          </a:p>
          <a:p>
            <a:pPr marL="171450" indent="-171450">
              <a:lnSpc>
                <a:spcPct val="150000"/>
              </a:lnSpc>
              <a:buClr>
                <a:srgbClr val="3C3C3B"/>
              </a:buClr>
              <a:buSzPts val="2500"/>
              <a:buFont typeface="Arial"/>
              <a:buChar char="•"/>
            </a:pPr>
            <a:endParaRPr lang="en-US">
              <a:cs typeface="Calibri"/>
            </a:endParaRPr>
          </a:p>
          <a:p>
            <a:pPr marL="457200" indent="-387350">
              <a:lnSpc>
                <a:spcPct val="150000"/>
              </a:lnSpc>
              <a:buSzPts val="2500"/>
              <a:buFont typeface="Open Sans,Sans-Serif"/>
              <a:buChar char="•"/>
            </a:pPr>
            <a:endParaRPr lang="en-US">
              <a:cs typeface="Calibri"/>
            </a:endParaRPr>
          </a:p>
          <a:p>
            <a:pPr marL="171450" indent="-171450">
              <a:buSzPts val="2500"/>
              <a:buFont typeface="Arial"/>
              <a:buChar char="•"/>
            </a:pPr>
            <a:endParaRPr lang="en-US">
              <a:cs typeface="Calibri"/>
            </a:endParaRPr>
          </a:p>
          <a:p>
            <a:pPr marL="457200" indent="-387350">
              <a:lnSpc>
                <a:spcPct val="150000"/>
              </a:lnSpc>
              <a:buClr>
                <a:srgbClr val="3C3C3B"/>
              </a:buClr>
              <a:buSzPts val="2500"/>
              <a:buFont typeface="Open Sans"/>
              <a:buChar char="•"/>
            </a:pPr>
            <a:endParaRPr lang="en-US">
              <a:cs typeface="Calibri"/>
            </a:endParaRPr>
          </a:p>
        </p:txBody>
      </p:sp>
    </p:spTree>
    <p:extLst>
      <p:ext uri="{BB962C8B-B14F-4D97-AF65-F5344CB8AC3E}">
        <p14:creationId xmlns:p14="http://schemas.microsoft.com/office/powerpoint/2010/main" val="420974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it, it’s worth saying a bit about what a ‘show and tell’ is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1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686F-704D-4C4F-88C4-E0F9784D04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661621-89AE-4109-A60F-6E8A2BC2D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BE0DD44-40BC-4708-BE1E-9CF69E4E9B92}"/>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5" name="Footer Placeholder 4">
            <a:extLst>
              <a:ext uri="{FF2B5EF4-FFF2-40B4-BE49-F238E27FC236}">
                <a16:creationId xmlns:a16="http://schemas.microsoft.com/office/drawing/2014/main" id="{A425BD0E-3BD9-4FC3-AA88-8AE38B706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2BB272-ECEF-4840-B98F-5D36455A9846}"/>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702120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FAA0-4B3B-4ADA-8369-EB0F4376B7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5B1F87-5917-4275-8BBB-593893C00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FAFB75-1B94-485B-ADF3-88671E0AEDA4}"/>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5" name="Footer Placeholder 4">
            <a:extLst>
              <a:ext uri="{FF2B5EF4-FFF2-40B4-BE49-F238E27FC236}">
                <a16:creationId xmlns:a16="http://schemas.microsoft.com/office/drawing/2014/main" id="{D5E4BCDC-42B0-4256-A258-35A0E8B417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61EDF6-0C3F-490F-AE9A-3857F859B62A}"/>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246821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28F89A-7F43-4912-B349-7186DAA0FE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85A419-E873-49BA-91B9-C02EAE89A2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F66FCB-A143-4125-B2B2-83F7F248DDC8}"/>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5" name="Footer Placeholder 4">
            <a:extLst>
              <a:ext uri="{FF2B5EF4-FFF2-40B4-BE49-F238E27FC236}">
                <a16:creationId xmlns:a16="http://schemas.microsoft.com/office/drawing/2014/main" id="{E00DF54B-5599-4C5B-8B4E-2B6742B0CE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A6F1CA-786A-4333-9AA8-68ABA55C0012}"/>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3268772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5E45-7BCE-A444-8FA5-79FBB7D8590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CCAC38E-02DC-ED49-950F-BB183CFF5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E585AA1-0AA3-CF4F-8F52-03217D5FE73E}"/>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5" name="Footer Placeholder 4">
            <a:extLst>
              <a:ext uri="{FF2B5EF4-FFF2-40B4-BE49-F238E27FC236}">
                <a16:creationId xmlns:a16="http://schemas.microsoft.com/office/drawing/2014/main" id="{38FDCEE8-A48F-B942-902D-D25DA3289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5DA13-24E8-7040-8BEC-D95ECA23D781}"/>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393892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27BA-919C-C343-BEB3-3E540804A41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233129A-B423-9846-B6D2-57044FEB9D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944090-56CB-AE49-BA46-17196E267B9F}"/>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5" name="Footer Placeholder 4">
            <a:extLst>
              <a:ext uri="{FF2B5EF4-FFF2-40B4-BE49-F238E27FC236}">
                <a16:creationId xmlns:a16="http://schemas.microsoft.com/office/drawing/2014/main" id="{B2806A63-C3AE-8A4D-853B-EDF3D79B9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2E6E8-9203-B24E-BA1B-B03AE74CEEEB}"/>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169374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C219-D674-594C-B7D7-F1B99C8BB3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510F8F6-F7B8-BB49-9B78-5D88FB1BD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8096F5-1B6C-DB4A-9050-AA105F305CE6}"/>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5" name="Footer Placeholder 4">
            <a:extLst>
              <a:ext uri="{FF2B5EF4-FFF2-40B4-BE49-F238E27FC236}">
                <a16:creationId xmlns:a16="http://schemas.microsoft.com/office/drawing/2014/main" id="{AA9082CA-39A8-3A46-BFB3-3C7752792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29E42-0C60-9D40-A03F-95587E8E7CC2}"/>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3967072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D5EA-2A66-9141-92DF-29B5B48E4E3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EA395FF-AE03-BD46-9F8F-94AA650D57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3EDF83E-37F7-044B-AA99-138EE551B91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81219AF-026B-FA49-BC2B-4E4A4DF49A40}"/>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6" name="Footer Placeholder 5">
            <a:extLst>
              <a:ext uri="{FF2B5EF4-FFF2-40B4-BE49-F238E27FC236}">
                <a16:creationId xmlns:a16="http://schemas.microsoft.com/office/drawing/2014/main" id="{B11C0E36-69DB-684B-86C0-C437C1FC0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43E58-89E7-204C-BC77-9790AD529D1B}"/>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2535300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0522-02B8-EE4D-B4E9-FA1997CCE61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B74E540-24A7-C14C-97E9-98BB2D5FC6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B34533-80E9-954C-A57D-72CC2E17C48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E908595-E2BD-E14E-A49A-E55B650272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1D84AD-7B17-934C-BD1E-F3E03D44D5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D539EDB-54A7-0A45-8D4C-30511916B393}"/>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8" name="Footer Placeholder 7">
            <a:extLst>
              <a:ext uri="{FF2B5EF4-FFF2-40B4-BE49-F238E27FC236}">
                <a16:creationId xmlns:a16="http://schemas.microsoft.com/office/drawing/2014/main" id="{6696539D-D6F1-E949-B6B1-DFA5F7222B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D182C8-4734-5441-BC2E-266189947C04}"/>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2450910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70757-7732-5D4A-9ABF-A9BAC868951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BF98007-C028-3D47-BE8F-6053F4D11F17}"/>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4" name="Footer Placeholder 3">
            <a:extLst>
              <a:ext uri="{FF2B5EF4-FFF2-40B4-BE49-F238E27FC236}">
                <a16:creationId xmlns:a16="http://schemas.microsoft.com/office/drawing/2014/main" id="{B55188EB-CD28-3F4D-AAE1-3C695B5E00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8F4D43-E3E3-1A41-919A-3276682C12E9}"/>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376758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107B46-E72F-954D-9869-DE29B1751856}"/>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3" name="Footer Placeholder 2">
            <a:extLst>
              <a:ext uri="{FF2B5EF4-FFF2-40B4-BE49-F238E27FC236}">
                <a16:creationId xmlns:a16="http://schemas.microsoft.com/office/drawing/2014/main" id="{97855FB8-37E3-4A45-A951-D2715CAF58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491051-5848-4D4B-BF78-38D8933A3B40}"/>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187053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6802C-BD74-8540-AD62-6ED1C7ABDD3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8F43550-625A-E44C-9EFD-97860D5691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B2251B1-6EB2-2745-9CFA-7B9B1BBAE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8991F7-3E6C-0A43-BB4F-EB114BE93C88}"/>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6" name="Footer Placeholder 5">
            <a:extLst>
              <a:ext uri="{FF2B5EF4-FFF2-40B4-BE49-F238E27FC236}">
                <a16:creationId xmlns:a16="http://schemas.microsoft.com/office/drawing/2014/main" id="{CEE8428B-933A-EB48-9911-E8DBB2ED1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4F98EE-D3D0-5A4F-90B3-938E2A2748E1}"/>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207822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80A0-D300-431E-91F2-379D1CBDEF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9F0F23-D086-4E9F-8312-E57A7D61E8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ADE820-EC34-448C-9F5B-0AC1C81E213F}"/>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5" name="Footer Placeholder 4">
            <a:extLst>
              <a:ext uri="{FF2B5EF4-FFF2-40B4-BE49-F238E27FC236}">
                <a16:creationId xmlns:a16="http://schemas.microsoft.com/office/drawing/2014/main" id="{E4F732C7-7793-4886-9E1F-B7497356E5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1818DF-D9DA-48E4-B145-97BD09CBC414}"/>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674715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7E6B-FDB0-F641-8F81-05A413B2D3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0A11112-5AA3-1C4F-A4E6-703DB6220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56B30-141C-4E47-826C-E57399CCD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A5C80E-5730-7B42-B319-C587E88B7B9B}"/>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6" name="Footer Placeholder 5">
            <a:extLst>
              <a:ext uri="{FF2B5EF4-FFF2-40B4-BE49-F238E27FC236}">
                <a16:creationId xmlns:a16="http://schemas.microsoft.com/office/drawing/2014/main" id="{AD657156-8D79-D948-930A-CE650383B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B72041-AE04-A04C-9B2E-C7AF7B642E02}"/>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2827665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98DDD-0801-D745-8078-CE76EF72256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AC8A03-A540-F143-925C-89F5A75AF02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03AE33-4B73-0F47-9B51-6466902340CF}"/>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5" name="Footer Placeholder 4">
            <a:extLst>
              <a:ext uri="{FF2B5EF4-FFF2-40B4-BE49-F238E27FC236}">
                <a16:creationId xmlns:a16="http://schemas.microsoft.com/office/drawing/2014/main" id="{D74822BB-8D66-C148-8554-7983F89AD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7FB3A-17D2-0646-A531-C2DF563C14DE}"/>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212467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3AEA3C-30C9-DA4B-AA59-E10334FCA8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F17DE2E-103D-284C-92A5-F9ECB93523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42F5E8-BA70-3F49-8DB7-0E787060E957}"/>
              </a:ext>
            </a:extLst>
          </p:cNvPr>
          <p:cNvSpPr>
            <a:spLocks noGrp="1"/>
          </p:cNvSpPr>
          <p:nvPr>
            <p:ph type="dt" sz="half" idx="10"/>
          </p:nvPr>
        </p:nvSpPr>
        <p:spPr/>
        <p:txBody>
          <a:bodyPr/>
          <a:lstStyle/>
          <a:p>
            <a:fld id="{A9B1F482-25D3-DB44-B84C-DA46A7EA61DF}" type="datetimeFigureOut">
              <a:rPr lang="en-US" smtClean="0"/>
              <a:t>12/3/2021</a:t>
            </a:fld>
            <a:endParaRPr lang="en-US"/>
          </a:p>
        </p:txBody>
      </p:sp>
      <p:sp>
        <p:nvSpPr>
          <p:cNvPr id="5" name="Footer Placeholder 4">
            <a:extLst>
              <a:ext uri="{FF2B5EF4-FFF2-40B4-BE49-F238E27FC236}">
                <a16:creationId xmlns:a16="http://schemas.microsoft.com/office/drawing/2014/main" id="{424CA6D0-C063-A049-9CF4-413AC063B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1FC77-A385-5D4A-A848-0803F8D36333}"/>
              </a:ext>
            </a:extLst>
          </p:cNvPr>
          <p:cNvSpPr>
            <a:spLocks noGrp="1"/>
          </p:cNvSpPr>
          <p:nvPr>
            <p:ph type="sldNum" sz="quarter" idx="12"/>
          </p:nvPr>
        </p:nvSpPr>
        <p:spPr/>
        <p:txBody>
          <a:bodyPr/>
          <a:lstStyle/>
          <a:p>
            <a:fld id="{0D57D946-924A-324E-A985-5970BBFB6C53}" type="slidenum">
              <a:rPr lang="en-US" smtClean="0"/>
              <a:t>‹#›</a:t>
            </a:fld>
            <a:endParaRPr lang="en-US"/>
          </a:p>
        </p:txBody>
      </p:sp>
    </p:spTree>
    <p:extLst>
      <p:ext uri="{BB962C8B-B14F-4D97-AF65-F5344CB8AC3E}">
        <p14:creationId xmlns:p14="http://schemas.microsoft.com/office/powerpoint/2010/main" val="3233749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4000" y="229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11104245" y="6272168"/>
            <a:ext cx="731600" cy="524800"/>
          </a:xfrm>
          <a:prstGeom prst="rect">
            <a:avLst/>
          </a:prstGeom>
          <a:noFill/>
          <a:ln>
            <a:noFill/>
          </a:ln>
        </p:spPr>
        <p:txBody>
          <a:bodyPr spcFirstLastPara="1" wrap="square" lIns="91425" tIns="91425" rIns="91425" bIns="91425" anchor="t" anchorCtr="0">
            <a:noAutofit/>
          </a:bodyPr>
          <a:lstStyle>
            <a:lvl1pPr lvl="0" algn="r" rtl="0">
              <a:buNone/>
              <a:defRPr sz="1600">
                <a:latin typeface="Open Sans"/>
                <a:ea typeface="Open Sans"/>
                <a:cs typeface="Open Sans"/>
                <a:sym typeface="Open Sans"/>
              </a:defRPr>
            </a:lvl1pPr>
            <a:lvl2pPr lvl="1" algn="r" rtl="0">
              <a:buNone/>
              <a:defRPr sz="1600">
                <a:latin typeface="Open Sans"/>
                <a:ea typeface="Open Sans"/>
                <a:cs typeface="Open Sans"/>
                <a:sym typeface="Open Sans"/>
              </a:defRPr>
            </a:lvl2pPr>
            <a:lvl3pPr lvl="2" algn="r" rtl="0">
              <a:buNone/>
              <a:defRPr sz="1600">
                <a:latin typeface="Open Sans"/>
                <a:ea typeface="Open Sans"/>
                <a:cs typeface="Open Sans"/>
                <a:sym typeface="Open Sans"/>
              </a:defRPr>
            </a:lvl3pPr>
            <a:lvl4pPr lvl="3" algn="r" rtl="0">
              <a:buNone/>
              <a:defRPr sz="1600">
                <a:latin typeface="Open Sans"/>
                <a:ea typeface="Open Sans"/>
                <a:cs typeface="Open Sans"/>
                <a:sym typeface="Open Sans"/>
              </a:defRPr>
            </a:lvl4pPr>
            <a:lvl5pPr lvl="4" algn="r" rtl="0">
              <a:buNone/>
              <a:defRPr sz="1600">
                <a:latin typeface="Open Sans"/>
                <a:ea typeface="Open Sans"/>
                <a:cs typeface="Open Sans"/>
                <a:sym typeface="Open Sans"/>
              </a:defRPr>
            </a:lvl5pPr>
            <a:lvl6pPr lvl="5" algn="r" rtl="0">
              <a:buNone/>
              <a:defRPr sz="1600">
                <a:latin typeface="Open Sans"/>
                <a:ea typeface="Open Sans"/>
                <a:cs typeface="Open Sans"/>
                <a:sym typeface="Open Sans"/>
              </a:defRPr>
            </a:lvl6pPr>
            <a:lvl7pPr lvl="6" algn="r" rtl="0">
              <a:buNone/>
              <a:defRPr sz="1600">
                <a:latin typeface="Open Sans"/>
                <a:ea typeface="Open Sans"/>
                <a:cs typeface="Open Sans"/>
                <a:sym typeface="Open Sans"/>
              </a:defRPr>
            </a:lvl7pPr>
            <a:lvl8pPr lvl="7" algn="r" rtl="0">
              <a:buNone/>
              <a:defRPr sz="1600">
                <a:latin typeface="Open Sans"/>
                <a:ea typeface="Open Sans"/>
                <a:cs typeface="Open Sans"/>
                <a:sym typeface="Open Sans"/>
              </a:defRPr>
            </a:lvl8pPr>
            <a:lvl9pPr lvl="8" algn="r" rtl="0">
              <a:buNone/>
              <a:defRPr sz="1600">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39930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1 1 1 1 1">
  <p:cSld name="Caption 1 1 1 1 1">
    <p:bg>
      <p:bgPr>
        <a:solidFill>
          <a:srgbClr val="008080"/>
        </a:solidFill>
        <a:effectLst/>
      </p:bgPr>
    </p:bg>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354000" y="2442000"/>
            <a:ext cx="7485600" cy="1976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56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Tree>
    <p:extLst>
      <p:ext uri="{BB962C8B-B14F-4D97-AF65-F5344CB8AC3E}">
        <p14:creationId xmlns:p14="http://schemas.microsoft.com/office/powerpoint/2010/main" val="378849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03/12/2021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03/12/2021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03/12/2021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03/12/2021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03/12/2021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334B4-09E9-4A65-8865-3D8CDB93BE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2CB24-B009-4198-94F1-4D818068E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1D3E5-2A79-4D13-82C0-281348715C3B}"/>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5" name="Footer Placeholder 4">
            <a:extLst>
              <a:ext uri="{FF2B5EF4-FFF2-40B4-BE49-F238E27FC236}">
                <a16:creationId xmlns:a16="http://schemas.microsoft.com/office/drawing/2014/main" id="{41175A42-79E8-48E0-A424-4CE3ED0DB0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A1F8BC-041B-4D85-AB72-52521592CAD4}"/>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3045128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03/12/2021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03/12/2021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03/12/2021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03/12/2021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03/12/2021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03/12/2021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4000" y="229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11104245" y="6272168"/>
            <a:ext cx="731600" cy="524800"/>
          </a:xfrm>
          <a:prstGeom prst="rect">
            <a:avLst/>
          </a:prstGeom>
          <a:noFill/>
          <a:ln>
            <a:noFill/>
          </a:ln>
        </p:spPr>
        <p:txBody>
          <a:bodyPr spcFirstLastPara="1" wrap="square" lIns="91425" tIns="91425" rIns="91425" bIns="91425" anchor="t" anchorCtr="0">
            <a:noAutofit/>
          </a:bodyPr>
          <a:lstStyle>
            <a:lvl1pPr lvl="0" algn="r" rtl="0">
              <a:buNone/>
              <a:defRPr sz="1600">
                <a:latin typeface="Open Sans"/>
                <a:ea typeface="Open Sans"/>
                <a:cs typeface="Open Sans"/>
                <a:sym typeface="Open Sans"/>
              </a:defRPr>
            </a:lvl1pPr>
            <a:lvl2pPr lvl="1" algn="r" rtl="0">
              <a:buNone/>
              <a:defRPr sz="1600">
                <a:latin typeface="Open Sans"/>
                <a:ea typeface="Open Sans"/>
                <a:cs typeface="Open Sans"/>
                <a:sym typeface="Open Sans"/>
              </a:defRPr>
            </a:lvl2pPr>
            <a:lvl3pPr lvl="2" algn="r" rtl="0">
              <a:buNone/>
              <a:defRPr sz="1600">
                <a:latin typeface="Open Sans"/>
                <a:ea typeface="Open Sans"/>
                <a:cs typeface="Open Sans"/>
                <a:sym typeface="Open Sans"/>
              </a:defRPr>
            </a:lvl3pPr>
            <a:lvl4pPr lvl="3" algn="r" rtl="0">
              <a:buNone/>
              <a:defRPr sz="1600">
                <a:latin typeface="Open Sans"/>
                <a:ea typeface="Open Sans"/>
                <a:cs typeface="Open Sans"/>
                <a:sym typeface="Open Sans"/>
              </a:defRPr>
            </a:lvl4pPr>
            <a:lvl5pPr lvl="4" algn="r" rtl="0">
              <a:buNone/>
              <a:defRPr sz="1600">
                <a:latin typeface="Open Sans"/>
                <a:ea typeface="Open Sans"/>
                <a:cs typeface="Open Sans"/>
                <a:sym typeface="Open Sans"/>
              </a:defRPr>
            </a:lvl5pPr>
            <a:lvl6pPr lvl="5" algn="r" rtl="0">
              <a:buNone/>
              <a:defRPr sz="1600">
                <a:latin typeface="Open Sans"/>
                <a:ea typeface="Open Sans"/>
                <a:cs typeface="Open Sans"/>
                <a:sym typeface="Open Sans"/>
              </a:defRPr>
            </a:lvl6pPr>
            <a:lvl7pPr lvl="6" algn="r" rtl="0">
              <a:buNone/>
              <a:defRPr sz="1600">
                <a:latin typeface="Open Sans"/>
                <a:ea typeface="Open Sans"/>
                <a:cs typeface="Open Sans"/>
                <a:sym typeface="Open Sans"/>
              </a:defRPr>
            </a:lvl7pPr>
            <a:lvl8pPr lvl="7" algn="r" rtl="0">
              <a:buNone/>
              <a:defRPr sz="1600">
                <a:latin typeface="Open Sans"/>
                <a:ea typeface="Open Sans"/>
                <a:cs typeface="Open Sans"/>
                <a:sym typeface="Open Sans"/>
              </a:defRPr>
            </a:lvl8pPr>
            <a:lvl9pPr lvl="8" algn="r" rtl="0">
              <a:buNone/>
              <a:defRPr sz="1600">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1494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7035-7654-4BF7-8248-AF62B675CA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6F9EF7-AB56-46D5-A102-1A8279925E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FB18F2-0C11-41F4-857F-0664EA9923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707E72-7B73-4558-B4C7-865A430DF3D5}"/>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6" name="Footer Placeholder 5">
            <a:extLst>
              <a:ext uri="{FF2B5EF4-FFF2-40B4-BE49-F238E27FC236}">
                <a16:creationId xmlns:a16="http://schemas.microsoft.com/office/drawing/2014/main" id="{D8EE03EE-E135-49C3-A01C-920C812D5B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37ADD0-A6C0-4705-AD81-E1B81E8E88FC}"/>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3778766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832F-F133-4A61-82AA-93EF10BCAB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C2B835-35C2-4F3B-8686-2AA120BE89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41B39F-52D3-4901-873A-A28FD353E9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9E48C6-0C76-4638-A10F-E35BB9DA6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CD4E28-3AC3-4240-B8B3-D83005D9C9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17D53B-F023-4A99-A199-7BA2E824A5CF}"/>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8" name="Footer Placeholder 7">
            <a:extLst>
              <a:ext uri="{FF2B5EF4-FFF2-40B4-BE49-F238E27FC236}">
                <a16:creationId xmlns:a16="http://schemas.microsoft.com/office/drawing/2014/main" id="{01A0AAD3-EB5E-4197-8095-9058909D17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DC6941-65C8-49B1-A18F-82CD4CD7D77F}"/>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52017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ED8B-168A-4122-8643-6BA5A1C32F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CD3DBA7-EBBC-4647-A242-1105031E85A3}"/>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4" name="Footer Placeholder 3">
            <a:extLst>
              <a:ext uri="{FF2B5EF4-FFF2-40B4-BE49-F238E27FC236}">
                <a16:creationId xmlns:a16="http://schemas.microsoft.com/office/drawing/2014/main" id="{09F34C2E-6BCA-4603-99DC-1B410FB0664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83E06D-8A26-4E21-A3D5-DCC8524F47F2}"/>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274021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7F1C9B-A7C7-42B4-9F5D-BC9C31B13B08}"/>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3" name="Footer Placeholder 2">
            <a:extLst>
              <a:ext uri="{FF2B5EF4-FFF2-40B4-BE49-F238E27FC236}">
                <a16:creationId xmlns:a16="http://schemas.microsoft.com/office/drawing/2014/main" id="{B59BFCE6-A54D-4752-B9AF-2845695091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B33115-0C93-4247-BC0A-FE8CC3B72CEC}"/>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122943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1DB0-CD68-464A-BFE2-237F214E3C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E99075B-F4BD-416B-B78D-8F0165C205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5AD5BA-C6A3-4858-8D73-F6C1DAD99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2ED20D-8C67-40CC-8575-8BACC1880A07}"/>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6" name="Footer Placeholder 5">
            <a:extLst>
              <a:ext uri="{FF2B5EF4-FFF2-40B4-BE49-F238E27FC236}">
                <a16:creationId xmlns:a16="http://schemas.microsoft.com/office/drawing/2014/main" id="{5090BAB4-D3A7-4097-ADCE-5C5F38DE29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52FB61-C772-4079-9BE1-652EFF7866B1}"/>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63535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0DD7-5238-4F11-92F2-4EAE395E4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F48766-4F97-4C94-83C5-961740AA7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854301-8EA5-45C9-9322-129875C30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77E85-7E5F-4A12-90FC-55E41446BC43}"/>
              </a:ext>
            </a:extLst>
          </p:cNvPr>
          <p:cNvSpPr>
            <a:spLocks noGrp="1"/>
          </p:cNvSpPr>
          <p:nvPr>
            <p:ph type="dt" sz="half" idx="10"/>
          </p:nvPr>
        </p:nvSpPr>
        <p:spPr/>
        <p:txBody>
          <a:bodyPr/>
          <a:lstStyle/>
          <a:p>
            <a:fld id="{0DFDCB16-0D5B-4783-8286-6D8EFA1F1B46}" type="datetimeFigureOut">
              <a:rPr lang="en-GB" smtClean="0"/>
              <a:t>03/12/2021</a:t>
            </a:fld>
            <a:endParaRPr lang="en-GB"/>
          </a:p>
        </p:txBody>
      </p:sp>
      <p:sp>
        <p:nvSpPr>
          <p:cNvPr id="6" name="Footer Placeholder 5">
            <a:extLst>
              <a:ext uri="{FF2B5EF4-FFF2-40B4-BE49-F238E27FC236}">
                <a16:creationId xmlns:a16="http://schemas.microsoft.com/office/drawing/2014/main" id="{B8358194-942A-4A27-AB9C-5BF76774FD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166296-F407-4130-A7B9-E1737AEF885B}"/>
              </a:ext>
            </a:extLst>
          </p:cNvPr>
          <p:cNvSpPr>
            <a:spLocks noGrp="1"/>
          </p:cNvSpPr>
          <p:nvPr>
            <p:ph type="sldNum" sz="quarter" idx="12"/>
          </p:nvPr>
        </p:nvSpPr>
        <p:spPr/>
        <p:txBody>
          <a:bodyPr/>
          <a:lstStyle/>
          <a:p>
            <a:fld id="{6BE3E033-013B-4DEC-9C08-42B950D82577}" type="slidenum">
              <a:rPr lang="en-GB" smtClean="0"/>
              <a:t>‹#›</a:t>
            </a:fld>
            <a:endParaRPr lang="en-GB"/>
          </a:p>
        </p:txBody>
      </p:sp>
    </p:spTree>
    <p:extLst>
      <p:ext uri="{BB962C8B-B14F-4D97-AF65-F5344CB8AC3E}">
        <p14:creationId xmlns:p14="http://schemas.microsoft.com/office/powerpoint/2010/main" val="3512125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754F2-F9BB-41EA-AC01-8624E23B2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D38771-9EFE-42D4-92DD-C84D451E7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3E6686-CB80-4358-82BD-C15BF1AA7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DCB16-0D5B-4783-8286-6D8EFA1F1B46}" type="datetimeFigureOut">
              <a:rPr lang="en-GB" smtClean="0"/>
              <a:t>03/12/2021</a:t>
            </a:fld>
            <a:endParaRPr lang="en-GB"/>
          </a:p>
        </p:txBody>
      </p:sp>
      <p:sp>
        <p:nvSpPr>
          <p:cNvPr id="5" name="Footer Placeholder 4">
            <a:extLst>
              <a:ext uri="{FF2B5EF4-FFF2-40B4-BE49-F238E27FC236}">
                <a16:creationId xmlns:a16="http://schemas.microsoft.com/office/drawing/2014/main" id="{5812E287-E322-4895-B8CD-A41CABCDD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6C47DC9-E106-4EFA-83B3-E15EF0DA9D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3E033-013B-4DEC-9C08-42B950D82577}" type="slidenum">
              <a:rPr lang="en-GB" smtClean="0"/>
              <a:t>‹#›</a:t>
            </a:fld>
            <a:endParaRPr lang="en-GB"/>
          </a:p>
        </p:txBody>
      </p:sp>
    </p:spTree>
    <p:extLst>
      <p:ext uri="{BB962C8B-B14F-4D97-AF65-F5344CB8AC3E}">
        <p14:creationId xmlns:p14="http://schemas.microsoft.com/office/powerpoint/2010/main" val="2095372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580B0-E786-9740-9FFA-09AF2500E9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DA5DF43-B702-8646-83B8-03AF85DA6C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4E93C2-5234-0146-9216-5A6EA05BB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1F482-25D3-DB44-B84C-DA46A7EA61DF}" type="datetimeFigureOut">
              <a:rPr lang="en-US" smtClean="0"/>
              <a:t>12/3/2021</a:t>
            </a:fld>
            <a:endParaRPr lang="en-US"/>
          </a:p>
        </p:txBody>
      </p:sp>
      <p:sp>
        <p:nvSpPr>
          <p:cNvPr id="5" name="Footer Placeholder 4">
            <a:extLst>
              <a:ext uri="{FF2B5EF4-FFF2-40B4-BE49-F238E27FC236}">
                <a16:creationId xmlns:a16="http://schemas.microsoft.com/office/drawing/2014/main" id="{04EB8124-0FB8-6143-8253-94C97E6DF4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6707BD-EB0D-8044-B74D-476076604C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7D946-924A-324E-A985-5970BBFB6C53}" type="slidenum">
              <a:rPr lang="en-US" smtClean="0"/>
              <a:t>‹#›</a:t>
            </a:fld>
            <a:endParaRPr lang="en-US"/>
          </a:p>
        </p:txBody>
      </p:sp>
    </p:spTree>
    <p:extLst>
      <p:ext uri="{BB962C8B-B14F-4D97-AF65-F5344CB8AC3E}">
        <p14:creationId xmlns:p14="http://schemas.microsoft.com/office/powerpoint/2010/main" val="41216492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03/12/2021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04E_BCF17C33.xml"/><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mailto:Bethany.Mindham@royalgreenwich.gov.uk" TargetMode="External"/><Relationship Id="rId2" Type="http://schemas.openxmlformats.org/officeDocument/2006/relationships/hyperlink" Target="mailto:Alex.Sturtivant@royalgreenwich.gov.uk" TargetMode="Externa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3.png"/><Relationship Id="rId7" Type="http://schemas.microsoft.com/office/2007/relationships/hdphoto" Target="../media/hdphoto1.wdp"/><Relationship Id="rId12" Type="http://schemas.microsoft.com/office/2007/relationships/hdphoto" Target="../media/hdphoto2.wdp"/><Relationship Id="rId17" Type="http://schemas.microsoft.com/office/2007/relationships/hdphoto" Target="../media/hdphoto4.wdp"/><Relationship Id="rId2" Type="http://schemas.openxmlformats.org/officeDocument/2006/relationships/notesSlide" Target="../notesSlides/notesSlide8.xml"/><Relationship Id="rId16"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png"/><Relationship Id="rId19" Type="http://schemas.microsoft.com/office/2007/relationships/hdphoto" Target="../media/hdphoto5.wdp"/><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424" y="1256661"/>
            <a:ext cx="12191997" cy="5602195"/>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2" name="Picture 2" descr="Logo&#10;&#10;Description automatically generated">
            <a:extLst>
              <a:ext uri="{FF2B5EF4-FFF2-40B4-BE49-F238E27FC236}">
                <a16:creationId xmlns:a16="http://schemas.microsoft.com/office/drawing/2014/main" id="{4F8E7819-F3B1-4FAC-B56D-63F86C2DE915}"/>
              </a:ext>
            </a:extLst>
          </p:cNvPr>
          <p:cNvPicPr>
            <a:picLocks noChangeAspect="1"/>
          </p:cNvPicPr>
          <p:nvPr/>
        </p:nvPicPr>
        <p:blipFill rotWithShape="1">
          <a:blip r:embed="rId3"/>
          <a:srcRect t="26882" r="361" b="8721"/>
          <a:stretch/>
        </p:blipFill>
        <p:spPr>
          <a:xfrm>
            <a:off x="10299034" y="256988"/>
            <a:ext cx="1840847" cy="805393"/>
          </a:xfrm>
          <a:prstGeom prst="rect">
            <a:avLst/>
          </a:prstGeom>
        </p:spPr>
      </p:pic>
      <p:sp>
        <p:nvSpPr>
          <p:cNvPr id="6" name="TextBox 5">
            <a:extLst>
              <a:ext uri="{FF2B5EF4-FFF2-40B4-BE49-F238E27FC236}">
                <a16:creationId xmlns:a16="http://schemas.microsoft.com/office/drawing/2014/main" id="{E3715292-C26B-0E4A-9102-E4DB47DB09BB}"/>
              </a:ext>
            </a:extLst>
          </p:cNvPr>
          <p:cNvSpPr txBox="1"/>
          <p:nvPr/>
        </p:nvSpPr>
        <p:spPr>
          <a:xfrm>
            <a:off x="433138" y="2428120"/>
            <a:ext cx="10451679"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000" b="1">
                <a:solidFill>
                  <a:schemeClr val="bg1"/>
                </a:solidFill>
                <a:latin typeface="Open Sans"/>
                <a:ea typeface="Open Sans"/>
                <a:cs typeface="Open Sans"/>
              </a:rPr>
              <a:t>Rebuilding Greenwich’s </a:t>
            </a:r>
          </a:p>
          <a:p>
            <a:pPr algn="l"/>
            <a:r>
              <a:rPr lang="en-GB" sz="6000" b="1">
                <a:solidFill>
                  <a:schemeClr val="bg1"/>
                </a:solidFill>
                <a:latin typeface="Open Sans"/>
                <a:ea typeface="Open Sans"/>
                <a:cs typeface="Open Sans"/>
              </a:rPr>
              <a:t>Community Directory </a:t>
            </a:r>
          </a:p>
          <a:p>
            <a:pPr algn="l"/>
            <a:r>
              <a:rPr lang="en-GB" sz="4400">
                <a:solidFill>
                  <a:schemeClr val="bg1"/>
                </a:solidFill>
                <a:latin typeface="Open Sans"/>
                <a:ea typeface="Open Sans"/>
                <a:cs typeface="Open Sans"/>
              </a:rPr>
              <a:t>Show &amp; Tell #1</a:t>
            </a:r>
          </a:p>
          <a:p>
            <a:r>
              <a:rPr lang="en-GB" sz="2650">
                <a:solidFill>
                  <a:schemeClr val="bg1"/>
                </a:solidFill>
                <a:latin typeface="Open Sans"/>
                <a:ea typeface="Open Sans"/>
                <a:cs typeface="Open Sans"/>
              </a:rPr>
              <a:t>02/12/2021</a:t>
            </a:r>
          </a:p>
          <a:p>
            <a:endParaRPr lang="en-GB" sz="2650">
              <a:solidFill>
                <a:schemeClr val="bg1"/>
              </a:solidFill>
              <a:latin typeface="Open Sans"/>
              <a:ea typeface="Open Sans"/>
              <a:cs typeface="Open Sans"/>
            </a:endParaRPr>
          </a:p>
          <a:p>
            <a:endParaRPr lang="en-GB" sz="2650">
              <a:solidFill>
                <a:schemeClr val="bg1"/>
              </a:solidFill>
              <a:latin typeface="Open Sans"/>
              <a:ea typeface="Open Sans"/>
              <a:cs typeface="Open Sans"/>
            </a:endParaRPr>
          </a:p>
          <a:p>
            <a:pPr algn="ctr"/>
            <a:r>
              <a:rPr lang="en-GB" sz="2800" b="1">
                <a:solidFill>
                  <a:schemeClr val="bg1"/>
                </a:solidFill>
                <a:latin typeface="Open Sans"/>
                <a:ea typeface="Open Sans"/>
                <a:cs typeface="Open Sans"/>
              </a:rPr>
              <a:t>Please note </a:t>
            </a:r>
            <a:r>
              <a:rPr lang="en-GB" sz="2800">
                <a:solidFill>
                  <a:schemeClr val="bg1"/>
                </a:solidFill>
                <a:latin typeface="Open Sans"/>
                <a:ea typeface="Open Sans"/>
                <a:cs typeface="Open Sans"/>
              </a:rPr>
              <a:t>this </a:t>
            </a:r>
            <a:r>
              <a:rPr lang="en-GB" sz="2800" err="1">
                <a:solidFill>
                  <a:schemeClr val="bg1"/>
                </a:solidFill>
                <a:latin typeface="Open Sans"/>
                <a:ea typeface="Open Sans"/>
                <a:cs typeface="Open Sans"/>
              </a:rPr>
              <a:t>Show&amp;Tell</a:t>
            </a:r>
            <a:r>
              <a:rPr lang="en-GB" sz="2800">
                <a:solidFill>
                  <a:schemeClr val="bg1"/>
                </a:solidFill>
                <a:latin typeface="Open Sans"/>
                <a:ea typeface="Open Sans"/>
                <a:cs typeface="Open Sans"/>
              </a:rPr>
              <a:t> will be </a:t>
            </a:r>
            <a:r>
              <a:rPr lang="en-GB" sz="2800" u="sng">
                <a:solidFill>
                  <a:schemeClr val="bg1"/>
                </a:solidFill>
                <a:latin typeface="Open Sans"/>
                <a:ea typeface="Open Sans"/>
                <a:cs typeface="Open Sans"/>
              </a:rPr>
              <a:t>recorded. </a:t>
            </a:r>
          </a:p>
          <a:p>
            <a:endParaRPr lang="en-GB" sz="265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7855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E9966F86-2EE3-A840-B9DA-E69F963B7197}"/>
              </a:ext>
            </a:extLst>
          </p:cNvPr>
          <p:cNvSpPr txBox="1"/>
          <p:nvPr/>
        </p:nvSpPr>
        <p:spPr>
          <a:xfrm>
            <a:off x="567250" y="358538"/>
            <a:ext cx="5274750" cy="954107"/>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What is Greenwich Community Directory?</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85640AA7-C014-DF49-89AE-429F0C2D1656}"/>
              </a:ext>
            </a:extLst>
          </p:cNvPr>
          <p:cNvSpPr txBox="1"/>
          <p:nvPr/>
        </p:nvSpPr>
        <p:spPr>
          <a:xfrm>
            <a:off x="569925" y="1624160"/>
            <a:ext cx="516847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Open Sans"/>
                <a:ea typeface="Open Sans"/>
                <a:cs typeface="Open Sans"/>
              </a:rPr>
              <a:t>A directory of health, social care and community services in Greenwich, launched in Spring 2015 that:</a:t>
            </a:r>
            <a:endParaRPr lang="en-US" b="1"/>
          </a:p>
          <a:p>
            <a:pPr marL="342900" indent="-342900">
              <a:buFont typeface="Arial"/>
              <a:buChar char="•"/>
            </a:pPr>
            <a:endParaRPr lang="en-GB" sz="1600">
              <a:latin typeface="Open Sans"/>
              <a:ea typeface="Open Sans"/>
              <a:cs typeface="Open Sans"/>
            </a:endParaRPr>
          </a:p>
          <a:p>
            <a:pPr marL="342900" indent="-342900">
              <a:buFont typeface="Arial"/>
              <a:buChar char="•"/>
            </a:pPr>
            <a:r>
              <a:rPr lang="en-GB" sz="1600">
                <a:latin typeface="Open Sans"/>
                <a:ea typeface="Open Sans"/>
                <a:cs typeface="Open Sans"/>
              </a:rPr>
              <a:t>signposts people of all ages to support</a:t>
            </a:r>
          </a:p>
          <a:p>
            <a:pPr marL="342900" indent="-342900">
              <a:buFont typeface="Arial"/>
              <a:buChar char="•"/>
            </a:pPr>
            <a:r>
              <a:rPr lang="en-GB" sz="1600">
                <a:latin typeface="Open Sans"/>
                <a:ea typeface="Open Sans"/>
                <a:cs typeface="Open Sans"/>
              </a:rPr>
              <a:t>focuses on the voluntary sector </a:t>
            </a:r>
            <a:endParaRPr lang="en-GB">
              <a:cs typeface="Calibri"/>
            </a:endParaRPr>
          </a:p>
          <a:p>
            <a:pPr marL="342900" indent="-342900">
              <a:buFont typeface="Arial"/>
              <a:buChar char="•"/>
            </a:pPr>
            <a:r>
              <a:rPr lang="en-GB" sz="1600">
                <a:latin typeface="Open Sans"/>
                <a:ea typeface="Open Sans"/>
                <a:cs typeface="Open Sans"/>
              </a:rPr>
              <a:t>is a key part of prevention - early intervention </a:t>
            </a:r>
          </a:p>
          <a:p>
            <a:pPr marL="342900" indent="-342900">
              <a:buFont typeface="Arial"/>
              <a:buChar char="•"/>
            </a:pPr>
            <a:r>
              <a:rPr lang="en-GB" sz="1600">
                <a:latin typeface="Open Sans"/>
                <a:ea typeface="Open Sans"/>
                <a:cs typeface="Open Sans"/>
              </a:rPr>
              <a:t>is used by both public and professionals </a:t>
            </a:r>
          </a:p>
          <a:p>
            <a:pPr marL="342900" indent="-342900">
              <a:buFont typeface="Arial"/>
              <a:buChar char="•"/>
            </a:pPr>
            <a:r>
              <a:rPr lang="en-GB" sz="1600">
                <a:latin typeface="Open Sans"/>
                <a:ea typeface="Open Sans"/>
                <a:cs typeface="Open Sans"/>
              </a:rPr>
              <a:t>has over 2,600 live listings </a:t>
            </a:r>
          </a:p>
          <a:p>
            <a:pPr marL="342900" indent="-342900">
              <a:buFont typeface="Arial"/>
              <a:buChar char="•"/>
            </a:pPr>
            <a:r>
              <a:rPr lang="en-GB" sz="1600">
                <a:latin typeface="Open Sans"/>
                <a:ea typeface="Open Sans"/>
                <a:cs typeface="Open Sans"/>
              </a:rPr>
              <a:t>had over 8,000 sessions per month (2020)</a:t>
            </a:r>
          </a:p>
          <a:p>
            <a:endParaRPr lang="en-GB" sz="1600">
              <a:latin typeface="Open Sans"/>
              <a:ea typeface="Open Sans"/>
              <a:cs typeface="Open Sans"/>
            </a:endParaRPr>
          </a:p>
          <a:p>
            <a:r>
              <a:rPr lang="en-GB" sz="1600">
                <a:latin typeface="Open Sans"/>
                <a:ea typeface="+mn-lt"/>
                <a:cs typeface="+mn-lt"/>
              </a:rPr>
              <a:t>Live Well Greenwich – Telephone support from Charlton Athletic Community Trust 2017.</a:t>
            </a:r>
          </a:p>
          <a:p>
            <a:endParaRPr lang="en-GB" sz="1600">
              <a:latin typeface="Open Sans"/>
              <a:ea typeface="Open Sans"/>
              <a:cs typeface="Open Sans"/>
            </a:endParaRPr>
          </a:p>
          <a:p>
            <a:r>
              <a:rPr lang="en-GB" sz="1600">
                <a:latin typeface="Open Sans"/>
                <a:ea typeface="Open Sans"/>
                <a:cs typeface="Open Sans"/>
              </a:rPr>
              <a:t>It merged with the Families Information Services and Local Offer in 2019.</a:t>
            </a:r>
            <a:endParaRPr lang="en-GB"/>
          </a:p>
          <a:p>
            <a:endParaRPr lang="en-GB" sz="1600">
              <a:solidFill>
                <a:srgbClr val="000000"/>
              </a:solidFill>
              <a:latin typeface="Open Sans"/>
              <a:ea typeface="Open Sans"/>
              <a:cs typeface="Open Sans"/>
            </a:endParaRPr>
          </a:p>
          <a:p>
            <a:pPr marL="342900" indent="-342900">
              <a:buFont typeface="Arial"/>
              <a:buChar char="•"/>
            </a:pPr>
            <a:endParaRPr lang="en-GB" sz="1600">
              <a:solidFill>
                <a:srgbClr val="000000"/>
              </a:solidFill>
              <a:latin typeface="Open Sans"/>
              <a:ea typeface="Open Sans"/>
              <a:cs typeface="Open Sans"/>
            </a:endParaRPr>
          </a:p>
          <a:p>
            <a:endParaRPr lang="en-GB" sz="1600">
              <a:solidFill>
                <a:srgbClr val="000000"/>
              </a:solidFill>
              <a:latin typeface="Open Sans"/>
              <a:ea typeface="Open Sans"/>
              <a:cs typeface="Open Sans"/>
            </a:endParaRPr>
          </a:p>
          <a:p>
            <a:pPr marL="342900" indent="-342900">
              <a:buFont typeface="Arial"/>
              <a:buChar char="•"/>
            </a:pPr>
            <a:endParaRPr lang="en-GB" sz="16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a:buChar char="•"/>
            </a:pPr>
            <a:endParaRPr lang="en-GB" sz="16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a:buChar char="•"/>
            </a:pPr>
            <a:endParaRPr lang="en-GB" sz="16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Graphical user interface, application&#10;&#10;Description automatically generated">
            <a:extLst>
              <a:ext uri="{FF2B5EF4-FFF2-40B4-BE49-F238E27FC236}">
                <a16:creationId xmlns:a16="http://schemas.microsoft.com/office/drawing/2014/main" id="{3A19D7BF-28C1-C747-818D-8A7BC6B57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268" y="321733"/>
            <a:ext cx="6055087" cy="5559393"/>
          </a:xfrm>
          <a:prstGeom prst="rect">
            <a:avLst/>
          </a:prstGeom>
        </p:spPr>
      </p:pic>
    </p:spTree>
    <p:extLst>
      <p:ext uri="{BB962C8B-B14F-4D97-AF65-F5344CB8AC3E}">
        <p14:creationId xmlns:p14="http://schemas.microsoft.com/office/powerpoint/2010/main" val="107585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C379C3-F1BE-C549-8D10-A1A2EF5EEC4E}"/>
              </a:ext>
            </a:extLst>
          </p:cNvPr>
          <p:cNvSpPr txBox="1"/>
          <p:nvPr/>
        </p:nvSpPr>
        <p:spPr>
          <a:xfrm>
            <a:off x="567250" y="458324"/>
            <a:ext cx="4524252" cy="523220"/>
          </a:xfrm>
          <a:prstGeom prst="rect">
            <a:avLst/>
          </a:prstGeom>
          <a:noFill/>
        </p:spPr>
        <p:txBody>
          <a:bodyPr wrap="none" lIns="91440" tIns="45720" rIns="91440" bIns="45720" rtlCol="0" anchor="t">
            <a:spAutoFit/>
          </a:bodyPr>
          <a:lstStyle/>
          <a:p>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Example from Children’s</a:t>
            </a:r>
          </a:p>
        </p:txBody>
      </p:sp>
      <p:grpSp>
        <p:nvGrpSpPr>
          <p:cNvPr id="2" name="Group 1">
            <a:extLst>
              <a:ext uri="{FF2B5EF4-FFF2-40B4-BE49-F238E27FC236}">
                <a16:creationId xmlns:a16="http://schemas.microsoft.com/office/drawing/2014/main" id="{9DB0341F-A999-294A-9C10-E966B0F2D25C}"/>
              </a:ext>
            </a:extLst>
          </p:cNvPr>
          <p:cNvGrpSpPr/>
          <p:nvPr/>
        </p:nvGrpSpPr>
        <p:grpSpPr>
          <a:xfrm>
            <a:off x="567250" y="2970799"/>
            <a:ext cx="2988074" cy="4027347"/>
            <a:chOff x="567250" y="2970799"/>
            <a:chExt cx="2988074" cy="4027347"/>
          </a:xfrm>
        </p:grpSpPr>
        <p:pic>
          <p:nvPicPr>
            <p:cNvPr id="9" name="Picture 8" descr="Icon&#10;&#10;Description automatically generated">
              <a:extLst>
                <a:ext uri="{FF2B5EF4-FFF2-40B4-BE49-F238E27FC236}">
                  <a16:creationId xmlns:a16="http://schemas.microsoft.com/office/drawing/2014/main" id="{31EAF8C0-3728-504E-9282-9DB949D5F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50" y="2970799"/>
              <a:ext cx="2864677" cy="2806805"/>
            </a:xfrm>
            <a:prstGeom prst="rect">
              <a:avLst/>
            </a:prstGeom>
          </p:spPr>
        </p:pic>
        <p:sp>
          <p:nvSpPr>
            <p:cNvPr id="37" name="TextBox 36">
              <a:extLst>
                <a:ext uri="{FF2B5EF4-FFF2-40B4-BE49-F238E27FC236}">
                  <a16:creationId xmlns:a16="http://schemas.microsoft.com/office/drawing/2014/main" id="{A35E1C29-8882-A148-B035-A76967265394}"/>
                </a:ext>
              </a:extLst>
            </p:cNvPr>
            <p:cNvSpPr txBox="1"/>
            <p:nvPr/>
          </p:nvSpPr>
          <p:spPr>
            <a:xfrm>
              <a:off x="579920" y="5520818"/>
              <a:ext cx="2975404" cy="1477328"/>
            </a:xfrm>
            <a:prstGeom prst="rect">
              <a:avLst/>
            </a:prstGeom>
            <a:noFill/>
          </p:spPr>
          <p:txBody>
            <a:bodyPr wrap="square" rtlCol="0">
              <a:spAutoFit/>
            </a:bodyPr>
            <a:lstStyle/>
            <a:p>
              <a:r>
                <a:rPr lang="en-US"/>
                <a:t>F</a:t>
              </a:r>
              <a:r>
                <a:rPr lang="en-US">
                  <a:latin typeface="Open Sans"/>
                  <a:ea typeface="Open Sans"/>
                  <a:cs typeface="Open Sans"/>
                </a:rPr>
                <a:t>amily</a:t>
              </a:r>
              <a:r>
                <a:rPr lang="en-US">
                  <a:latin typeface="Open Sans"/>
                  <a:ea typeface="+mn-lt"/>
                  <a:cs typeface="+mn-lt"/>
                </a:rPr>
                <a:t> with two children under 5 recently moved to Royal Borough of Greenwich.</a:t>
              </a:r>
              <a:endParaRPr lang="en-US">
                <a:latin typeface="Open Sans"/>
                <a:ea typeface="Open Sans"/>
                <a:cs typeface="Open Sans"/>
              </a:endParaRPr>
            </a:p>
            <a:p>
              <a:endParaRPr lang="en-US"/>
            </a:p>
          </p:txBody>
        </p:sp>
      </p:grpSp>
      <p:grpSp>
        <p:nvGrpSpPr>
          <p:cNvPr id="3" name="Group 2">
            <a:extLst>
              <a:ext uri="{FF2B5EF4-FFF2-40B4-BE49-F238E27FC236}">
                <a16:creationId xmlns:a16="http://schemas.microsoft.com/office/drawing/2014/main" id="{7FD77ABF-94EB-064D-90BC-403DD8ADC9D4}"/>
              </a:ext>
            </a:extLst>
          </p:cNvPr>
          <p:cNvGrpSpPr/>
          <p:nvPr/>
        </p:nvGrpSpPr>
        <p:grpSpPr>
          <a:xfrm>
            <a:off x="1701200" y="1920579"/>
            <a:ext cx="2975404" cy="2453623"/>
            <a:chOff x="1701200" y="1920579"/>
            <a:chExt cx="2975404" cy="2453623"/>
          </a:xfrm>
        </p:grpSpPr>
        <p:cxnSp>
          <p:nvCxnSpPr>
            <p:cNvPr id="33" name="Curved Connector 32">
              <a:extLst>
                <a:ext uri="{FF2B5EF4-FFF2-40B4-BE49-F238E27FC236}">
                  <a16:creationId xmlns:a16="http://schemas.microsoft.com/office/drawing/2014/main" id="{EB302048-FFF3-2849-8B09-F345D64A51B6}"/>
                </a:ext>
              </a:extLst>
            </p:cNvPr>
            <p:cNvCxnSpPr>
              <a:cxnSpLocks/>
              <a:stCxn id="9" idx="3"/>
              <a:endCxn id="11" idx="1"/>
            </p:cNvCxnSpPr>
            <p:nvPr/>
          </p:nvCxnSpPr>
          <p:spPr>
            <a:xfrm flipV="1">
              <a:off x="3431927" y="2488921"/>
              <a:ext cx="1125881" cy="1885281"/>
            </a:xfrm>
            <a:prstGeom prst="curvedConnector3">
              <a:avLst/>
            </a:prstGeom>
            <a:ln w="19050">
              <a:solidFill>
                <a:srgbClr val="00808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92CE303-E3F6-2B44-8226-307CED4C6358}"/>
                </a:ext>
              </a:extLst>
            </p:cNvPr>
            <p:cNvSpPr txBox="1"/>
            <p:nvPr/>
          </p:nvSpPr>
          <p:spPr>
            <a:xfrm>
              <a:off x="1701200" y="1920579"/>
              <a:ext cx="2975404" cy="923330"/>
            </a:xfrm>
            <a:prstGeom prst="rect">
              <a:avLst/>
            </a:prstGeom>
            <a:noFill/>
          </p:spPr>
          <p:txBody>
            <a:bodyPr wrap="square" rtlCol="0">
              <a:spAutoFit/>
            </a:bodyPr>
            <a:lstStyle/>
            <a:p>
              <a:r>
                <a:rPr lang="en-US">
                  <a:latin typeface="Open Sans"/>
                  <a:ea typeface="+mn-lt"/>
                  <a:cs typeface="+mn-lt"/>
                </a:rPr>
                <a:t>Both parents work full time, they need to find suitable childcare.</a:t>
              </a:r>
              <a:endParaRPr lang="en-US">
                <a:latin typeface="Open Sans"/>
                <a:ea typeface="Open Sans"/>
                <a:cs typeface="Open Sans"/>
              </a:endParaRPr>
            </a:p>
          </p:txBody>
        </p:sp>
      </p:grpSp>
      <p:grpSp>
        <p:nvGrpSpPr>
          <p:cNvPr id="4" name="Group 3">
            <a:extLst>
              <a:ext uri="{FF2B5EF4-FFF2-40B4-BE49-F238E27FC236}">
                <a16:creationId xmlns:a16="http://schemas.microsoft.com/office/drawing/2014/main" id="{0338048D-0A69-4B4C-BE90-A5B25F95A18A}"/>
              </a:ext>
            </a:extLst>
          </p:cNvPr>
          <p:cNvGrpSpPr/>
          <p:nvPr/>
        </p:nvGrpSpPr>
        <p:grpSpPr>
          <a:xfrm>
            <a:off x="4557808" y="1085518"/>
            <a:ext cx="3181021" cy="4333576"/>
            <a:chOff x="4557808" y="1085518"/>
            <a:chExt cx="3181021" cy="4333576"/>
          </a:xfrm>
        </p:grpSpPr>
        <p:grpSp>
          <p:nvGrpSpPr>
            <p:cNvPr id="19" name="Group 18">
              <a:extLst>
                <a:ext uri="{FF2B5EF4-FFF2-40B4-BE49-F238E27FC236}">
                  <a16:creationId xmlns:a16="http://schemas.microsoft.com/office/drawing/2014/main" id="{4EFC656B-3423-5B48-B2D7-6C70F163C8F3}"/>
                </a:ext>
              </a:extLst>
            </p:cNvPr>
            <p:cNvGrpSpPr/>
            <p:nvPr/>
          </p:nvGrpSpPr>
          <p:grpSpPr>
            <a:xfrm>
              <a:off x="4557808" y="1085518"/>
              <a:ext cx="3181021" cy="2806806"/>
              <a:chOff x="4447979" y="981544"/>
              <a:chExt cx="3461904" cy="3054646"/>
            </a:xfrm>
          </p:grpSpPr>
          <p:pic>
            <p:nvPicPr>
              <p:cNvPr id="11" name="Picture 10" descr="Icon&#10;&#10;Description automatically generated">
                <a:extLst>
                  <a:ext uri="{FF2B5EF4-FFF2-40B4-BE49-F238E27FC236}">
                    <a16:creationId xmlns:a16="http://schemas.microsoft.com/office/drawing/2014/main" id="{AC78AD8B-ACD1-BA41-822B-692886212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979" y="981544"/>
                <a:ext cx="3054646" cy="3054646"/>
              </a:xfrm>
              <a:prstGeom prst="rect">
                <a:avLst/>
              </a:prstGeom>
            </p:spPr>
          </p:pic>
          <p:sp>
            <p:nvSpPr>
              <p:cNvPr id="18" name="TextBox 17">
                <a:extLst>
                  <a:ext uri="{FF2B5EF4-FFF2-40B4-BE49-F238E27FC236}">
                    <a16:creationId xmlns:a16="http://schemas.microsoft.com/office/drawing/2014/main" id="{3FB6D5AF-69C2-CA48-A32D-0B96C9B908BC}"/>
                  </a:ext>
                </a:extLst>
              </p:cNvPr>
              <p:cNvSpPr txBox="1"/>
              <p:nvPr/>
            </p:nvSpPr>
            <p:spPr>
              <a:xfrm>
                <a:off x="6578429" y="2208785"/>
                <a:ext cx="1331454" cy="600164"/>
              </a:xfrm>
              <a:prstGeom prst="rect">
                <a:avLst/>
              </a:prstGeom>
              <a:noFill/>
            </p:spPr>
            <p:txBody>
              <a:bodyPr wrap="square" rtlCol="0">
                <a:spAutoFit/>
              </a:bodyPr>
              <a:lstStyle/>
              <a:p>
                <a:r>
                  <a:rPr lang="en-US" sz="1100" b="1">
                    <a:latin typeface="Open Sans"/>
                    <a:ea typeface="+mn-lt"/>
                    <a:cs typeface="+mn-lt"/>
                  </a:rPr>
                  <a:t>Families Information Service </a:t>
                </a:r>
                <a:endParaRPr lang="en-US" sz="1100" b="1"/>
              </a:p>
            </p:txBody>
          </p:sp>
        </p:grpSp>
        <p:sp>
          <p:nvSpPr>
            <p:cNvPr id="39" name="TextBox 38">
              <a:extLst>
                <a:ext uri="{FF2B5EF4-FFF2-40B4-BE49-F238E27FC236}">
                  <a16:creationId xmlns:a16="http://schemas.microsoft.com/office/drawing/2014/main" id="{8371D84A-5708-8348-9445-48DF9DA5C261}"/>
                </a:ext>
              </a:extLst>
            </p:cNvPr>
            <p:cNvSpPr txBox="1"/>
            <p:nvPr/>
          </p:nvSpPr>
          <p:spPr>
            <a:xfrm>
              <a:off x="4626288" y="3941766"/>
              <a:ext cx="2975404" cy="1477328"/>
            </a:xfrm>
            <a:prstGeom prst="rect">
              <a:avLst/>
            </a:prstGeom>
            <a:noFill/>
          </p:spPr>
          <p:txBody>
            <a:bodyPr wrap="square" rtlCol="0">
              <a:spAutoFit/>
            </a:bodyPr>
            <a:lstStyle/>
            <a:p>
              <a:r>
                <a:rPr lang="en-US">
                  <a:latin typeface="Open Sans"/>
                  <a:ea typeface="+mn-lt"/>
                  <a:cs typeface="+mn-lt"/>
                </a:rPr>
                <a:t>The family contact the </a:t>
              </a:r>
              <a:r>
                <a:rPr lang="en-US" b="1">
                  <a:latin typeface="Open Sans"/>
                  <a:ea typeface="+mn-lt"/>
                  <a:cs typeface="+mn-lt"/>
                </a:rPr>
                <a:t>Families Information Service helpline </a:t>
              </a:r>
              <a:r>
                <a:rPr lang="en-US">
                  <a:latin typeface="Open Sans"/>
                  <a:ea typeface="+mn-lt"/>
                  <a:cs typeface="+mn-lt"/>
                </a:rPr>
                <a:t>to find out more about childcare and activities.</a:t>
              </a:r>
              <a:endParaRPr lang="en-US">
                <a:latin typeface="Open Sans"/>
                <a:ea typeface="Open Sans"/>
                <a:cs typeface="Open Sans"/>
              </a:endParaRPr>
            </a:p>
          </p:txBody>
        </p:sp>
      </p:grpSp>
      <p:grpSp>
        <p:nvGrpSpPr>
          <p:cNvPr id="8" name="Group 7">
            <a:extLst>
              <a:ext uri="{FF2B5EF4-FFF2-40B4-BE49-F238E27FC236}">
                <a16:creationId xmlns:a16="http://schemas.microsoft.com/office/drawing/2014/main" id="{B73AA48A-1844-3747-BC69-3FB43F887451}"/>
              </a:ext>
            </a:extLst>
          </p:cNvPr>
          <p:cNvGrpSpPr/>
          <p:nvPr/>
        </p:nvGrpSpPr>
        <p:grpSpPr>
          <a:xfrm>
            <a:off x="7336894" y="2163768"/>
            <a:ext cx="4275186" cy="4373081"/>
            <a:chOff x="7336894" y="2163768"/>
            <a:chExt cx="4275186" cy="4373081"/>
          </a:xfrm>
        </p:grpSpPr>
        <p:pic>
          <p:nvPicPr>
            <p:cNvPr id="30" name="Picture 29" descr="A white circle with a black background&#10;&#10;Description automatically generated with low confidence">
              <a:extLst>
                <a:ext uri="{FF2B5EF4-FFF2-40B4-BE49-F238E27FC236}">
                  <a16:creationId xmlns:a16="http://schemas.microsoft.com/office/drawing/2014/main" id="{C6D4A9C3-1386-1541-8C32-5CC8D06325ED}"/>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5511138">
              <a:off x="8377025" y="2930439"/>
              <a:ext cx="2464973" cy="3116738"/>
            </a:xfrm>
            <a:prstGeom prst="rect">
              <a:avLst/>
            </a:prstGeom>
          </p:spPr>
        </p:pic>
        <p:grpSp>
          <p:nvGrpSpPr>
            <p:cNvPr id="7" name="Group 6">
              <a:extLst>
                <a:ext uri="{FF2B5EF4-FFF2-40B4-BE49-F238E27FC236}">
                  <a16:creationId xmlns:a16="http://schemas.microsoft.com/office/drawing/2014/main" id="{008914EE-ABA1-0A44-9E13-68E5C53BC44F}"/>
                </a:ext>
              </a:extLst>
            </p:cNvPr>
            <p:cNvGrpSpPr/>
            <p:nvPr/>
          </p:nvGrpSpPr>
          <p:grpSpPr>
            <a:xfrm>
              <a:off x="7336894" y="2163768"/>
              <a:ext cx="4275186" cy="4373081"/>
              <a:chOff x="7336894" y="2163768"/>
              <a:chExt cx="4275186" cy="4373081"/>
            </a:xfrm>
          </p:grpSpPr>
          <p:cxnSp>
            <p:nvCxnSpPr>
              <p:cNvPr id="36" name="Curved Connector 35">
                <a:extLst>
                  <a:ext uri="{FF2B5EF4-FFF2-40B4-BE49-F238E27FC236}">
                    <a16:creationId xmlns:a16="http://schemas.microsoft.com/office/drawing/2014/main" id="{F56A356F-5982-024A-9FFC-E5597693EFC5}"/>
                  </a:ext>
                </a:extLst>
              </p:cNvPr>
              <p:cNvCxnSpPr>
                <a:cxnSpLocks/>
              </p:cNvCxnSpPr>
              <p:nvPr/>
            </p:nvCxnSpPr>
            <p:spPr>
              <a:xfrm>
                <a:off x="7336894" y="2163768"/>
                <a:ext cx="1005979" cy="923328"/>
              </a:xfrm>
              <a:prstGeom prst="curvedConnector3">
                <a:avLst>
                  <a:gd name="adj1" fmla="val 50000"/>
                </a:avLst>
              </a:prstGeom>
              <a:ln w="19050">
                <a:solidFill>
                  <a:srgbClr val="00808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44A1057-13E4-1E48-AEF2-D3EF8360E3EA}"/>
                  </a:ext>
                </a:extLst>
              </p:cNvPr>
              <p:cNvGrpSpPr/>
              <p:nvPr/>
            </p:nvGrpSpPr>
            <p:grpSpPr>
              <a:xfrm>
                <a:off x="8274562" y="2488921"/>
                <a:ext cx="3337518" cy="4047928"/>
                <a:chOff x="8274562" y="2488921"/>
                <a:chExt cx="3337518" cy="4047928"/>
              </a:xfrm>
            </p:grpSpPr>
            <p:grpSp>
              <p:nvGrpSpPr>
                <p:cNvPr id="29" name="Group 28">
                  <a:extLst>
                    <a:ext uri="{FF2B5EF4-FFF2-40B4-BE49-F238E27FC236}">
                      <a16:creationId xmlns:a16="http://schemas.microsoft.com/office/drawing/2014/main" id="{334D3B2F-8ABF-DC4A-A878-C2E9E7A74D1C}"/>
                    </a:ext>
                  </a:extLst>
                </p:cNvPr>
                <p:cNvGrpSpPr/>
                <p:nvPr/>
              </p:nvGrpSpPr>
              <p:grpSpPr>
                <a:xfrm>
                  <a:off x="8274562" y="2488921"/>
                  <a:ext cx="3337518" cy="3337200"/>
                  <a:chOff x="8069360" y="1247104"/>
                  <a:chExt cx="3849830" cy="3849830"/>
                </a:xfrm>
              </p:grpSpPr>
              <p:pic>
                <p:nvPicPr>
                  <p:cNvPr id="27" name="Picture 26" descr="Shape&#10;&#10;Description automatically generated with low confidence">
                    <a:extLst>
                      <a:ext uri="{FF2B5EF4-FFF2-40B4-BE49-F238E27FC236}">
                        <a16:creationId xmlns:a16="http://schemas.microsoft.com/office/drawing/2014/main" id="{327CFFCC-B9C2-1C47-B63C-9B7C92C246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9360" y="1247104"/>
                    <a:ext cx="3849830" cy="3849830"/>
                  </a:xfrm>
                  <a:prstGeom prst="rect">
                    <a:avLst/>
                  </a:prstGeom>
                </p:spPr>
              </p:pic>
              <p:sp>
                <p:nvSpPr>
                  <p:cNvPr id="28" name="Rectangle 27">
                    <a:extLst>
                      <a:ext uri="{FF2B5EF4-FFF2-40B4-BE49-F238E27FC236}">
                        <a16:creationId xmlns:a16="http://schemas.microsoft.com/office/drawing/2014/main" id="{CB88ACFA-33EB-5F4E-8362-692185C940B0}"/>
                      </a:ext>
                    </a:extLst>
                  </p:cNvPr>
                  <p:cNvSpPr/>
                  <p:nvPr/>
                </p:nvSpPr>
                <p:spPr>
                  <a:xfrm>
                    <a:off x="8453604" y="2037806"/>
                    <a:ext cx="3086963" cy="202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application&#10;&#10;Description automatically generated">
                    <a:extLst>
                      <a:ext uri="{FF2B5EF4-FFF2-40B4-BE49-F238E27FC236}">
                        <a16:creationId xmlns:a16="http://schemas.microsoft.com/office/drawing/2014/main" id="{9D04A8E4-6F83-CF43-98F1-C662878E2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1843" y="2116667"/>
                    <a:ext cx="2104864" cy="1932551"/>
                  </a:xfrm>
                  <a:prstGeom prst="rect">
                    <a:avLst/>
                  </a:prstGeom>
                </p:spPr>
              </p:pic>
            </p:grpSp>
            <p:sp>
              <p:nvSpPr>
                <p:cNvPr id="40" name="TextBox 39">
                  <a:extLst>
                    <a:ext uri="{FF2B5EF4-FFF2-40B4-BE49-F238E27FC236}">
                      <a16:creationId xmlns:a16="http://schemas.microsoft.com/office/drawing/2014/main" id="{009CB268-1357-7A46-8CB8-C44FF27720B9}"/>
                    </a:ext>
                  </a:extLst>
                </p:cNvPr>
                <p:cNvSpPr txBox="1"/>
                <p:nvPr/>
              </p:nvSpPr>
              <p:spPr>
                <a:xfrm>
                  <a:off x="8455618" y="5336520"/>
                  <a:ext cx="2975404" cy="1200329"/>
                </a:xfrm>
                <a:prstGeom prst="rect">
                  <a:avLst/>
                </a:prstGeom>
                <a:noFill/>
              </p:spPr>
              <p:txBody>
                <a:bodyPr wrap="square" rtlCol="0">
                  <a:spAutoFit/>
                </a:bodyPr>
                <a:lstStyle/>
                <a:p>
                  <a:r>
                    <a:rPr lang="en-US">
                      <a:latin typeface="Open Sans"/>
                      <a:ea typeface="+mn-lt"/>
                      <a:cs typeface="+mn-lt"/>
                    </a:rPr>
                    <a:t>They are advised over the phone and directed to the </a:t>
                  </a:r>
                  <a:r>
                    <a:rPr lang="en-US" b="1">
                      <a:latin typeface="Open Sans"/>
                      <a:ea typeface="+mn-lt"/>
                      <a:cs typeface="+mn-lt"/>
                    </a:rPr>
                    <a:t>Greenwich Community Directory </a:t>
                  </a:r>
                  <a:endParaRPr lang="en-US">
                    <a:latin typeface="Open Sans"/>
                    <a:ea typeface="Open Sans"/>
                    <a:cs typeface="Open Sans"/>
                  </a:endParaRPr>
                </a:p>
              </p:txBody>
            </p:sp>
          </p:grpSp>
        </p:grpSp>
      </p:grpSp>
    </p:spTree>
    <p:extLst>
      <p:ext uri="{BB962C8B-B14F-4D97-AF65-F5344CB8AC3E}">
        <p14:creationId xmlns:p14="http://schemas.microsoft.com/office/powerpoint/2010/main" val="246830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C379C3-F1BE-C549-8D10-A1A2EF5EEC4E}"/>
              </a:ext>
            </a:extLst>
          </p:cNvPr>
          <p:cNvSpPr txBox="1"/>
          <p:nvPr/>
        </p:nvSpPr>
        <p:spPr>
          <a:xfrm>
            <a:off x="567250" y="458324"/>
            <a:ext cx="4524252" cy="523220"/>
          </a:xfrm>
          <a:prstGeom prst="rect">
            <a:avLst/>
          </a:prstGeom>
          <a:noFill/>
        </p:spPr>
        <p:txBody>
          <a:bodyPr wrap="none" lIns="91440" tIns="45720" rIns="91440" bIns="45720" rtlCol="0" anchor="t">
            <a:spAutoFit/>
          </a:bodyPr>
          <a:lstStyle/>
          <a:p>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Example from Children’s</a:t>
            </a:r>
          </a:p>
        </p:txBody>
      </p:sp>
      <p:pic>
        <p:nvPicPr>
          <p:cNvPr id="23" name="Picture 22" descr="Graphical user interface&#10;&#10;Description automatically generated">
            <a:extLst>
              <a:ext uri="{FF2B5EF4-FFF2-40B4-BE49-F238E27FC236}">
                <a16:creationId xmlns:a16="http://schemas.microsoft.com/office/drawing/2014/main" id="{09A9BB8A-D1D1-BB4E-B2F7-F514DA438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50" y="1164424"/>
            <a:ext cx="5979203" cy="5444711"/>
          </a:xfrm>
          <a:prstGeom prst="rect">
            <a:avLst/>
          </a:prstGeom>
        </p:spPr>
      </p:pic>
      <p:sp>
        <p:nvSpPr>
          <p:cNvPr id="7" name="Rectangle 6">
            <a:extLst>
              <a:ext uri="{FF2B5EF4-FFF2-40B4-BE49-F238E27FC236}">
                <a16:creationId xmlns:a16="http://schemas.microsoft.com/office/drawing/2014/main" id="{82D9BEB2-E381-E94A-8377-B46FBECDAC2C}"/>
              </a:ext>
            </a:extLst>
          </p:cNvPr>
          <p:cNvSpPr/>
          <p:nvPr/>
        </p:nvSpPr>
        <p:spPr>
          <a:xfrm>
            <a:off x="567250" y="4954772"/>
            <a:ext cx="4238666" cy="1654363"/>
          </a:xfrm>
          <a:prstGeom prst="rect">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680492A-74CC-7F48-A26D-F3519213BA17}"/>
              </a:ext>
            </a:extLst>
          </p:cNvPr>
          <p:cNvGrpSpPr/>
          <p:nvPr/>
        </p:nvGrpSpPr>
        <p:grpSpPr>
          <a:xfrm>
            <a:off x="4842630" y="1506131"/>
            <a:ext cx="6087639" cy="3193037"/>
            <a:chOff x="4842630" y="1506131"/>
            <a:chExt cx="6087639" cy="3193037"/>
          </a:xfrm>
        </p:grpSpPr>
        <p:pic>
          <p:nvPicPr>
            <p:cNvPr id="10" name="Picture 9" descr="Graphical user interface&#10;&#10;Description automatically generated with low confidence">
              <a:extLst>
                <a:ext uri="{FF2B5EF4-FFF2-40B4-BE49-F238E27FC236}">
                  <a16:creationId xmlns:a16="http://schemas.microsoft.com/office/drawing/2014/main" id="{FA37021E-97F2-8B43-B584-C2BD51C32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236" y="1506131"/>
              <a:ext cx="2957033" cy="2942248"/>
            </a:xfrm>
            <a:prstGeom prst="rect">
              <a:avLst/>
            </a:prstGeom>
          </p:spPr>
        </p:pic>
        <p:cxnSp>
          <p:nvCxnSpPr>
            <p:cNvPr id="14" name="Straight Connector 13">
              <a:extLst>
                <a:ext uri="{FF2B5EF4-FFF2-40B4-BE49-F238E27FC236}">
                  <a16:creationId xmlns:a16="http://schemas.microsoft.com/office/drawing/2014/main" id="{41C94A64-76D0-8D44-91B3-993F6E375392}"/>
                </a:ext>
              </a:extLst>
            </p:cNvPr>
            <p:cNvCxnSpPr>
              <a:cxnSpLocks/>
            </p:cNvCxnSpPr>
            <p:nvPr/>
          </p:nvCxnSpPr>
          <p:spPr>
            <a:xfrm flipV="1">
              <a:off x="4842630" y="1679944"/>
              <a:ext cx="3280644" cy="1715977"/>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E2881E-5A56-0E4B-80B9-90A548BF3137}"/>
                </a:ext>
              </a:extLst>
            </p:cNvPr>
            <p:cNvCxnSpPr>
              <a:cxnSpLocks/>
            </p:cNvCxnSpPr>
            <p:nvPr/>
          </p:nvCxnSpPr>
          <p:spPr>
            <a:xfrm flipV="1">
              <a:off x="6096000" y="4328810"/>
              <a:ext cx="4711430" cy="370358"/>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grpSp>
      <p:pic>
        <p:nvPicPr>
          <p:cNvPr id="45" name="Picture 44">
            <a:extLst>
              <a:ext uri="{FF2B5EF4-FFF2-40B4-BE49-F238E27FC236}">
                <a16:creationId xmlns:a16="http://schemas.microsoft.com/office/drawing/2014/main" id="{D1362ED6-74AA-0542-8445-AFA46BADAB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04727" y="2251465"/>
            <a:ext cx="725790" cy="725790"/>
          </a:xfrm>
          <a:prstGeom prst="rect">
            <a:avLst/>
          </a:prstGeom>
        </p:spPr>
      </p:pic>
      <p:sp>
        <p:nvSpPr>
          <p:cNvPr id="11" name="TextBox 10">
            <a:extLst>
              <a:ext uri="{FF2B5EF4-FFF2-40B4-BE49-F238E27FC236}">
                <a16:creationId xmlns:a16="http://schemas.microsoft.com/office/drawing/2014/main" id="{A470485C-C07F-FA46-8F18-D5DCD9BE592D}"/>
              </a:ext>
            </a:extLst>
          </p:cNvPr>
          <p:cNvSpPr txBox="1"/>
          <p:nvPr/>
        </p:nvSpPr>
        <p:spPr>
          <a:xfrm>
            <a:off x="7321263" y="5192486"/>
            <a:ext cx="4260977" cy="923330"/>
          </a:xfrm>
          <a:prstGeom prst="rect">
            <a:avLst/>
          </a:prstGeom>
          <a:noFill/>
        </p:spPr>
        <p:txBody>
          <a:bodyPr wrap="square">
            <a:spAutoFit/>
          </a:bodyPr>
          <a:lstStyle/>
          <a:p>
            <a:r>
              <a:rPr lang="en-US" sz="1800">
                <a:latin typeface="Open Sans"/>
                <a:ea typeface="+mn-lt"/>
                <a:cs typeface="+mn-lt"/>
              </a:rPr>
              <a:t>Find out more about nurseries, preschools, after school clubs and holiday playschemes.</a:t>
            </a:r>
            <a:endParaRPr lang="en-US" sz="1800">
              <a:latin typeface="Open Sans"/>
              <a:ea typeface="Open Sans"/>
              <a:cs typeface="Open Sans"/>
            </a:endParaRPr>
          </a:p>
        </p:txBody>
      </p:sp>
    </p:spTree>
    <p:extLst>
      <p:ext uri="{BB962C8B-B14F-4D97-AF65-F5344CB8AC3E}">
        <p14:creationId xmlns:p14="http://schemas.microsoft.com/office/powerpoint/2010/main" val="266031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79F0706-B277-1945-9F54-29AC7F045E51}"/>
              </a:ext>
            </a:extLst>
          </p:cNvPr>
          <p:cNvSpPr txBox="1"/>
          <p:nvPr/>
        </p:nvSpPr>
        <p:spPr>
          <a:xfrm>
            <a:off x="7764084" y="2828835"/>
            <a:ext cx="3627196" cy="1200329"/>
          </a:xfrm>
          <a:prstGeom prst="rect">
            <a:avLst/>
          </a:prstGeom>
          <a:noFill/>
        </p:spPr>
        <p:txBody>
          <a:bodyPr wrap="square">
            <a:spAutoFit/>
          </a:bodyPr>
          <a:lstStyle/>
          <a:p>
            <a:r>
              <a:rPr lang="en-US" sz="1800">
                <a:latin typeface="Open Sans"/>
                <a:ea typeface="+mn-lt"/>
                <a:cs typeface="+mn-lt"/>
              </a:rPr>
              <a:t>The directory allows the family to filter the childminders by </a:t>
            </a:r>
            <a:r>
              <a:rPr lang="en-US" sz="1800" b="1">
                <a:latin typeface="Open Sans"/>
                <a:ea typeface="+mn-lt"/>
                <a:cs typeface="+mn-lt"/>
              </a:rPr>
              <a:t>postcode</a:t>
            </a:r>
            <a:r>
              <a:rPr lang="en-US" sz="1800">
                <a:latin typeface="Open Sans"/>
                <a:ea typeface="+mn-lt"/>
                <a:cs typeface="+mn-lt"/>
              </a:rPr>
              <a:t>, which refines their list even further.</a:t>
            </a:r>
            <a:endParaRPr lang="en-US" sz="1800">
              <a:latin typeface="Open Sans"/>
              <a:ea typeface="Open Sans"/>
              <a:cs typeface="Open Sans"/>
            </a:endParaRPr>
          </a:p>
        </p:txBody>
      </p:sp>
      <p:pic>
        <p:nvPicPr>
          <p:cNvPr id="14" name="Picture 13">
            <a:extLst>
              <a:ext uri="{FF2B5EF4-FFF2-40B4-BE49-F238E27FC236}">
                <a16:creationId xmlns:a16="http://schemas.microsoft.com/office/drawing/2014/main" id="{08E6980B-1D00-8F4D-8522-4EC31B5534BC}"/>
              </a:ext>
            </a:extLst>
          </p:cNvPr>
          <p:cNvPicPr>
            <a:picLocks noChangeAspect="1"/>
          </p:cNvPicPr>
          <p:nvPr/>
        </p:nvPicPr>
        <p:blipFill rotWithShape="1">
          <a:blip r:embed="rId3">
            <a:extLst>
              <a:ext uri="{28A0092B-C50C-407E-A947-70E740481C1C}">
                <a14:useLocalDpi xmlns:a14="http://schemas.microsoft.com/office/drawing/2010/main" val="0"/>
              </a:ext>
            </a:extLst>
          </a:blip>
          <a:srcRect b="21052"/>
          <a:stretch/>
        </p:blipFill>
        <p:spPr>
          <a:xfrm>
            <a:off x="572544" y="1093624"/>
            <a:ext cx="6645470" cy="5606721"/>
          </a:xfrm>
          <a:prstGeom prst="rect">
            <a:avLst/>
          </a:prstGeom>
        </p:spPr>
      </p:pic>
      <p:sp>
        <p:nvSpPr>
          <p:cNvPr id="5" name="TextBox 4">
            <a:extLst>
              <a:ext uri="{FF2B5EF4-FFF2-40B4-BE49-F238E27FC236}">
                <a16:creationId xmlns:a16="http://schemas.microsoft.com/office/drawing/2014/main" id="{6BC379C3-F1BE-C549-8D10-A1A2EF5EEC4E}"/>
              </a:ext>
            </a:extLst>
          </p:cNvPr>
          <p:cNvSpPr txBox="1"/>
          <p:nvPr/>
        </p:nvSpPr>
        <p:spPr>
          <a:xfrm>
            <a:off x="567250" y="458324"/>
            <a:ext cx="4524252" cy="523220"/>
          </a:xfrm>
          <a:prstGeom prst="rect">
            <a:avLst/>
          </a:prstGeom>
          <a:noFill/>
        </p:spPr>
        <p:txBody>
          <a:bodyPr wrap="none" lIns="91440" tIns="45720" rIns="91440" bIns="45720" rtlCol="0" anchor="t">
            <a:spAutoFit/>
          </a:bodyPr>
          <a:lstStyle/>
          <a:p>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Example from Children’s</a:t>
            </a:r>
          </a:p>
        </p:txBody>
      </p:sp>
      <p:pic>
        <p:nvPicPr>
          <p:cNvPr id="6" name="Picture 5">
            <a:extLst>
              <a:ext uri="{FF2B5EF4-FFF2-40B4-BE49-F238E27FC236}">
                <a16:creationId xmlns:a16="http://schemas.microsoft.com/office/drawing/2014/main" id="{151CC687-5CD3-554A-B2CD-DE5C11EA75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29376" y="5974555"/>
            <a:ext cx="725790" cy="725790"/>
          </a:xfrm>
          <a:prstGeom prst="rect">
            <a:avLst/>
          </a:prstGeom>
        </p:spPr>
      </p:pic>
      <p:cxnSp>
        <p:nvCxnSpPr>
          <p:cNvPr id="11" name="Straight Arrow Connector 10">
            <a:extLst>
              <a:ext uri="{FF2B5EF4-FFF2-40B4-BE49-F238E27FC236}">
                <a16:creationId xmlns:a16="http://schemas.microsoft.com/office/drawing/2014/main" id="{A2B0A4CB-77F2-0C4C-BC9E-2953B25C4CB1}"/>
              </a:ext>
            </a:extLst>
          </p:cNvPr>
          <p:cNvCxnSpPr>
            <a:cxnSpLocks/>
          </p:cNvCxnSpPr>
          <p:nvPr/>
        </p:nvCxnSpPr>
        <p:spPr>
          <a:xfrm flipV="1">
            <a:off x="5233436" y="5346915"/>
            <a:ext cx="1983838" cy="841851"/>
          </a:xfrm>
          <a:prstGeom prst="straightConnector1">
            <a:avLst/>
          </a:prstGeom>
          <a:ln w="57150">
            <a:solidFill>
              <a:srgbClr val="00808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70DF1BD-0F20-6248-917F-DD5DCC63C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7274" y="1511085"/>
            <a:ext cx="4872972" cy="4124170"/>
          </a:xfrm>
          <a:prstGeom prst="rect">
            <a:avLst/>
          </a:prstGeom>
          <a:ln w="57150">
            <a:solidFill>
              <a:srgbClr val="008080"/>
            </a:solidFill>
          </a:ln>
        </p:spPr>
      </p:pic>
      <p:grpSp>
        <p:nvGrpSpPr>
          <p:cNvPr id="22" name="Group 21">
            <a:extLst>
              <a:ext uri="{FF2B5EF4-FFF2-40B4-BE49-F238E27FC236}">
                <a16:creationId xmlns:a16="http://schemas.microsoft.com/office/drawing/2014/main" id="{2D0556ED-B1E5-D54F-94D9-ABE388988D59}"/>
              </a:ext>
            </a:extLst>
          </p:cNvPr>
          <p:cNvGrpSpPr/>
          <p:nvPr/>
        </p:nvGrpSpPr>
        <p:grpSpPr>
          <a:xfrm>
            <a:off x="5339016" y="3287508"/>
            <a:ext cx="2425068" cy="1654362"/>
            <a:chOff x="5339016" y="3287508"/>
            <a:chExt cx="2425068" cy="1654362"/>
          </a:xfrm>
        </p:grpSpPr>
        <p:sp>
          <p:nvSpPr>
            <p:cNvPr id="19" name="Rectangle 18">
              <a:extLst>
                <a:ext uri="{FF2B5EF4-FFF2-40B4-BE49-F238E27FC236}">
                  <a16:creationId xmlns:a16="http://schemas.microsoft.com/office/drawing/2014/main" id="{9671050D-C968-6541-BADA-4529B4C25D8D}"/>
                </a:ext>
              </a:extLst>
            </p:cNvPr>
            <p:cNvSpPr/>
            <p:nvPr/>
          </p:nvSpPr>
          <p:spPr>
            <a:xfrm>
              <a:off x="5339016" y="3287508"/>
              <a:ext cx="1663363" cy="1654362"/>
            </a:xfrm>
            <a:prstGeom prst="rect">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10796BC-6C74-0240-8422-F238017C5112}"/>
                </a:ext>
              </a:extLst>
            </p:cNvPr>
            <p:cNvCxnSpPr>
              <a:cxnSpLocks/>
            </p:cNvCxnSpPr>
            <p:nvPr/>
          </p:nvCxnSpPr>
          <p:spPr>
            <a:xfrm flipV="1">
              <a:off x="7002379" y="3429000"/>
              <a:ext cx="761705" cy="600164"/>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34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cTn>
                              </p:par>
                              <p:par>
                                <p:cTn id="10" presetID="1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par>
                                <p:cTn id="14" presetID="1" presetClass="exit" presetSubtype="0" fill="hold" nodeType="withEffect">
                                  <p:stCondLst>
                                    <p:cond delay="0"/>
                                  </p:stCondLst>
                                  <p:childTnLst>
                                    <p:set>
                                      <p:cBhvr>
                                        <p:cTn id="15"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6A5ACA-0A8F-8A49-A686-74244B4A2BBE}"/>
              </a:ext>
            </a:extLst>
          </p:cNvPr>
          <p:cNvPicPr>
            <a:picLocks noChangeAspect="1"/>
          </p:cNvPicPr>
          <p:nvPr/>
        </p:nvPicPr>
        <p:blipFill rotWithShape="1">
          <a:blip r:embed="rId3">
            <a:extLst>
              <a:ext uri="{28A0092B-C50C-407E-A947-70E740481C1C}">
                <a14:useLocalDpi xmlns:a14="http://schemas.microsoft.com/office/drawing/2010/main" val="0"/>
              </a:ext>
            </a:extLst>
          </a:blip>
          <a:srcRect b="21052"/>
          <a:stretch/>
        </p:blipFill>
        <p:spPr>
          <a:xfrm>
            <a:off x="572544" y="1093624"/>
            <a:ext cx="6645470" cy="5606721"/>
          </a:xfrm>
          <a:prstGeom prst="rect">
            <a:avLst/>
          </a:prstGeom>
        </p:spPr>
      </p:pic>
      <p:sp>
        <p:nvSpPr>
          <p:cNvPr id="5" name="TextBox 4">
            <a:extLst>
              <a:ext uri="{FF2B5EF4-FFF2-40B4-BE49-F238E27FC236}">
                <a16:creationId xmlns:a16="http://schemas.microsoft.com/office/drawing/2014/main" id="{6BC379C3-F1BE-C549-8D10-A1A2EF5EEC4E}"/>
              </a:ext>
            </a:extLst>
          </p:cNvPr>
          <p:cNvSpPr txBox="1"/>
          <p:nvPr/>
        </p:nvSpPr>
        <p:spPr>
          <a:xfrm>
            <a:off x="567250" y="458324"/>
            <a:ext cx="4524252" cy="523220"/>
          </a:xfrm>
          <a:prstGeom prst="rect">
            <a:avLst/>
          </a:prstGeom>
          <a:noFill/>
        </p:spPr>
        <p:txBody>
          <a:bodyPr wrap="none" lIns="91440" tIns="45720" rIns="91440" bIns="45720" rtlCol="0" anchor="t">
            <a:spAutoFit/>
          </a:bodyPr>
          <a:lstStyle/>
          <a:p>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Example from Children’s</a:t>
            </a:r>
          </a:p>
        </p:txBody>
      </p:sp>
      <p:pic>
        <p:nvPicPr>
          <p:cNvPr id="10" name="Picture 9" descr="Icon&#10;&#10;Description automatically generated">
            <a:extLst>
              <a:ext uri="{FF2B5EF4-FFF2-40B4-BE49-F238E27FC236}">
                <a16:creationId xmlns:a16="http://schemas.microsoft.com/office/drawing/2014/main" id="{D04C9B76-1D92-FB40-A252-EB9673BD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603" y="2379791"/>
            <a:ext cx="590957" cy="590957"/>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05CC4671-6E40-8C4D-861E-C944FEBCD617}"/>
              </a:ext>
            </a:extLst>
          </p:cNvPr>
          <p:cNvPicPr>
            <a:picLocks noChangeAspect="1"/>
          </p:cNvPicPr>
          <p:nvPr/>
        </p:nvPicPr>
        <p:blipFill rotWithShape="1">
          <a:blip r:embed="rId5">
            <a:extLst>
              <a:ext uri="{28A0092B-C50C-407E-A947-70E740481C1C}">
                <a14:useLocalDpi xmlns:a14="http://schemas.microsoft.com/office/drawing/2010/main" val="0"/>
              </a:ext>
            </a:extLst>
          </a:blip>
          <a:srcRect l="3252" b="22630"/>
          <a:stretch/>
        </p:blipFill>
        <p:spPr>
          <a:xfrm>
            <a:off x="581997" y="1040536"/>
            <a:ext cx="6636137" cy="5530423"/>
          </a:xfrm>
          <a:prstGeom prst="rect">
            <a:avLst/>
          </a:prstGeom>
        </p:spPr>
      </p:pic>
      <p:sp>
        <p:nvSpPr>
          <p:cNvPr id="16" name="Rectangle 15">
            <a:extLst>
              <a:ext uri="{FF2B5EF4-FFF2-40B4-BE49-F238E27FC236}">
                <a16:creationId xmlns:a16="http://schemas.microsoft.com/office/drawing/2014/main" id="{BE48FB7C-86B0-FD42-971A-BE8CA7A78494}"/>
              </a:ext>
            </a:extLst>
          </p:cNvPr>
          <p:cNvSpPr/>
          <p:nvPr/>
        </p:nvSpPr>
        <p:spPr>
          <a:xfrm>
            <a:off x="5987946" y="1745142"/>
            <a:ext cx="1120778" cy="216000"/>
          </a:xfrm>
          <a:prstGeom prst="rect">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6CEF017-7F17-6545-A63C-C28C372D4447}"/>
              </a:ext>
            </a:extLst>
          </p:cNvPr>
          <p:cNvGrpSpPr/>
          <p:nvPr/>
        </p:nvGrpSpPr>
        <p:grpSpPr>
          <a:xfrm>
            <a:off x="6238035" y="1961142"/>
            <a:ext cx="5688342" cy="4792291"/>
            <a:chOff x="6238034" y="1961142"/>
            <a:chExt cx="5755769" cy="4849097"/>
          </a:xfrm>
        </p:grpSpPr>
        <p:pic>
          <p:nvPicPr>
            <p:cNvPr id="8" name="Picture 7" descr="Graphical user interface, text, application&#10;&#10;Description automatically generated">
              <a:extLst>
                <a:ext uri="{FF2B5EF4-FFF2-40B4-BE49-F238E27FC236}">
                  <a16:creationId xmlns:a16="http://schemas.microsoft.com/office/drawing/2014/main" id="{030D5107-E4D4-9E4A-AB64-EDA3D4805AC3}"/>
                </a:ext>
              </a:extLst>
            </p:cNvPr>
            <p:cNvPicPr>
              <a:picLocks noChangeAspect="1"/>
            </p:cNvPicPr>
            <p:nvPr/>
          </p:nvPicPr>
          <p:blipFill rotWithShape="1">
            <a:blip r:embed="rId6">
              <a:extLst>
                <a:ext uri="{28A0092B-C50C-407E-A947-70E740481C1C}">
                  <a14:useLocalDpi xmlns:a14="http://schemas.microsoft.com/office/drawing/2010/main" val="0"/>
                </a:ext>
              </a:extLst>
            </a:blip>
            <a:srcRect t="22063"/>
            <a:stretch/>
          </p:blipFill>
          <p:spPr>
            <a:xfrm>
              <a:off x="6238034" y="2405537"/>
              <a:ext cx="5755769" cy="4404702"/>
            </a:xfrm>
            <a:prstGeom prst="rect">
              <a:avLst/>
            </a:prstGeom>
            <a:ln w="57150">
              <a:solidFill>
                <a:srgbClr val="008080"/>
              </a:solidFill>
            </a:ln>
          </p:spPr>
        </p:pic>
        <p:cxnSp>
          <p:nvCxnSpPr>
            <p:cNvPr id="18" name="Straight Connector 17">
              <a:extLst>
                <a:ext uri="{FF2B5EF4-FFF2-40B4-BE49-F238E27FC236}">
                  <a16:creationId xmlns:a16="http://schemas.microsoft.com/office/drawing/2014/main" id="{CAC77C55-6DCF-8145-A252-BE709FBE0833}"/>
                </a:ext>
              </a:extLst>
            </p:cNvPr>
            <p:cNvCxnSpPr>
              <a:cxnSpLocks/>
            </p:cNvCxnSpPr>
            <p:nvPr/>
          </p:nvCxnSpPr>
          <p:spPr>
            <a:xfrm>
              <a:off x="6910939" y="1961142"/>
              <a:ext cx="307075" cy="418649"/>
            </a:xfrm>
            <a:prstGeom prst="line">
              <a:avLst/>
            </a:prstGeom>
            <a:ln w="38100">
              <a:solidFill>
                <a:srgbClr val="00808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759581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0" name="TextBox 9">
            <a:extLst>
              <a:ext uri="{FF2B5EF4-FFF2-40B4-BE49-F238E27FC236}">
                <a16:creationId xmlns:a16="http://schemas.microsoft.com/office/drawing/2014/main" id="{B8057F4F-5788-2F4A-874F-D267180ACC0B}"/>
              </a:ext>
            </a:extLst>
          </p:cNvPr>
          <p:cNvSpPr txBox="1"/>
          <p:nvPr/>
        </p:nvSpPr>
        <p:spPr>
          <a:xfrm>
            <a:off x="567250" y="458324"/>
            <a:ext cx="5838458"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Why are we redesigning it now?</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Table 5">
            <a:extLst>
              <a:ext uri="{FF2B5EF4-FFF2-40B4-BE49-F238E27FC236}">
                <a16:creationId xmlns:a16="http://schemas.microsoft.com/office/drawing/2014/main" id="{36346F62-307E-F34B-90A7-2E3D29F47A89}"/>
              </a:ext>
            </a:extLst>
          </p:cNvPr>
          <p:cNvGraphicFramePr>
            <a:graphicFrameLocks noGrp="1"/>
          </p:cNvGraphicFramePr>
          <p:nvPr>
            <p:extLst>
              <p:ext uri="{D42A27DB-BD31-4B8C-83A1-F6EECF244321}">
                <p14:modId xmlns:p14="http://schemas.microsoft.com/office/powerpoint/2010/main" val="2127250688"/>
              </p:ext>
            </p:extLst>
          </p:nvPr>
        </p:nvGraphicFramePr>
        <p:xfrm>
          <a:off x="639224" y="1388683"/>
          <a:ext cx="10913552" cy="4130040"/>
        </p:xfrm>
        <a:graphic>
          <a:graphicData uri="http://schemas.openxmlformats.org/drawingml/2006/table">
            <a:tbl>
              <a:tblPr firstRow="1" bandRow="1">
                <a:tableStyleId>{F5AB1C69-6EDB-4FF4-983F-18BD219EF322}</a:tableStyleId>
              </a:tblPr>
              <a:tblGrid>
                <a:gridCol w="2728388">
                  <a:extLst>
                    <a:ext uri="{9D8B030D-6E8A-4147-A177-3AD203B41FA5}">
                      <a16:colId xmlns:a16="http://schemas.microsoft.com/office/drawing/2014/main" val="2958988417"/>
                    </a:ext>
                  </a:extLst>
                </a:gridCol>
                <a:gridCol w="2728388">
                  <a:extLst>
                    <a:ext uri="{9D8B030D-6E8A-4147-A177-3AD203B41FA5}">
                      <a16:colId xmlns:a16="http://schemas.microsoft.com/office/drawing/2014/main" val="3591583983"/>
                    </a:ext>
                  </a:extLst>
                </a:gridCol>
                <a:gridCol w="2728388">
                  <a:extLst>
                    <a:ext uri="{9D8B030D-6E8A-4147-A177-3AD203B41FA5}">
                      <a16:colId xmlns:a16="http://schemas.microsoft.com/office/drawing/2014/main" val="4261901255"/>
                    </a:ext>
                  </a:extLst>
                </a:gridCol>
                <a:gridCol w="2728388">
                  <a:extLst>
                    <a:ext uri="{9D8B030D-6E8A-4147-A177-3AD203B41FA5}">
                      <a16:colId xmlns:a16="http://schemas.microsoft.com/office/drawing/2014/main" val="1780235808"/>
                    </a:ext>
                  </a:extLst>
                </a:gridCol>
              </a:tblGrid>
              <a:tr h="560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Open Sans"/>
                          <a:ea typeface="Open Sans"/>
                          <a:cs typeface="Open Sans"/>
                        </a:rPr>
                        <a:t>Potential Impact</a:t>
                      </a:r>
                      <a:endParaRPr lang="en-GB" sz="1600">
                        <a:solidFill>
                          <a:schemeClr val="bg1"/>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bg1"/>
                        </a:solidFill>
                        <a:latin typeface="Open Sans"/>
                        <a:ea typeface="Open Sans"/>
                        <a:cs typeface="Open Sans"/>
                      </a:endParaRPr>
                    </a:p>
                  </a:txBody>
                  <a:tcPr>
                    <a:solidFill>
                      <a:srgbClr val="00808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Open Sans"/>
                          <a:ea typeface="Open Sans"/>
                          <a:cs typeface="Open Sans"/>
                        </a:rPr>
                        <a:t>Level of Improvement</a:t>
                      </a:r>
                      <a:endParaRPr lang="en-US" sz="1600">
                        <a:solidFill>
                          <a:schemeClr val="bg1"/>
                        </a:solidFill>
                        <a:latin typeface="Open Sans"/>
                        <a:ea typeface="Open Sans"/>
                        <a:cs typeface="Open Sans"/>
                      </a:endParaRPr>
                    </a:p>
                  </a:txBody>
                  <a:tcPr>
                    <a:solidFill>
                      <a:srgbClr val="00808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Open Sans"/>
                          <a:ea typeface="Open Sans"/>
                          <a:cs typeface="Open Sans"/>
                        </a:rPr>
                        <a:t>Strategic and political Importance</a:t>
                      </a:r>
                      <a:endParaRPr lang="en-US" sz="1600">
                        <a:solidFill>
                          <a:schemeClr val="bg1"/>
                        </a:solidFill>
                        <a:latin typeface="Open Sans"/>
                        <a:ea typeface="Open Sans"/>
                        <a:cs typeface="Open Sans"/>
                      </a:endParaRPr>
                    </a:p>
                  </a:txBody>
                  <a:tcPr>
                    <a:solidFill>
                      <a:srgbClr val="00808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Open Sans"/>
                          <a:ea typeface="Open Sans"/>
                          <a:cs typeface="Open Sans"/>
                        </a:rPr>
                        <a:t>Future proofing the council</a:t>
                      </a:r>
                      <a:endParaRPr lang="en-US" sz="1600">
                        <a:solidFill>
                          <a:schemeClr val="bg1"/>
                        </a:solidFill>
                      </a:endParaRPr>
                    </a:p>
                  </a:txBody>
                  <a:tcPr>
                    <a:solidFill>
                      <a:srgbClr val="008080"/>
                    </a:solidFill>
                  </a:tcPr>
                </a:tc>
                <a:extLst>
                  <a:ext uri="{0D108BD9-81ED-4DB2-BD59-A6C34878D82A}">
                    <a16:rowId xmlns:a16="http://schemas.microsoft.com/office/drawing/2014/main" val="4205976598"/>
                  </a:ext>
                </a:extLst>
              </a:tr>
              <a:tr h="0">
                <a:tc>
                  <a:txBody>
                    <a:bodyPr/>
                    <a:lstStyle/>
                    <a:p>
                      <a:r>
                        <a:rPr lang="en-US"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Financial Impact: </a:t>
                      </a:r>
                      <a:endParaRPr lang="en-US"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By tackling this, we will save £33,000 software cost per year. There will be indirect savings of staff time spent on navigating information for residents. </a:t>
                      </a: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platform underpins the GCD ‘Open Object’ is up for renewal in Sep 2022</a:t>
                      </a:r>
                      <a:endParaRPr lang="en-US"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Depth of Impact: </a:t>
                      </a:r>
                      <a:endParaRPr lang="en-US"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rtl="0"/>
                      <a:r>
                        <a:rPr lang="en-GB"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This will significantly improve the experience for residents, particularly those trying to meet their own needs or those of someone they care for to search for information, advice and helpful services at point of need or being prompted by professionals or their networks. Residents with more complex needs might work with ‘Referers’ - who use information services to support people. It will also make the staff’s life easier, particularly those who currently publishing, maintaining and promoting their service information.</a:t>
                      </a:r>
                      <a:endParaRPr lang="en-GB" sz="900" b="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solidFill>
                      <a:schemeClr val="bg1">
                        <a:lumMod val="95000"/>
                      </a:schemeClr>
                    </a:solidFill>
                  </a:tcPr>
                </a:tc>
                <a:tc>
                  <a:txBody>
                    <a:bodyPr/>
                    <a:lstStyle/>
                    <a:p>
                      <a:r>
                        <a:rPr lang="en-US"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residents</a:t>
                      </a:r>
                      <a:endParaRPr lang="en-US" sz="14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9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By tackling this, we anticipate a significant improvement of our information service.</a:t>
                      </a:r>
                      <a:r>
                        <a:rPr lang="en-US"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 It will </a:t>
                      </a:r>
                      <a:r>
                        <a:rPr lang="en-GB"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reduce duplication of local service information and advice published online hence reducing confusion for users and workload for organisations to keep those information up to date.</a:t>
                      </a:r>
                      <a:endParaRPr lang="en-US" sz="9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1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staff and organizations updating information</a:t>
                      </a:r>
                    </a:p>
                    <a:p>
                      <a:r>
                        <a:rPr lang="en-US" sz="9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also anticipate achieve efficiencies and make keeping large amount of devolved content up to date more manageable by using modern technology and better content practice.</a:t>
                      </a:r>
                    </a:p>
                    <a:p>
                      <a:endParaRPr lang="en-US" sz="9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u="none">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This will also help </a:t>
                      </a:r>
                      <a:r>
                        <a:rPr lang="en-GB"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strengthen partnership with voluntary/third sector - an up to date, well-supported platform to promote their services/offer.</a:t>
                      </a:r>
                    </a:p>
                  </a:txBody>
                  <a:tcPr>
                    <a:solidFill>
                      <a:schemeClr val="bg1">
                        <a:lumMod val="95000"/>
                      </a:schemeClr>
                    </a:solidFill>
                  </a:tcPr>
                </a:tc>
                <a:tc>
                  <a:txBody>
                    <a:bodyPr/>
                    <a:lstStyle/>
                    <a:p>
                      <a:pPr marL="0" indent="0">
                        <a:buFont typeface="Arial" panose="020B0604020202020204" pitchFamily="34" charset="0"/>
                        <a:buNone/>
                      </a:pPr>
                      <a:r>
                        <a:rPr lang="en-GB"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Digital Strategy</a:t>
                      </a:r>
                    </a:p>
                    <a:p>
                      <a:pPr marL="0" indent="0">
                        <a:buFont typeface="Arial" panose="020B0604020202020204" pitchFamily="34" charset="0"/>
                        <a:buNone/>
                      </a:pP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 part of the digital strategy, it is our ambition to build new resident services which are online by default, with extra help for those who need it. </a:t>
                      </a:r>
                    </a:p>
                    <a:p>
                      <a:pPr marL="0" indent="0">
                        <a:buFont typeface="Arial" panose="020B0604020202020204" pitchFamily="34" charset="0"/>
                        <a:buNone/>
                      </a:pPr>
                      <a:endParaRPr lang="en-GB"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en-GB"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Enabling health and social care to realise their service ambition</a:t>
                      </a:r>
                    </a:p>
                    <a:p>
                      <a:pPr marL="0" indent="0">
                        <a:buFont typeface="Arial" panose="020B0604020202020204" pitchFamily="34" charset="0"/>
                        <a:buNone/>
                      </a:pPr>
                      <a:r>
                        <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Tackling on this will gives us the opportunity to review service user’s end-to-end journey and how different RBG digital products can be best optimised to meet their needs.</a:t>
                      </a:r>
                    </a:p>
                    <a:p>
                      <a:endParaRPr lang="en-GB"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This will strength partnership working between digital and services, creating momentum of transformation in health and social care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Good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This will create an inspirational narrative for the council.</a:t>
                      </a:r>
                    </a:p>
                  </a:txBody>
                  <a:tcPr>
                    <a:solidFill>
                      <a:schemeClr val="bg1">
                        <a:lumMod val="95000"/>
                      </a:schemeClr>
                    </a:solidFill>
                  </a:tcPr>
                </a:tc>
                <a:tc>
                  <a:txBody>
                    <a:bodyPr/>
                    <a:lstStyle/>
                    <a:p>
                      <a:pPr rtl="0" fontAlgn="base"/>
                      <a:r>
                        <a:rPr lang="en-GB" sz="1400" b="0" i="0" u="sng"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Re-usable products</a:t>
                      </a:r>
                    </a:p>
                    <a:p>
                      <a:pPr rtl="0" fontAlgn="base"/>
                      <a:r>
                        <a:rPr lang="en-GB"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This will kick us off building reusable in-house product to solve common problems.</a:t>
                      </a:r>
                    </a:p>
                    <a:p>
                      <a:pPr rtl="0" fontAlgn="base"/>
                      <a:endParaRPr lang="en-GB" sz="11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endParaRPr>
                    </a:p>
                    <a:p>
                      <a:pPr rtl="0" fontAlgn="base"/>
                      <a:r>
                        <a:rPr lang="en-GB" sz="1400" b="0" i="0" u="sng"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Cheaper and more sustainable to maintain</a:t>
                      </a:r>
                    </a:p>
                    <a:p>
                      <a:pPr rtl="0" fontAlgn="base"/>
                      <a:r>
                        <a:rPr lang="en-GB" sz="900" b="0" i="0" u="none" strike="noStrike" cap="none">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We will be building on existing products, standards and insights and actively collaborating with other councils. This will ensure we build the right thing that is more sustainable to maintain and respond to uncertainty,</a:t>
                      </a:r>
                    </a:p>
                  </a:txBody>
                  <a:tcPr>
                    <a:solidFill>
                      <a:schemeClr val="bg1">
                        <a:lumMod val="95000"/>
                      </a:schemeClr>
                    </a:solidFill>
                  </a:tcPr>
                </a:tc>
                <a:extLst>
                  <a:ext uri="{0D108BD9-81ED-4DB2-BD59-A6C34878D82A}">
                    <a16:rowId xmlns:a16="http://schemas.microsoft.com/office/drawing/2014/main" val="366646011"/>
                  </a:ext>
                </a:extLst>
              </a:tr>
            </a:tbl>
          </a:graphicData>
        </a:graphic>
      </p:graphicFrame>
    </p:spTree>
    <p:extLst>
      <p:ext uri="{BB962C8B-B14F-4D97-AF65-F5344CB8AC3E}">
        <p14:creationId xmlns:p14="http://schemas.microsoft.com/office/powerpoint/2010/main" val="2176926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E9966F86-2EE3-A840-B9DA-E69F963B7197}"/>
              </a:ext>
            </a:extLst>
          </p:cNvPr>
          <p:cNvSpPr txBox="1"/>
          <p:nvPr/>
        </p:nvSpPr>
        <p:spPr>
          <a:xfrm>
            <a:off x="567250" y="458324"/>
            <a:ext cx="5328703"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The problems we could solve</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5FD005E8-1A26-DB47-AEBD-3715DA70592A}"/>
              </a:ext>
            </a:extLst>
          </p:cNvPr>
          <p:cNvSpPr txBox="1"/>
          <p:nvPr/>
        </p:nvSpPr>
        <p:spPr>
          <a:xfrm>
            <a:off x="620763" y="1949889"/>
            <a:ext cx="3614400" cy="1477328"/>
          </a:xfrm>
          <a:prstGeom prst="rect">
            <a:avLst/>
          </a:prstGeom>
          <a:noFill/>
          <a:ln w="28575">
            <a:noFill/>
          </a:ln>
        </p:spPr>
        <p:txBody>
          <a:bodyPr wrap="square" lIns="91440" tIns="45720" rIns="91440" bIns="45720" anchor="t">
            <a:spAutoFit/>
          </a:bodyPr>
          <a:lstStyle/>
          <a:p>
            <a:r>
              <a:rPr lang="en-GB" sz="1800"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Navigating local information and services can be overwhelming and confusing for residents particularly those who have special needs</a:t>
            </a:r>
          </a:p>
        </p:txBody>
      </p:sp>
      <p:sp>
        <p:nvSpPr>
          <p:cNvPr id="11" name="TextBox 10">
            <a:extLst>
              <a:ext uri="{FF2B5EF4-FFF2-40B4-BE49-F238E27FC236}">
                <a16:creationId xmlns:a16="http://schemas.microsoft.com/office/drawing/2014/main" id="{9EA5D9D6-5E58-5546-AC9E-CCAB6EABDE6A}"/>
              </a:ext>
            </a:extLst>
          </p:cNvPr>
          <p:cNvSpPr txBox="1"/>
          <p:nvPr/>
        </p:nvSpPr>
        <p:spPr>
          <a:xfrm>
            <a:off x="4549697" y="1949889"/>
            <a:ext cx="3614308" cy="1477328"/>
          </a:xfrm>
          <a:prstGeom prst="rect">
            <a:avLst/>
          </a:prstGeom>
          <a:noFill/>
          <a:ln w="28575">
            <a:noFill/>
          </a:ln>
        </p:spPr>
        <p:txBody>
          <a:bodyPr wrap="square" lIns="91440" tIns="45720" rIns="91440" bIns="45720" anchor="t">
            <a:spAutoFit/>
          </a:bodyPr>
          <a:lstStyle/>
          <a:p>
            <a:r>
              <a:rPr lang="en-GB" sz="1800" b="1">
                <a:solidFill>
                  <a:schemeClr val="bg1"/>
                </a:solidFill>
                <a:highlight>
                  <a:srgbClr val="008080"/>
                </a:highlight>
                <a:latin typeface="Open Sans"/>
                <a:ea typeface="Open Sans"/>
                <a:cs typeface="Open Sans"/>
              </a:rPr>
              <a:t>The current GCD content management model is not fit-for-purpose to manage large volume of local service information</a:t>
            </a:r>
            <a:endParaRPr lang="en-GB" sz="1800">
              <a:solidFill>
                <a:schemeClr val="bg1"/>
              </a:solidFill>
              <a:highlight>
                <a:srgbClr val="008080"/>
              </a:highlight>
              <a:latin typeface="Open Sans"/>
              <a:ea typeface="Open Sans"/>
              <a:cs typeface="Open Sans"/>
            </a:endParaRPr>
          </a:p>
        </p:txBody>
      </p:sp>
      <p:sp>
        <p:nvSpPr>
          <p:cNvPr id="12" name="TextBox 11">
            <a:extLst>
              <a:ext uri="{FF2B5EF4-FFF2-40B4-BE49-F238E27FC236}">
                <a16:creationId xmlns:a16="http://schemas.microsoft.com/office/drawing/2014/main" id="{8117F8B1-6350-A449-A929-982AEA796C2D}"/>
              </a:ext>
            </a:extLst>
          </p:cNvPr>
          <p:cNvSpPr txBox="1"/>
          <p:nvPr/>
        </p:nvSpPr>
        <p:spPr>
          <a:xfrm>
            <a:off x="8384960" y="1949020"/>
            <a:ext cx="3614400" cy="1477328"/>
          </a:xfrm>
          <a:prstGeom prst="rect">
            <a:avLst/>
          </a:prstGeom>
          <a:noFill/>
          <a:ln w="28575">
            <a:noFill/>
          </a:ln>
        </p:spPr>
        <p:txBody>
          <a:bodyPr wrap="square" lIns="91440" tIns="45720" rIns="91440" bIns="45720" anchor="t">
            <a:spAutoFit/>
          </a:bodyPr>
          <a:lstStyle/>
          <a:p>
            <a:r>
              <a:rPr lang="en-GB" sz="1800"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Lack of a consistent way to categorise, link content and communicate different types of content </a:t>
            </a:r>
          </a:p>
          <a:p>
            <a:endParaRPr lang="en-US" sz="1800">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08EA9877-1303-0C4B-B1C1-3976AC3D1F82}"/>
              </a:ext>
            </a:extLst>
          </p:cNvPr>
          <p:cNvSpPr txBox="1"/>
          <p:nvPr/>
        </p:nvSpPr>
        <p:spPr>
          <a:xfrm>
            <a:off x="4549697" y="3672505"/>
            <a:ext cx="3578250" cy="1754326"/>
          </a:xfrm>
          <a:prstGeom prst="rect">
            <a:avLst/>
          </a:prstGeom>
          <a:noFill/>
        </p:spPr>
        <p:txBody>
          <a:bodyPr wrap="square" rtlCol="0">
            <a:spAutoFit/>
          </a:bodyPr>
          <a:lstStyle/>
          <a:p>
            <a:r>
              <a:rPr lang="en-GB" sz="1200" b="1">
                <a:solidFill>
                  <a:srgbClr val="008080"/>
                </a:solidFill>
                <a:latin typeface="Open Sans" panose="020B0606030504020204" pitchFamily="34" charset="0"/>
                <a:ea typeface="Open Sans" panose="020B0606030504020204" pitchFamily="34" charset="0"/>
                <a:cs typeface="Open Sans" panose="020B0606030504020204" pitchFamily="34" charset="0"/>
              </a:rPr>
              <a:t>Opportunity</a:t>
            </a:r>
            <a:r>
              <a:rPr lang="en-GB" sz="1200">
                <a:solidFill>
                  <a:srgbClr val="008080"/>
                </a:solidFill>
                <a:latin typeface="Open Sans" panose="020B0606030504020204" pitchFamily="34" charset="0"/>
                <a:ea typeface="Open Sans" panose="020B0606030504020204" pitchFamily="34" charset="0"/>
                <a:cs typeface="Open Sans" panose="020B0606030504020204" pitchFamily="34" charset="0"/>
              </a:rPr>
              <a:t>: </a:t>
            </a:r>
          </a:p>
          <a:p>
            <a:endParaRPr lang="en-GB"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There is a need for a more modern, sustainable and devolved content publishing model to work between local authorities, community organisations and local service providers. This will improve engagement and ensure stakeholders feel a sense of ownership over their content. </a:t>
            </a:r>
            <a:endParaRPr lang="en-US"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B500BB7-38A3-AA40-AF3A-132B76B084F7}"/>
              </a:ext>
            </a:extLst>
          </p:cNvPr>
          <p:cNvSpPr txBox="1"/>
          <p:nvPr/>
        </p:nvSpPr>
        <p:spPr>
          <a:xfrm>
            <a:off x="620763" y="3672505"/>
            <a:ext cx="3578250" cy="1938992"/>
          </a:xfrm>
          <a:prstGeom prst="rect">
            <a:avLst/>
          </a:prstGeom>
          <a:noFill/>
        </p:spPr>
        <p:txBody>
          <a:bodyPr wrap="square" rtlCol="0">
            <a:spAutoFit/>
          </a:bodyPr>
          <a:lstStyle/>
          <a:p>
            <a:r>
              <a:rPr lang="en-GB" sz="1200" b="1">
                <a:solidFill>
                  <a:srgbClr val="008080"/>
                </a:solidFill>
                <a:latin typeface="Open Sans" panose="020B0606030504020204" pitchFamily="34" charset="0"/>
                <a:ea typeface="Open Sans" panose="020B0606030504020204" pitchFamily="34" charset="0"/>
                <a:cs typeface="Open Sans" panose="020B0606030504020204" pitchFamily="34" charset="0"/>
              </a:rPr>
              <a:t>Opportunity</a:t>
            </a:r>
            <a:r>
              <a:rPr lang="en-GB" sz="1200">
                <a:solidFill>
                  <a:srgbClr val="008080"/>
                </a:solidFill>
                <a:latin typeface="Open Sans" panose="020B0606030504020204" pitchFamily="34" charset="0"/>
                <a:ea typeface="Open Sans" panose="020B0606030504020204" pitchFamily="34" charset="0"/>
                <a:cs typeface="Open Sans" panose="020B0606030504020204" pitchFamily="34" charset="0"/>
              </a:rPr>
              <a:t>: </a:t>
            </a:r>
          </a:p>
          <a:p>
            <a:endParaRPr lang="en-GB" sz="1200">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GB"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There is a need to help make local information, advice and services more accessible, intuitive and easy to navigate based on residents’ contextual needs.</a:t>
            </a:r>
          </a:p>
          <a:p>
            <a:endParaRPr lang="en-GB"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1200">
                <a:solidFill>
                  <a:schemeClr val="tx1">
                    <a:lumMod val="85000"/>
                    <a:lumOff val="15000"/>
                  </a:schemeClr>
                </a:solidFill>
                <a:latin typeface="Open Sans"/>
                <a:ea typeface="Open Sans"/>
                <a:cs typeface="Open Sans"/>
              </a:rPr>
              <a:t>As a council, we need to clarify GCD’s mission/ purpose. This will give people a reason to use it and deliver real value to people’s life.</a:t>
            </a:r>
            <a:endParaRPr lang="en-US" sz="1200">
              <a:solidFill>
                <a:schemeClr val="tx1">
                  <a:lumMod val="85000"/>
                  <a:lumOff val="15000"/>
                </a:schemeClr>
              </a:solidFill>
            </a:endParaRPr>
          </a:p>
        </p:txBody>
      </p:sp>
      <p:sp>
        <p:nvSpPr>
          <p:cNvPr id="15" name="TextBox 14">
            <a:extLst>
              <a:ext uri="{FF2B5EF4-FFF2-40B4-BE49-F238E27FC236}">
                <a16:creationId xmlns:a16="http://schemas.microsoft.com/office/drawing/2014/main" id="{A005C6E3-440C-9A49-A90F-F399AB4E30EA}"/>
              </a:ext>
            </a:extLst>
          </p:cNvPr>
          <p:cNvSpPr txBox="1"/>
          <p:nvPr/>
        </p:nvSpPr>
        <p:spPr>
          <a:xfrm>
            <a:off x="8421110" y="3672505"/>
            <a:ext cx="3578250" cy="1384995"/>
          </a:xfrm>
          <a:prstGeom prst="rect">
            <a:avLst/>
          </a:prstGeom>
          <a:noFill/>
        </p:spPr>
        <p:txBody>
          <a:bodyPr wrap="square" rtlCol="0">
            <a:spAutoFit/>
          </a:bodyPr>
          <a:lstStyle/>
          <a:p>
            <a:r>
              <a:rPr lang="en-GB" sz="1200" b="1">
                <a:solidFill>
                  <a:srgbClr val="008080"/>
                </a:solidFill>
                <a:latin typeface="Open Sans" panose="020B0606030504020204" pitchFamily="34" charset="0"/>
                <a:ea typeface="Open Sans" panose="020B0606030504020204" pitchFamily="34" charset="0"/>
                <a:cs typeface="Open Sans" panose="020B0606030504020204" pitchFamily="34" charset="0"/>
              </a:rPr>
              <a:t>Opportunity</a:t>
            </a:r>
            <a:r>
              <a:rPr lang="en-GB" sz="1200">
                <a:solidFill>
                  <a:srgbClr val="008080"/>
                </a:solidFill>
                <a:latin typeface="Open Sans" panose="020B0606030504020204" pitchFamily="34" charset="0"/>
                <a:ea typeface="Open Sans" panose="020B0606030504020204" pitchFamily="34" charset="0"/>
                <a:cs typeface="Open Sans" panose="020B0606030504020204" pitchFamily="34" charset="0"/>
              </a:rPr>
              <a:t>: </a:t>
            </a:r>
          </a:p>
          <a:p>
            <a:endParaRPr lang="en-GB"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1200">
                <a:solidFill>
                  <a:schemeClr val="tx1">
                    <a:lumMod val="85000"/>
                    <a:lumOff val="15000"/>
                  </a:schemeClr>
                </a:solidFill>
                <a:latin typeface="Open Sans"/>
                <a:ea typeface="Open Sans"/>
                <a:cs typeface="Open Sans"/>
              </a:rPr>
              <a:t>There is a need to reduce these inefficiencies by formulating a consistent format to organise information that is easy for residents, staff and local service providers to adopt the product.</a:t>
            </a:r>
          </a:p>
        </p:txBody>
      </p:sp>
    </p:spTree>
    <p:extLst>
      <p:ext uri="{BB962C8B-B14F-4D97-AF65-F5344CB8AC3E}">
        <p14:creationId xmlns:p14="http://schemas.microsoft.com/office/powerpoint/2010/main" val="2102786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54697" y="1305341"/>
            <a:ext cx="1017974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a:solidFill>
                  <a:schemeClr val="tx1">
                    <a:lumMod val="75000"/>
                    <a:lumOff val="25000"/>
                  </a:schemeClr>
                </a:solidFill>
                <a:latin typeface="Open Sans"/>
                <a:ea typeface="Open Sans"/>
                <a:cs typeface="Open Sans"/>
              </a:rPr>
              <a:t>To design a community directory product that:</a:t>
            </a:r>
          </a:p>
          <a:p>
            <a:endParaRPr lang="en-GB" sz="3000" b="1">
              <a:solidFill>
                <a:schemeClr val="tx1">
                  <a:lumMod val="75000"/>
                  <a:lumOff val="25000"/>
                </a:schemeClr>
              </a:solidFill>
              <a:latin typeface="Open Sans"/>
              <a:ea typeface="Open Sans"/>
              <a:cs typeface="Open Sans"/>
            </a:endParaRPr>
          </a:p>
          <a:p>
            <a:pPr marL="514350" indent="-514350">
              <a:buAutoNum type="arabicParenR"/>
            </a:pPr>
            <a:r>
              <a:rPr lang="en-GB" sz="3000">
                <a:solidFill>
                  <a:schemeClr val="tx1">
                    <a:lumMod val="75000"/>
                    <a:lumOff val="25000"/>
                  </a:schemeClr>
                </a:solidFill>
                <a:latin typeface="Open Sans"/>
                <a:ea typeface="Open Sans"/>
                <a:cs typeface="Open Sans"/>
              </a:rPr>
              <a:t>makes local information, advice and services more accessible, intuitive and easy to navigate for residents </a:t>
            </a:r>
          </a:p>
          <a:p>
            <a:pPr marL="514350" indent="-514350">
              <a:buAutoNum type="arabicParenR"/>
            </a:pPr>
            <a:endParaRPr lang="en-GB" sz="3000">
              <a:solidFill>
                <a:schemeClr val="tx1">
                  <a:lumMod val="75000"/>
                  <a:lumOff val="25000"/>
                </a:schemeClr>
              </a:solidFill>
              <a:latin typeface="Open Sans"/>
              <a:ea typeface="Open Sans"/>
              <a:cs typeface="Open Sans"/>
            </a:endParaRPr>
          </a:p>
          <a:p>
            <a:pPr marL="514350" indent="-514350">
              <a:buAutoNum type="arabicParenR"/>
            </a:pPr>
            <a:r>
              <a:rPr lang="en-GB" sz="3000">
                <a:solidFill>
                  <a:schemeClr val="tx1">
                    <a:lumMod val="75000"/>
                    <a:lumOff val="25000"/>
                  </a:schemeClr>
                </a:solidFill>
                <a:latin typeface="Open Sans"/>
                <a:ea typeface="Open Sans"/>
                <a:cs typeface="Open Sans"/>
              </a:rPr>
              <a:t>creates a more sustainable and devolved way to publish and update content for all organisations and service providers involved</a:t>
            </a: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34445"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347117"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Our mission</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2243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8A7813-10C2-B54D-8992-0F7AC84D074E}"/>
              </a:ext>
            </a:extLst>
          </p:cNvPr>
          <p:cNvSpPr txBox="1"/>
          <p:nvPr/>
        </p:nvSpPr>
        <p:spPr>
          <a:xfrm>
            <a:off x="567250" y="458324"/>
            <a:ext cx="7708845" cy="954107"/>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£350,000 central gov funding to boost our product development capability</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508BE459-8114-D74C-AD9C-5696740FA4B8}"/>
              </a:ext>
            </a:extLst>
          </p:cNvPr>
          <p:cNvSpPr/>
          <p:nvPr/>
        </p:nvSpPr>
        <p:spPr>
          <a:xfrm>
            <a:off x="3374771" y="1994329"/>
            <a:ext cx="2645995" cy="3733498"/>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7EFD390-CD95-5343-9E00-64BBA464AE39}"/>
              </a:ext>
            </a:extLst>
          </p:cNvPr>
          <p:cNvSpPr txBox="1"/>
          <p:nvPr/>
        </p:nvSpPr>
        <p:spPr>
          <a:xfrm>
            <a:off x="3437505" y="2591673"/>
            <a:ext cx="199309" cy="369332"/>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A2B375D4-70B9-3747-B815-9F2F05B8E6B7}"/>
              </a:ext>
            </a:extLst>
          </p:cNvPr>
          <p:cNvSpPr txBox="1"/>
          <p:nvPr/>
        </p:nvSpPr>
        <p:spPr>
          <a:xfrm>
            <a:off x="3498745" y="2106788"/>
            <a:ext cx="2295779" cy="2769989"/>
          </a:xfrm>
          <a:prstGeom prst="rect">
            <a:avLst/>
          </a:prstGeom>
          <a:noFill/>
        </p:spPr>
        <p:txBody>
          <a:bodyPr wrap="square" rtlCol="0">
            <a:spAutoFit/>
          </a:bodyPr>
          <a:lstStyle/>
          <a:p>
            <a:r>
              <a:rPr lang="en-GB" sz="1600" b="1">
                <a:solidFill>
                  <a:srgbClr val="008080"/>
                </a:solidFill>
                <a:latin typeface="Open Sans"/>
                <a:ea typeface="Open Sans"/>
                <a:cs typeface="Open Sans"/>
              </a:rPr>
              <a:t>Build an open-source, API-driven product </a:t>
            </a:r>
          </a:p>
          <a:p>
            <a:r>
              <a:rPr lang="en-GB" sz="1400">
                <a:solidFill>
                  <a:schemeClr val="tx1">
                    <a:lumMod val="85000"/>
                    <a:lumOff val="15000"/>
                  </a:schemeClr>
                </a:solidFill>
                <a:latin typeface="Open Sans"/>
                <a:ea typeface="Open Sans"/>
                <a:cs typeface="Open Sans"/>
              </a:rPr>
              <a:t>to ensure the product is doing one thing very well and offering greater flexibility for a wide range of local governments with different product ecosystems and digital maturity.</a:t>
            </a:r>
          </a:p>
        </p:txBody>
      </p:sp>
      <p:sp>
        <p:nvSpPr>
          <p:cNvPr id="13" name="Rectangle 12">
            <a:extLst>
              <a:ext uri="{FF2B5EF4-FFF2-40B4-BE49-F238E27FC236}">
                <a16:creationId xmlns:a16="http://schemas.microsoft.com/office/drawing/2014/main" id="{181548CB-A3E9-4E48-A265-689A3B78604B}"/>
              </a:ext>
            </a:extLst>
          </p:cNvPr>
          <p:cNvSpPr/>
          <p:nvPr/>
        </p:nvSpPr>
        <p:spPr>
          <a:xfrm>
            <a:off x="6182292" y="1994328"/>
            <a:ext cx="2645995" cy="3733498"/>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F2AA31-B5E2-B248-8AC6-9EE7636B5650}"/>
              </a:ext>
            </a:extLst>
          </p:cNvPr>
          <p:cNvSpPr txBox="1"/>
          <p:nvPr/>
        </p:nvSpPr>
        <p:spPr>
          <a:xfrm>
            <a:off x="6300680" y="2106787"/>
            <a:ext cx="2279662" cy="2308324"/>
          </a:xfrm>
          <a:prstGeom prst="rect">
            <a:avLst/>
          </a:prstGeom>
          <a:noFill/>
        </p:spPr>
        <p:txBody>
          <a:bodyPr wrap="square" rtlCol="0">
            <a:spAutoFit/>
          </a:bodyPr>
          <a:lstStyle/>
          <a:p>
            <a:r>
              <a:rPr lang="en-GB" sz="1600" b="1">
                <a:solidFill>
                  <a:srgbClr val="008080"/>
                </a:solidFill>
                <a:latin typeface="Open Sans"/>
                <a:ea typeface="Open Sans"/>
                <a:cs typeface="Open Sans"/>
              </a:rPr>
              <a:t>Co-invest in a product team</a:t>
            </a:r>
            <a:r>
              <a:rPr lang="en-GB" sz="1600">
                <a:solidFill>
                  <a:srgbClr val="008080"/>
                </a:solidFill>
                <a:latin typeface="Open Sans"/>
                <a:ea typeface="Open Sans"/>
                <a:cs typeface="Open Sans"/>
              </a:rPr>
              <a:t> </a:t>
            </a:r>
          </a:p>
          <a:p>
            <a:r>
              <a:rPr lang="en-GB" sz="1400">
                <a:solidFill>
                  <a:schemeClr val="tx1">
                    <a:lumMod val="85000"/>
                    <a:lumOff val="15000"/>
                  </a:schemeClr>
                </a:solidFill>
                <a:latin typeface="Open Sans"/>
                <a:ea typeface="Open Sans"/>
                <a:cs typeface="Open Sans"/>
              </a:rPr>
              <a:t>to support the ongoing design, development and maintenance of this product to ensure it’s meeting user needs, solving common problems and is secure to use.</a:t>
            </a:r>
          </a:p>
        </p:txBody>
      </p:sp>
      <p:sp>
        <p:nvSpPr>
          <p:cNvPr id="15" name="Rectangle 14">
            <a:extLst>
              <a:ext uri="{FF2B5EF4-FFF2-40B4-BE49-F238E27FC236}">
                <a16:creationId xmlns:a16="http://schemas.microsoft.com/office/drawing/2014/main" id="{ACBC7FAB-4943-2F4E-B247-CE27B62C7A91}"/>
              </a:ext>
            </a:extLst>
          </p:cNvPr>
          <p:cNvSpPr/>
          <p:nvPr/>
        </p:nvSpPr>
        <p:spPr>
          <a:xfrm>
            <a:off x="8989813" y="1994329"/>
            <a:ext cx="2645995" cy="3733497"/>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78BDB9B-7BA7-F84F-9B1D-B7F6DBE13C9F}"/>
              </a:ext>
            </a:extLst>
          </p:cNvPr>
          <p:cNvSpPr txBox="1"/>
          <p:nvPr/>
        </p:nvSpPr>
        <p:spPr>
          <a:xfrm>
            <a:off x="9106699" y="2106788"/>
            <a:ext cx="2333206" cy="3016210"/>
          </a:xfrm>
          <a:prstGeom prst="rect">
            <a:avLst/>
          </a:prstGeom>
          <a:noFill/>
        </p:spPr>
        <p:txBody>
          <a:bodyPr wrap="square" rtlCol="0">
            <a:spAutoFit/>
          </a:bodyPr>
          <a:lstStyle/>
          <a:p>
            <a:r>
              <a:rPr lang="en-GB" sz="1600" b="1">
                <a:solidFill>
                  <a:srgbClr val="008080"/>
                </a:solidFill>
                <a:latin typeface="Open Sans"/>
                <a:ea typeface="Open Sans"/>
                <a:cs typeface="Open Sans"/>
              </a:rPr>
              <a:t>Help other organisations on their adoption journey </a:t>
            </a:r>
          </a:p>
          <a:p>
            <a:r>
              <a:rPr lang="en-GB" sz="1400">
                <a:solidFill>
                  <a:schemeClr val="tx1">
                    <a:lumMod val="85000"/>
                    <a:lumOff val="15000"/>
                  </a:schemeClr>
                </a:solidFill>
                <a:latin typeface="Open Sans"/>
                <a:ea typeface="Open Sans"/>
                <a:cs typeface="Open Sans"/>
              </a:rPr>
              <a:t>through deliberate design and engineering choices, easy-to-navigate documentations of insights, design system and code library, and regular events/ blogging to show our work and answer questions.</a:t>
            </a:r>
            <a:endParaRPr lang="en-US" sz="1400"/>
          </a:p>
        </p:txBody>
      </p:sp>
      <p:sp>
        <p:nvSpPr>
          <p:cNvPr id="19" name="Rectangle 18">
            <a:extLst>
              <a:ext uri="{FF2B5EF4-FFF2-40B4-BE49-F238E27FC236}">
                <a16:creationId xmlns:a16="http://schemas.microsoft.com/office/drawing/2014/main" id="{0D2E1E87-8362-174D-B7BE-F3C362A7C4A3}"/>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20" name="Picture 5">
            <a:extLst>
              <a:ext uri="{FF2B5EF4-FFF2-40B4-BE49-F238E27FC236}">
                <a16:creationId xmlns:a16="http://schemas.microsoft.com/office/drawing/2014/main" id="{702F1139-C010-404F-80D0-86AA0A898AEE}"/>
              </a:ext>
            </a:extLst>
          </p:cNvPr>
          <p:cNvPicPr>
            <a:picLocks noChangeAspect="1"/>
          </p:cNvPicPr>
          <p:nvPr/>
        </p:nvPicPr>
        <p:blipFill>
          <a:blip r:embed="rId3"/>
          <a:stretch>
            <a:fillRect/>
          </a:stretch>
        </p:blipFill>
        <p:spPr>
          <a:xfrm>
            <a:off x="11034445" y="6208134"/>
            <a:ext cx="970909" cy="469239"/>
          </a:xfrm>
          <a:prstGeom prst="rect">
            <a:avLst/>
          </a:prstGeom>
        </p:spPr>
      </p:pic>
      <p:sp>
        <p:nvSpPr>
          <p:cNvPr id="21" name="Rectangle 20">
            <a:extLst>
              <a:ext uri="{FF2B5EF4-FFF2-40B4-BE49-F238E27FC236}">
                <a16:creationId xmlns:a16="http://schemas.microsoft.com/office/drawing/2014/main" id="{4EA3EE5C-BCD8-DF42-975C-BF21B96FC31F}"/>
              </a:ext>
            </a:extLst>
          </p:cNvPr>
          <p:cNvSpPr/>
          <p:nvPr/>
        </p:nvSpPr>
        <p:spPr>
          <a:xfrm>
            <a:off x="567250" y="1994328"/>
            <a:ext cx="2645995" cy="3733498"/>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BA69D4-6D97-5948-99CD-1F8C39109F7D}"/>
              </a:ext>
            </a:extLst>
          </p:cNvPr>
          <p:cNvSpPr txBox="1"/>
          <p:nvPr/>
        </p:nvSpPr>
        <p:spPr>
          <a:xfrm>
            <a:off x="691224" y="2106787"/>
            <a:ext cx="2295779" cy="3631763"/>
          </a:xfrm>
          <a:prstGeom prst="rect">
            <a:avLst/>
          </a:prstGeom>
          <a:noFill/>
        </p:spPr>
        <p:txBody>
          <a:bodyPr wrap="square" rtlCol="0">
            <a:spAutoFit/>
          </a:bodyPr>
          <a:lstStyle/>
          <a:p>
            <a:r>
              <a:rPr lang="en-GB" sz="1600" b="1">
                <a:solidFill>
                  <a:srgbClr val="008080"/>
                </a:solidFill>
                <a:latin typeface="Open Sans"/>
                <a:ea typeface="Open Sans"/>
                <a:cs typeface="Open Sans"/>
              </a:rPr>
              <a:t>Build on existing products, standards and insights </a:t>
            </a:r>
          </a:p>
          <a:p>
            <a:r>
              <a:rPr lang="en-GB" sz="1400">
                <a:solidFill>
                  <a:schemeClr val="tx1">
                    <a:lumMod val="85000"/>
                    <a:lumOff val="15000"/>
                  </a:schemeClr>
                </a:solidFill>
                <a:latin typeface="Open Sans"/>
                <a:ea typeface="Open Sans"/>
                <a:cs typeface="Open Sans"/>
              </a:rPr>
              <a:t>that have already proven to meet user needs and been embedded in existing service context. We will be learning from Outpost and Scout, Open Referral data standard, Local Government Drupal, Essex CC’s Local Offer Discovery, Buckinghamshire’s Family information service.</a:t>
            </a:r>
          </a:p>
        </p:txBody>
      </p:sp>
      <p:pic>
        <p:nvPicPr>
          <p:cNvPr id="26" name="Picture 25" descr="Shape&#10;&#10;Description automatically generated with medium confidence">
            <a:extLst>
              <a:ext uri="{FF2B5EF4-FFF2-40B4-BE49-F238E27FC236}">
                <a16:creationId xmlns:a16="http://schemas.microsoft.com/office/drawing/2014/main" id="{AFC3062B-554B-7746-8615-A659E4A94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4162" y="319097"/>
            <a:ext cx="2682606" cy="1341303"/>
          </a:xfrm>
          <a:prstGeom prst="rect">
            <a:avLst/>
          </a:prstGeom>
        </p:spPr>
      </p:pic>
    </p:spTree>
    <p:extLst>
      <p:ext uri="{BB962C8B-B14F-4D97-AF65-F5344CB8AC3E}">
        <p14:creationId xmlns:p14="http://schemas.microsoft.com/office/powerpoint/2010/main" val="691440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B5311D-68A7-42D4-BE24-B9CD0F6F72C3}"/>
              </a:ext>
            </a:extLst>
          </p:cNvPr>
          <p:cNvSpPr>
            <a:spLocks noGrp="1"/>
          </p:cNvSpPr>
          <p:nvPr>
            <p:ph idx="1"/>
          </p:nvPr>
        </p:nvSpPr>
        <p:spPr/>
        <p:txBody>
          <a:bodyPr vert="horz" lIns="91440" tIns="45720" rIns="91440" bIns="45720" rtlCol="0" anchor="t">
            <a:normAutofit/>
          </a:bodyPr>
          <a:lstStyle/>
          <a:p>
            <a:pPr marL="0" indent="0">
              <a:buNone/>
            </a:pPr>
            <a:endParaRPr lang="en-US" sz="2400">
              <a:cs typeface="Calibri" panose="020F0502020204030204"/>
            </a:endParaRPr>
          </a:p>
          <a:p>
            <a:r>
              <a:rPr lang="en-US">
                <a:latin typeface="Open Sans"/>
                <a:ea typeface="Open Sans"/>
                <a:cs typeface="Open Sans"/>
              </a:rPr>
              <a:t>Does the Greenwich Community Directory relate to you? </a:t>
            </a:r>
          </a:p>
          <a:p>
            <a:endParaRPr lang="en-US">
              <a:latin typeface="Open Sans"/>
              <a:ea typeface="Open Sans"/>
              <a:cs typeface="Open Sans"/>
            </a:endParaRPr>
          </a:p>
          <a:p>
            <a:r>
              <a:rPr lang="en-US">
                <a:latin typeface="Open Sans"/>
                <a:ea typeface="Open Sans"/>
                <a:cs typeface="Open Sans"/>
              </a:rPr>
              <a:t>Have you worked on a similar project before? </a:t>
            </a:r>
          </a:p>
        </p:txBody>
      </p:sp>
      <p:sp>
        <p:nvSpPr>
          <p:cNvPr id="4" name="Rectangle 3">
            <a:extLst>
              <a:ext uri="{FF2B5EF4-FFF2-40B4-BE49-F238E27FC236}">
                <a16:creationId xmlns:a16="http://schemas.microsoft.com/office/drawing/2014/main" id="{EB88E7FB-54AA-A847-89F1-C02E766D80FB}"/>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69C5DB7E-5F4B-5244-B010-B8D78D6A88A0}"/>
              </a:ext>
            </a:extLst>
          </p:cNvPr>
          <p:cNvPicPr>
            <a:picLocks noChangeAspect="1"/>
          </p:cNvPicPr>
          <p:nvPr/>
        </p:nvPicPr>
        <p:blipFill>
          <a:blip r:embed="rId2"/>
          <a:stretch>
            <a:fillRect/>
          </a:stretch>
        </p:blipFill>
        <p:spPr>
          <a:xfrm>
            <a:off x="11034446" y="6208134"/>
            <a:ext cx="970909" cy="469239"/>
          </a:xfrm>
          <a:prstGeom prst="rect">
            <a:avLst/>
          </a:prstGeom>
        </p:spPr>
      </p:pic>
      <p:pic>
        <p:nvPicPr>
          <p:cNvPr id="6" name="Picture 5">
            <a:extLst>
              <a:ext uri="{FF2B5EF4-FFF2-40B4-BE49-F238E27FC236}">
                <a16:creationId xmlns:a16="http://schemas.microsoft.com/office/drawing/2014/main" id="{D72129D7-184C-504D-99F9-DE498DCF7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1455" y="3429000"/>
            <a:ext cx="2680542" cy="2680542"/>
          </a:xfrm>
          <a:prstGeom prst="rect">
            <a:avLst/>
          </a:prstGeom>
        </p:spPr>
      </p:pic>
      <p:sp>
        <p:nvSpPr>
          <p:cNvPr id="9" name="TextBox 8">
            <a:extLst>
              <a:ext uri="{FF2B5EF4-FFF2-40B4-BE49-F238E27FC236}">
                <a16:creationId xmlns:a16="http://schemas.microsoft.com/office/drawing/2014/main" id="{3BC01659-3859-1F41-A6A4-32A249BEBD00}"/>
              </a:ext>
            </a:extLst>
          </p:cNvPr>
          <p:cNvSpPr txBox="1"/>
          <p:nvPr/>
        </p:nvSpPr>
        <p:spPr>
          <a:xfrm>
            <a:off x="567250" y="458324"/>
            <a:ext cx="3194336"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Prompt question</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76437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965570" y="1905093"/>
            <a:ext cx="10554330"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300" b="1" i="0" u="none" strike="noStrike" kern="1200" cap="none" spc="0" normalizeH="0" baseline="0" noProof="0">
                <a:ln>
                  <a:noFill/>
                </a:ln>
                <a:solidFill>
                  <a:prstClr val="white"/>
                </a:solidFill>
                <a:effectLst/>
                <a:uLnTx/>
                <a:uFillTx/>
                <a:latin typeface="Open Sans"/>
                <a:ea typeface="Open Sans"/>
                <a:cs typeface="Open Sans"/>
              </a:rPr>
              <a:t>Before we go any further let’s answer the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300" b="1">
              <a:solidFill>
                <a:prstClr val="white"/>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What is a Show and Tell?</a:t>
            </a:r>
            <a:endParaRPr kumimoji="0" lang="en-US" sz="60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1581824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43940" y="2337659"/>
            <a:ext cx="837957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a:ea typeface="Open Sans"/>
                <a:cs typeface="Open Sans"/>
              </a:rPr>
              <a:t>Our approach </a:t>
            </a:r>
          </a:p>
          <a:p>
            <a:r>
              <a:rPr lang="en-US" sz="6000" b="1">
                <a:solidFill>
                  <a:schemeClr val="bg1"/>
                </a:solidFill>
                <a:latin typeface="Open Sans"/>
                <a:ea typeface="Open Sans"/>
                <a:cs typeface="Open Sans"/>
              </a:rPr>
              <a:t>(and the stages of this project)</a:t>
            </a:r>
            <a:endPar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31788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DD4595C9-0964-6747-BD66-03E996E95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92" y="1098317"/>
            <a:ext cx="11437540" cy="4887407"/>
          </a:xfrm>
          <a:prstGeom prst="rect">
            <a:avLst/>
          </a:prstGeom>
        </p:spPr>
      </p:pic>
      <p:sp>
        <p:nvSpPr>
          <p:cNvPr id="102" name="Google Shape;102;p20"/>
          <p:cNvSpPr txBox="1">
            <a:spLocks noGrp="1"/>
          </p:cNvSpPr>
          <p:nvPr>
            <p:ph type="sldNum" idx="12"/>
          </p:nvPr>
        </p:nvSpPr>
        <p:spPr>
          <a:xfrm>
            <a:off x="11104245" y="6272168"/>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GB"/>
              <a:pPr/>
              <a:t>21</a:t>
            </a:fld>
            <a:endParaRPr/>
          </a:p>
        </p:txBody>
      </p:sp>
      <p:sp>
        <p:nvSpPr>
          <p:cNvPr id="101" name="Google Shape;101;p20"/>
          <p:cNvSpPr txBox="1">
            <a:spLocks noGrp="1"/>
          </p:cNvSpPr>
          <p:nvPr>
            <p:ph type="title"/>
          </p:nvPr>
        </p:nvSpPr>
        <p:spPr>
          <a:xfrm>
            <a:off x="313999" y="305233"/>
            <a:ext cx="3382512" cy="763600"/>
          </a:xfrm>
          <a:prstGeom prst="rect">
            <a:avLst/>
          </a:prstGeom>
          <a:noFill/>
          <a:ln>
            <a:noFill/>
          </a:ln>
        </p:spPr>
        <p:txBody>
          <a:bodyPr spcFirstLastPara="1" vert="horz" wrap="square" lIns="121900" tIns="121900" rIns="121900" bIns="121900" rtlCol="0" anchor="t" anchorCtr="0">
            <a:noAutofit/>
          </a:bodyPr>
          <a:lstStyle/>
          <a:p>
            <a:pPr rtl="0">
              <a:spcBef>
                <a:spcPts val="0"/>
              </a:spcBef>
              <a:spcAft>
                <a:spcPts val="0"/>
              </a:spcAft>
            </a:pPr>
            <a:r>
              <a:rPr lang="en-US" sz="2800" b="1" i="0">
                <a:solidFill>
                  <a:srgbClr val="008080"/>
                </a:solidFill>
                <a:effectLst/>
                <a:latin typeface="Open Sans" panose="020B0606030504020204" pitchFamily="34" charset="0"/>
                <a:ea typeface="Open Sans" panose="020B0606030504020204" pitchFamily="34" charset="0"/>
                <a:cs typeface="Open Sans" panose="020B0606030504020204" pitchFamily="34" charset="0"/>
              </a:rPr>
              <a:t>Our delivery plan</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E086CC8D-ACE9-5E45-A781-A99C3FAA6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061" y="475220"/>
            <a:ext cx="826525" cy="805511"/>
          </a:xfrm>
          <a:prstGeom prst="rect">
            <a:avLst/>
          </a:prstGeom>
        </p:spPr>
      </p:pic>
      <p:pic>
        <p:nvPicPr>
          <p:cNvPr id="14" name="Picture 13" descr="Graphical user interface, text&#10;&#10;Description automatically generated">
            <a:extLst>
              <a:ext uri="{FF2B5EF4-FFF2-40B4-BE49-F238E27FC236}">
                <a16:creationId xmlns:a16="http://schemas.microsoft.com/office/drawing/2014/main" id="{4AF06BF3-28D9-A34F-8247-1CF0E7BE2E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770" y="433582"/>
            <a:ext cx="2550434" cy="888788"/>
          </a:xfrm>
          <a:prstGeom prst="rect">
            <a:avLst/>
          </a:prstGeom>
        </p:spPr>
      </p:pic>
      <p:sp>
        <p:nvSpPr>
          <p:cNvPr id="2" name="TextBox 1">
            <a:extLst>
              <a:ext uri="{FF2B5EF4-FFF2-40B4-BE49-F238E27FC236}">
                <a16:creationId xmlns:a16="http://schemas.microsoft.com/office/drawing/2014/main" id="{4B38058E-0AA3-4BC8-AC04-6B29251C872F}"/>
              </a:ext>
            </a:extLst>
          </p:cNvPr>
          <p:cNvSpPr txBox="1"/>
          <p:nvPr/>
        </p:nvSpPr>
        <p:spPr>
          <a:xfrm>
            <a:off x="172623" y="5934670"/>
            <a:ext cx="25735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008080"/>
                </a:solidFill>
                <a:latin typeface="Open Sans" panose="020B0606030504020204" pitchFamily="34" charset="0"/>
                <a:ea typeface="Open Sans" panose="020B0606030504020204" pitchFamily="34" charset="0"/>
                <a:cs typeface="Open Sans" panose="020B0606030504020204" pitchFamily="34" charset="0"/>
              </a:rPr>
              <a:t>Understand</a:t>
            </a:r>
            <a:r>
              <a:rPr lang="en-GB">
                <a:solidFill>
                  <a:srgbClr val="008080"/>
                </a:solidFill>
                <a:latin typeface="Open Sans" panose="020B0606030504020204" pitchFamily="34" charset="0"/>
                <a:ea typeface="Open Sans" panose="020B0606030504020204" pitchFamily="34" charset="0"/>
                <a:cs typeface="Open Sans" panose="020B0606030504020204" pitchFamily="34" charset="0"/>
              </a:rPr>
              <a:t> the context and problems</a:t>
            </a:r>
          </a:p>
        </p:txBody>
      </p:sp>
      <p:sp>
        <p:nvSpPr>
          <p:cNvPr id="9" name="TextBox 8">
            <a:extLst>
              <a:ext uri="{FF2B5EF4-FFF2-40B4-BE49-F238E27FC236}">
                <a16:creationId xmlns:a16="http://schemas.microsoft.com/office/drawing/2014/main" id="{EF783F39-0779-4CF5-AFB6-44D542606537}"/>
              </a:ext>
            </a:extLst>
          </p:cNvPr>
          <p:cNvSpPr txBox="1"/>
          <p:nvPr/>
        </p:nvSpPr>
        <p:spPr>
          <a:xfrm>
            <a:off x="2819399" y="5982418"/>
            <a:ext cx="22723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400">
              <a:solidFill>
                <a:srgbClr val="A5A5A5"/>
              </a:solidFill>
              <a:cs typeface="Calibri"/>
            </a:endParaRPr>
          </a:p>
        </p:txBody>
      </p:sp>
      <p:sp>
        <p:nvSpPr>
          <p:cNvPr id="10" name="TextBox 9">
            <a:extLst>
              <a:ext uri="{FF2B5EF4-FFF2-40B4-BE49-F238E27FC236}">
                <a16:creationId xmlns:a16="http://schemas.microsoft.com/office/drawing/2014/main" id="{B6EF194F-765B-4E53-B24B-9EB2B6529C1C}"/>
              </a:ext>
            </a:extLst>
          </p:cNvPr>
          <p:cNvSpPr txBox="1"/>
          <p:nvPr/>
        </p:nvSpPr>
        <p:spPr>
          <a:xfrm>
            <a:off x="2532184" y="5934670"/>
            <a:ext cx="30607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008080"/>
                </a:solidFill>
                <a:latin typeface="Open Sans" panose="020B0606030504020204" pitchFamily="34" charset="0"/>
                <a:ea typeface="Open Sans" panose="020B0606030504020204" pitchFamily="34" charset="0"/>
                <a:cs typeface="Open Sans" panose="020B0606030504020204" pitchFamily="34" charset="0"/>
              </a:rPr>
              <a:t>Test</a:t>
            </a:r>
            <a:r>
              <a:rPr lang="en-GB">
                <a:solidFill>
                  <a:srgbClr val="008080"/>
                </a:solidFill>
                <a:latin typeface="Open Sans" panose="020B0606030504020204" pitchFamily="34" charset="0"/>
                <a:ea typeface="Open Sans" panose="020B0606030504020204" pitchFamily="34" charset="0"/>
                <a:cs typeface="Open Sans" panose="020B0606030504020204" pitchFamily="34" charset="0"/>
              </a:rPr>
              <a:t> different solutions</a:t>
            </a:r>
          </a:p>
          <a:p>
            <a:pPr algn="ctr"/>
            <a:r>
              <a:rPr lang="en-GB">
                <a:solidFill>
                  <a:srgbClr val="008080"/>
                </a:solidFill>
                <a:latin typeface="Open Sans" panose="020B0606030504020204" pitchFamily="34" charset="0"/>
                <a:ea typeface="Open Sans" panose="020B0606030504020204" pitchFamily="34" charset="0"/>
                <a:cs typeface="Open Sans" panose="020B0606030504020204" pitchFamily="34" charset="0"/>
              </a:rPr>
              <a:t>to the problems </a:t>
            </a:r>
          </a:p>
        </p:txBody>
      </p:sp>
      <p:sp>
        <p:nvSpPr>
          <p:cNvPr id="12" name="TextBox 11">
            <a:extLst>
              <a:ext uri="{FF2B5EF4-FFF2-40B4-BE49-F238E27FC236}">
                <a16:creationId xmlns:a16="http://schemas.microsoft.com/office/drawing/2014/main" id="{DA74D55B-6E24-4249-8DE5-5DB35B52E849}"/>
              </a:ext>
            </a:extLst>
          </p:cNvPr>
          <p:cNvSpPr txBox="1"/>
          <p:nvPr/>
        </p:nvSpPr>
        <p:spPr>
          <a:xfrm>
            <a:off x="6599061" y="5934670"/>
            <a:ext cx="359908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008080"/>
                </a:solidFill>
                <a:latin typeface="Open Sans" panose="020B0606030504020204" pitchFamily="34" charset="0"/>
                <a:ea typeface="Open Sans" panose="020B0606030504020204" pitchFamily="34" charset="0"/>
                <a:cs typeface="Open Sans" panose="020B0606030504020204" pitchFamily="34" charset="0"/>
              </a:rPr>
              <a:t>Build, refine and improve</a:t>
            </a:r>
          </a:p>
          <a:p>
            <a:pPr algn="ctr"/>
            <a:r>
              <a:rPr lang="en-GB">
                <a:solidFill>
                  <a:srgbClr val="008080"/>
                </a:solidFill>
                <a:latin typeface="Open Sans" panose="020B0606030504020204" pitchFamily="34" charset="0"/>
                <a:ea typeface="Open Sans" panose="020B0606030504020204" pitchFamily="34" charset="0"/>
                <a:cs typeface="Open Sans" panose="020B0606030504020204" pitchFamily="34" charset="0"/>
              </a:rPr>
              <a:t>the service</a:t>
            </a:r>
          </a:p>
          <a:p>
            <a:pPr algn="ctr"/>
            <a:endParaRPr lang="en-US" sz="2400">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5045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424" y="1"/>
            <a:ext cx="5397059" cy="6858856"/>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0" name="TextBox 9">
            <a:extLst>
              <a:ext uri="{FF2B5EF4-FFF2-40B4-BE49-F238E27FC236}">
                <a16:creationId xmlns:a16="http://schemas.microsoft.com/office/drawing/2014/main" id="{A14CB1AC-4F45-ED4D-B36E-D8375566BF8E}"/>
              </a:ext>
            </a:extLst>
          </p:cNvPr>
          <p:cNvSpPr txBox="1"/>
          <p:nvPr/>
        </p:nvSpPr>
        <p:spPr>
          <a:xfrm>
            <a:off x="349844" y="547608"/>
            <a:ext cx="4545541" cy="60226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spcBef>
                <a:spcPts val="1000"/>
              </a:spcBef>
            </a:pPr>
            <a:r>
              <a:rPr lang="en-GB" sz="3300" b="1">
                <a:solidFill>
                  <a:schemeClr val="bg1"/>
                </a:solidFill>
                <a:latin typeface="Open Sans"/>
                <a:ea typeface="Open Sans ExtraBold"/>
                <a:cs typeface="Open Sans ExtraBold"/>
                <a:sym typeface="Open Sans"/>
              </a:rPr>
              <a:t>Starting with discovery</a:t>
            </a:r>
            <a:endParaRPr lang="en-GB" sz="3300" b="1">
              <a:solidFill>
                <a:schemeClr val="bg1"/>
              </a:solidFill>
              <a:latin typeface="Open Sans"/>
              <a:ea typeface="Open Sans ExtraBold"/>
              <a:cs typeface="Open Sans ExtraBold"/>
            </a:endParaRPr>
          </a:p>
          <a:p>
            <a:pPr>
              <a:lnSpc>
                <a:spcPct val="115000"/>
              </a:lnSpc>
              <a:spcBef>
                <a:spcPts val="1000"/>
              </a:spcBef>
            </a:pPr>
            <a:r>
              <a:rPr lang="en-GB" b="1">
                <a:solidFill>
                  <a:schemeClr val="bg1"/>
                </a:solidFill>
                <a:latin typeface="Open Sans"/>
                <a:ea typeface="Open Sans ExtraBold"/>
                <a:cs typeface="Open Sans ExtraBold"/>
                <a:sym typeface="Open Sans"/>
              </a:rPr>
              <a:t>This is a time when we explore the needs, problem space and possibilities before creating or changing anything.</a:t>
            </a:r>
            <a:endParaRPr lang="en-GB" b="1">
              <a:solidFill>
                <a:schemeClr val="bg1"/>
              </a:solidFill>
              <a:latin typeface="Open Sans"/>
              <a:ea typeface="Open Sans ExtraBold"/>
              <a:cs typeface="Open Sans ExtraBold"/>
            </a:endParaRPr>
          </a:p>
          <a:p>
            <a:pPr>
              <a:lnSpc>
                <a:spcPct val="115000"/>
              </a:lnSpc>
              <a:spcBef>
                <a:spcPts val="1000"/>
              </a:spcBef>
            </a:pPr>
            <a:endParaRPr lang="en-GB" b="1">
              <a:solidFill>
                <a:schemeClr val="bg1"/>
              </a:solidFill>
              <a:latin typeface="Open Sans"/>
              <a:ea typeface="Open Sans ExtraBold"/>
              <a:cs typeface="Open Sans ExtraBold"/>
            </a:endParaRPr>
          </a:p>
          <a:p>
            <a:pPr>
              <a:lnSpc>
                <a:spcPct val="115000"/>
              </a:lnSpc>
              <a:spcBef>
                <a:spcPts val="1000"/>
              </a:spcBef>
            </a:pPr>
            <a:r>
              <a:rPr lang="en-GB" b="1">
                <a:solidFill>
                  <a:schemeClr val="bg1"/>
                </a:solidFill>
                <a:latin typeface="Open Sans"/>
                <a:ea typeface="Open Sans ExtraBold"/>
                <a:cs typeface="Open Sans ExtraBold"/>
                <a:sym typeface="Open Sans"/>
              </a:rPr>
              <a:t>It is about building a shared understanding of user’s actual needs, service ambition, statutory and delivery constraints.</a:t>
            </a:r>
            <a:endParaRPr lang="en-GB" b="1">
              <a:solidFill>
                <a:schemeClr val="bg1"/>
              </a:solidFill>
              <a:latin typeface="Open Sans"/>
              <a:ea typeface="Open Sans ExtraBold"/>
              <a:cs typeface="Open Sans ExtraBold"/>
            </a:endParaRPr>
          </a:p>
          <a:p>
            <a:pPr>
              <a:lnSpc>
                <a:spcPct val="115000"/>
              </a:lnSpc>
              <a:spcBef>
                <a:spcPts val="1000"/>
              </a:spcBef>
            </a:pPr>
            <a:endParaRPr lang="en-GB" b="1">
              <a:solidFill>
                <a:schemeClr val="bg1"/>
              </a:solidFill>
              <a:latin typeface="Open Sans"/>
              <a:ea typeface="Open Sans ExtraBold"/>
              <a:cs typeface="Open Sans ExtraBold"/>
            </a:endParaRPr>
          </a:p>
          <a:p>
            <a:pPr>
              <a:lnSpc>
                <a:spcPct val="115000"/>
              </a:lnSpc>
              <a:spcBef>
                <a:spcPts val="1000"/>
              </a:spcBef>
            </a:pPr>
            <a:r>
              <a:rPr lang="en-GB" b="1">
                <a:solidFill>
                  <a:schemeClr val="bg1"/>
                </a:solidFill>
                <a:latin typeface="Open Sans"/>
                <a:ea typeface="Open Sans ExtraBold"/>
                <a:cs typeface="Open Sans ExtraBold"/>
                <a:sym typeface="Open Sans"/>
              </a:rPr>
              <a:t>This will lead us to define the product proposition of the GCD (what it will do, why and how)</a:t>
            </a:r>
            <a:endParaRPr lang="en-GB" b="1">
              <a:solidFill>
                <a:schemeClr val="bg1"/>
              </a:solidFill>
              <a:latin typeface="Open Sans"/>
              <a:ea typeface="Open Sans ExtraBold"/>
              <a:cs typeface="Open Sans ExtraBold"/>
            </a:endParaRPr>
          </a:p>
        </p:txBody>
      </p:sp>
      <p:pic>
        <p:nvPicPr>
          <p:cNvPr id="15" name="Picture 2" descr="Logo&#10;&#10;Description automatically generated">
            <a:extLst>
              <a:ext uri="{FF2B5EF4-FFF2-40B4-BE49-F238E27FC236}">
                <a16:creationId xmlns:a16="http://schemas.microsoft.com/office/drawing/2014/main" id="{01D5A384-5DC3-B848-9379-D1E7EB411FC3}"/>
              </a:ext>
            </a:extLst>
          </p:cNvPr>
          <p:cNvPicPr>
            <a:picLocks noChangeAspect="1"/>
          </p:cNvPicPr>
          <p:nvPr/>
        </p:nvPicPr>
        <p:blipFill rotWithShape="1">
          <a:blip r:embed="rId4"/>
          <a:srcRect t="26882" r="361" b="8721"/>
          <a:stretch/>
        </p:blipFill>
        <p:spPr>
          <a:xfrm>
            <a:off x="10848713" y="6185561"/>
            <a:ext cx="1344201" cy="588104"/>
          </a:xfrm>
          <a:prstGeom prst="rect">
            <a:avLst/>
          </a:prstGeom>
        </p:spPr>
      </p:pic>
      <p:pic>
        <p:nvPicPr>
          <p:cNvPr id="1026" name="Picture 2">
            <a:extLst>
              <a:ext uri="{FF2B5EF4-FFF2-40B4-BE49-F238E27FC236}">
                <a16:creationId xmlns:a16="http://schemas.microsoft.com/office/drawing/2014/main" id="{3894CDC2-BA94-9B49-89E9-7194E8F981DB}"/>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692524" y="1033667"/>
            <a:ext cx="5688888" cy="49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673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941911" y="2272345"/>
            <a:ext cx="947571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a:solidFill>
                  <a:prstClr val="white"/>
                </a:solidFill>
                <a:latin typeface="Open Sans"/>
                <a:ea typeface="Open Sans"/>
                <a:cs typeface="Open Sans"/>
              </a:rPr>
              <a:t>How we plan to approach our discovery</a:t>
            </a:r>
            <a:endParaRPr kumimoji="0" lang="en-US" sz="6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4865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424" y="1"/>
            <a:ext cx="5397059" cy="6858856"/>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0" name="TextBox 9">
            <a:extLst>
              <a:ext uri="{FF2B5EF4-FFF2-40B4-BE49-F238E27FC236}">
                <a16:creationId xmlns:a16="http://schemas.microsoft.com/office/drawing/2014/main" id="{A14CB1AC-4F45-ED4D-B36E-D8375566BF8E}"/>
              </a:ext>
            </a:extLst>
          </p:cNvPr>
          <p:cNvSpPr txBox="1"/>
          <p:nvPr/>
        </p:nvSpPr>
        <p:spPr>
          <a:xfrm>
            <a:off x="668343" y="1965441"/>
            <a:ext cx="4545541" cy="26005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spcBef>
                <a:spcPts val="1000"/>
              </a:spcBef>
            </a:pPr>
            <a:r>
              <a:rPr lang="en-US" sz="3600" b="1">
                <a:solidFill>
                  <a:schemeClr val="bg1"/>
                </a:solidFill>
                <a:latin typeface="Open Sans"/>
                <a:ea typeface="Open Sans ExtraBold"/>
                <a:cs typeface="Open Sans ExtraBold"/>
              </a:rPr>
              <a:t>We’ll start our discovery with a </a:t>
            </a:r>
            <a:r>
              <a:rPr lang="en-US" sz="3600" b="1" u="sng">
                <a:solidFill>
                  <a:schemeClr val="bg1"/>
                </a:solidFill>
                <a:latin typeface="Open Sans"/>
                <a:ea typeface="Open Sans ExtraBold"/>
                <a:cs typeface="Open Sans ExtraBold"/>
              </a:rPr>
              <a:t>short</a:t>
            </a:r>
            <a:r>
              <a:rPr lang="en-US" sz="3600" b="1">
                <a:solidFill>
                  <a:schemeClr val="bg1"/>
                </a:solidFill>
                <a:latin typeface="Open Sans"/>
                <a:ea typeface="Open Sans ExtraBold"/>
                <a:cs typeface="Open Sans ExtraBold"/>
              </a:rPr>
              <a:t> phase of </a:t>
            </a:r>
            <a:r>
              <a:rPr lang="en-US" sz="3600" b="1" u="sng">
                <a:solidFill>
                  <a:schemeClr val="bg1"/>
                </a:solidFill>
                <a:latin typeface="Open Sans"/>
                <a:ea typeface="Open Sans ExtraBold"/>
                <a:cs typeface="Open Sans ExtraBold"/>
              </a:rPr>
              <a:t>broad</a:t>
            </a:r>
            <a:r>
              <a:rPr lang="en-US" sz="3600" b="1">
                <a:solidFill>
                  <a:schemeClr val="bg1"/>
                </a:solidFill>
                <a:latin typeface="Open Sans"/>
                <a:ea typeface="Open Sans ExtraBold"/>
                <a:cs typeface="Open Sans ExtraBold"/>
              </a:rPr>
              <a:t> research</a:t>
            </a:r>
            <a:endParaRPr lang="en-GB" sz="3600" b="1">
              <a:solidFill>
                <a:schemeClr val="bg1"/>
              </a:solidFill>
              <a:latin typeface="Open Sans"/>
              <a:ea typeface="Open Sans ExtraBold"/>
              <a:cs typeface="Open Sans ExtraBold"/>
            </a:endParaRPr>
          </a:p>
        </p:txBody>
      </p:sp>
      <p:pic>
        <p:nvPicPr>
          <p:cNvPr id="15" name="Picture 2" descr="Logo&#10;&#10;Description automatically generated">
            <a:extLst>
              <a:ext uri="{FF2B5EF4-FFF2-40B4-BE49-F238E27FC236}">
                <a16:creationId xmlns:a16="http://schemas.microsoft.com/office/drawing/2014/main" id="{01D5A384-5DC3-B848-9379-D1E7EB411FC3}"/>
              </a:ext>
            </a:extLst>
          </p:cNvPr>
          <p:cNvPicPr>
            <a:picLocks noChangeAspect="1"/>
          </p:cNvPicPr>
          <p:nvPr/>
        </p:nvPicPr>
        <p:blipFill rotWithShape="1">
          <a:blip r:embed="rId4"/>
          <a:srcRect t="26882" r="361" b="8721"/>
          <a:stretch/>
        </p:blipFill>
        <p:spPr>
          <a:xfrm>
            <a:off x="10848713" y="6185561"/>
            <a:ext cx="1344201" cy="588104"/>
          </a:xfrm>
          <a:prstGeom prst="rect">
            <a:avLst/>
          </a:prstGeom>
        </p:spPr>
      </p:pic>
      <p:sp>
        <p:nvSpPr>
          <p:cNvPr id="7" name="Google Shape;193;p30">
            <a:extLst>
              <a:ext uri="{FF2B5EF4-FFF2-40B4-BE49-F238E27FC236}">
                <a16:creationId xmlns:a16="http://schemas.microsoft.com/office/drawing/2014/main" id="{8C5332B6-CFD1-49F1-8D39-90A8BAA35292}"/>
              </a:ext>
            </a:extLst>
          </p:cNvPr>
          <p:cNvSpPr txBox="1">
            <a:spLocks/>
          </p:cNvSpPr>
          <p:nvPr/>
        </p:nvSpPr>
        <p:spPr>
          <a:xfrm>
            <a:off x="5865007" y="1003928"/>
            <a:ext cx="5989535" cy="5204206"/>
          </a:xfrm>
          <a:prstGeom prst="rect">
            <a:avLst/>
          </a:prstGeom>
        </p:spPr>
        <p:txBody>
          <a:bodyPr spcFirstLastPara="1" vert="horz" wrap="square" lIns="121900" tIns="121900" rIns="121900" bIns="12190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buFont typeface="+mj-lt"/>
              <a:buAutoNum type="arabicPeriod"/>
            </a:pPr>
            <a:r>
              <a:rPr lang="en-US">
                <a:solidFill>
                  <a:srgbClr val="008080"/>
                </a:solidFill>
                <a:latin typeface="Open Sans"/>
                <a:ea typeface="Open Sans"/>
                <a:cs typeface="Open Sans"/>
                <a:sym typeface="Open Sans"/>
              </a:rPr>
              <a:t>What information is currently on the community directory?</a:t>
            </a:r>
          </a:p>
          <a:p>
            <a:pPr marL="457200" indent="-457200" algn="l">
              <a:lnSpc>
                <a:spcPct val="100000"/>
              </a:lnSpc>
              <a:buFont typeface="+mj-lt"/>
              <a:buAutoNum type="arabicPeriod"/>
            </a:pPr>
            <a:endParaRPr lang="en-US">
              <a:solidFill>
                <a:srgbClr val="008080"/>
              </a:solidFill>
              <a:latin typeface="Open Sans"/>
              <a:ea typeface="Open Sans"/>
              <a:cs typeface="Open Sans"/>
              <a:sym typeface="Open Sans"/>
            </a:endParaRPr>
          </a:p>
          <a:p>
            <a:pPr marL="457200" indent="-457200" algn="l">
              <a:lnSpc>
                <a:spcPct val="100000"/>
              </a:lnSpc>
              <a:buFont typeface="+mj-lt"/>
              <a:buAutoNum type="arabicPeriod"/>
            </a:pPr>
            <a:r>
              <a:rPr lang="en-US">
                <a:solidFill>
                  <a:srgbClr val="008080"/>
                </a:solidFill>
                <a:latin typeface="Open Sans"/>
                <a:ea typeface="Open Sans"/>
                <a:cs typeface="Open Sans"/>
                <a:sym typeface="Open Sans"/>
              </a:rPr>
              <a:t>Who are the different people that use it?</a:t>
            </a:r>
          </a:p>
          <a:p>
            <a:pPr marL="457200" indent="-457200" algn="l">
              <a:lnSpc>
                <a:spcPct val="100000"/>
              </a:lnSpc>
              <a:buFont typeface="+mj-lt"/>
              <a:buAutoNum type="arabicPeriod"/>
            </a:pPr>
            <a:endParaRPr lang="en-US">
              <a:solidFill>
                <a:srgbClr val="008080"/>
              </a:solidFill>
              <a:latin typeface="Open Sans"/>
              <a:ea typeface="Open Sans"/>
              <a:cs typeface="Open Sans"/>
              <a:sym typeface="Open Sans"/>
            </a:endParaRPr>
          </a:p>
          <a:p>
            <a:pPr marL="457200" indent="-457200" algn="l">
              <a:lnSpc>
                <a:spcPct val="100000"/>
              </a:lnSpc>
              <a:buFont typeface="+mj-lt"/>
              <a:buAutoNum type="arabicPeriod"/>
            </a:pPr>
            <a:r>
              <a:rPr lang="en-US">
                <a:solidFill>
                  <a:srgbClr val="008080"/>
                </a:solidFill>
                <a:latin typeface="Open Sans"/>
                <a:ea typeface="Open Sans"/>
                <a:cs typeface="Open Sans"/>
                <a:sym typeface="Open Sans"/>
              </a:rPr>
              <a:t>What is the technology behind it?</a:t>
            </a:r>
          </a:p>
          <a:p>
            <a:pPr marL="457200" indent="-457200" algn="l">
              <a:lnSpc>
                <a:spcPct val="100000"/>
              </a:lnSpc>
              <a:buFont typeface="+mj-lt"/>
              <a:buAutoNum type="arabicPeriod"/>
            </a:pPr>
            <a:endParaRPr lang="en-US">
              <a:solidFill>
                <a:srgbClr val="008080"/>
              </a:solidFill>
              <a:latin typeface="Open Sans"/>
              <a:ea typeface="Open Sans"/>
              <a:cs typeface="Open Sans"/>
              <a:sym typeface="Open Sans"/>
            </a:endParaRPr>
          </a:p>
          <a:p>
            <a:pPr marL="457200" indent="-457200" algn="l">
              <a:lnSpc>
                <a:spcPct val="100000"/>
              </a:lnSpc>
              <a:buFont typeface="+mj-lt"/>
              <a:buAutoNum type="arabicPeriod"/>
            </a:pPr>
            <a:r>
              <a:rPr lang="en-US">
                <a:solidFill>
                  <a:srgbClr val="008080"/>
                </a:solidFill>
                <a:latin typeface="Open Sans"/>
                <a:ea typeface="Open Sans"/>
                <a:cs typeface="Open Sans"/>
                <a:sym typeface="Open Sans"/>
              </a:rPr>
              <a:t>What constraints exist?</a:t>
            </a:r>
            <a:endParaRPr lang="en-US">
              <a:latin typeface="Open Sans"/>
              <a:ea typeface="Open Sans"/>
              <a:cs typeface="Open Sans"/>
              <a:sym typeface="Open Sans"/>
            </a:endParaRPr>
          </a:p>
        </p:txBody>
      </p:sp>
    </p:spTree>
    <p:extLst>
      <p:ext uri="{BB962C8B-B14F-4D97-AF65-F5344CB8AC3E}">
        <p14:creationId xmlns:p14="http://schemas.microsoft.com/office/powerpoint/2010/main" val="1873360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34547" y="356604"/>
            <a:ext cx="10854151" cy="763600"/>
          </a:xfrm>
          <a:prstGeom prst="rect">
            <a:avLst/>
          </a:prstGeom>
          <a:noFill/>
          <a:ln>
            <a:noFill/>
          </a:ln>
        </p:spPr>
        <p:txBody>
          <a:bodyPr spcFirstLastPara="1" vert="horz" wrap="square" lIns="121900" tIns="121900" rIns="121900" bIns="121900" rtlCol="0" anchor="t" anchorCtr="0">
            <a:noAutofit/>
          </a:bodyPr>
          <a:lstStyle/>
          <a:p>
            <a:pPr rtl="0">
              <a:spcBef>
                <a:spcPts val="0"/>
              </a:spcBef>
              <a:spcAft>
                <a:spcPts val="0"/>
              </a:spcAft>
            </a:pPr>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Then we’ll do in-depth research with a specific service area</a:t>
            </a:r>
          </a:p>
        </p:txBody>
      </p:sp>
      <p:sp>
        <p:nvSpPr>
          <p:cNvPr id="6" name="Google Shape;101;p20">
            <a:extLst>
              <a:ext uri="{FF2B5EF4-FFF2-40B4-BE49-F238E27FC236}">
                <a16:creationId xmlns:a16="http://schemas.microsoft.com/office/drawing/2014/main" id="{DDC3148A-6B65-4547-B5A9-EDD000EA9C7A}"/>
              </a:ext>
            </a:extLst>
          </p:cNvPr>
          <p:cNvSpPr txBox="1">
            <a:spLocks/>
          </p:cNvSpPr>
          <p:nvPr/>
        </p:nvSpPr>
        <p:spPr>
          <a:xfrm>
            <a:off x="1068513" y="1687783"/>
            <a:ext cx="5989834" cy="3993826"/>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z="2400">
                <a:latin typeface="Open Sans" panose="020B0606030504020204" pitchFamily="34" charset="0"/>
                <a:ea typeface="Open Sans" panose="020B0606030504020204" pitchFamily="34" charset="0"/>
                <a:cs typeface="Open Sans" panose="020B0606030504020204" pitchFamily="34" charset="0"/>
              </a:rPr>
              <a:t>What are the </a:t>
            </a:r>
            <a:r>
              <a:rPr lang="en-US" sz="2400" b="1">
                <a:solidFill>
                  <a:srgbClr val="008080"/>
                </a:solidFill>
                <a:latin typeface="Open Sans" panose="020B0606030504020204" pitchFamily="34" charset="0"/>
                <a:ea typeface="Open Sans" panose="020B0606030504020204" pitchFamily="34" charset="0"/>
                <a:cs typeface="Open Sans" panose="020B0606030504020204" pitchFamily="34" charset="0"/>
              </a:rPr>
              <a:t>needs, pain points and desires</a:t>
            </a:r>
            <a:r>
              <a:rPr lang="en-US" sz="2400">
                <a:solidFill>
                  <a:srgbClr val="008080"/>
                </a:solidFill>
                <a:latin typeface="Open Sans" panose="020B0606030504020204" pitchFamily="34" charset="0"/>
                <a:ea typeface="Open Sans" panose="020B0606030504020204" pitchFamily="34" charset="0"/>
                <a:cs typeface="Open Sans" panose="020B0606030504020204" pitchFamily="34" charset="0"/>
              </a:rPr>
              <a:t> </a:t>
            </a:r>
            <a:r>
              <a:rPr lang="en-US" sz="2400">
                <a:latin typeface="Open Sans" panose="020B0606030504020204" pitchFamily="34" charset="0"/>
                <a:ea typeface="Open Sans" panose="020B0606030504020204" pitchFamily="34" charset="0"/>
                <a:cs typeface="Open Sans" panose="020B0606030504020204" pitchFamily="34" charset="0"/>
              </a:rPr>
              <a:t>of the users that interact with this service?</a:t>
            </a:r>
          </a:p>
          <a:p>
            <a:endParaRPr lang="en-US" sz="2400">
              <a:latin typeface="Open Sans" panose="020B0606030504020204" pitchFamily="34" charset="0"/>
              <a:ea typeface="Open Sans" panose="020B0606030504020204" pitchFamily="34" charset="0"/>
              <a:cs typeface="Open Sans" panose="020B0606030504020204" pitchFamily="34" charset="0"/>
            </a:endParaRPr>
          </a:p>
          <a:p>
            <a:endParaRPr lang="en-US" sz="2400">
              <a:latin typeface="Open Sans" panose="020B0606030504020204" pitchFamily="34" charset="0"/>
              <a:ea typeface="Open Sans" panose="020B0606030504020204" pitchFamily="34" charset="0"/>
              <a:cs typeface="Open Sans" panose="020B0606030504020204" pitchFamily="34" charset="0"/>
            </a:endParaRPr>
          </a:p>
          <a:p>
            <a:r>
              <a:rPr lang="en-US" sz="2400">
                <a:latin typeface="Open Sans" panose="020B0606030504020204" pitchFamily="34" charset="0"/>
                <a:ea typeface="Open Sans" panose="020B0606030504020204" pitchFamily="34" charset="0"/>
                <a:cs typeface="Open Sans" panose="020B0606030504020204" pitchFamily="34" charset="0"/>
              </a:rPr>
              <a:t>How might the community directory address these</a:t>
            </a:r>
            <a:r>
              <a:rPr lang="en-US" sz="2400">
                <a:solidFill>
                  <a:srgbClr val="008080"/>
                </a:solidFill>
                <a:latin typeface="Open Sans" panose="020B0606030504020204" pitchFamily="34" charset="0"/>
                <a:ea typeface="Open Sans" panose="020B0606030504020204" pitchFamily="34" charset="0"/>
                <a:cs typeface="Open Sans" panose="020B0606030504020204" pitchFamily="34" charset="0"/>
              </a:rPr>
              <a:t> </a:t>
            </a:r>
            <a:r>
              <a:rPr lang="en-US" sz="2400" b="1">
                <a:solidFill>
                  <a:srgbClr val="008080"/>
                </a:solidFill>
                <a:latin typeface="Open Sans" panose="020B0606030504020204" pitchFamily="34" charset="0"/>
                <a:ea typeface="Open Sans" panose="020B0606030504020204" pitchFamily="34" charset="0"/>
                <a:cs typeface="Open Sans" panose="020B0606030504020204" pitchFamily="34" charset="0"/>
              </a:rPr>
              <a:t>opportunities</a:t>
            </a:r>
            <a:r>
              <a:rPr lang="en-US" sz="2400">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endParaRPr lang="en-US" sz="2400">
              <a:latin typeface="Open Sans" panose="020B0606030504020204" pitchFamily="34" charset="0"/>
              <a:ea typeface="Open Sans" panose="020B0606030504020204" pitchFamily="34" charset="0"/>
              <a:cs typeface="Open Sans" panose="020B0606030504020204" pitchFamily="34" charset="0"/>
            </a:endParaRPr>
          </a:p>
          <a:p>
            <a:endParaRPr lang="en-US" sz="2400">
              <a:latin typeface="Open Sans" panose="020B0606030504020204" pitchFamily="34" charset="0"/>
              <a:ea typeface="Open Sans" panose="020B0606030504020204" pitchFamily="34" charset="0"/>
              <a:cs typeface="Open Sans" panose="020B0606030504020204" pitchFamily="34" charset="0"/>
            </a:endParaRPr>
          </a:p>
          <a:p>
            <a:r>
              <a:rPr lang="en-US" sz="2400">
                <a:latin typeface="Open Sans" panose="020B0606030504020204" pitchFamily="34" charset="0"/>
                <a:ea typeface="Open Sans" panose="020B0606030504020204" pitchFamily="34" charset="0"/>
                <a:cs typeface="Open Sans" panose="020B0606030504020204" pitchFamily="34" charset="0"/>
              </a:rPr>
              <a:t>How can we rapidly </a:t>
            </a:r>
            <a:r>
              <a:rPr lang="en-US" sz="2400" b="1">
                <a:solidFill>
                  <a:srgbClr val="008080"/>
                </a:solidFill>
                <a:latin typeface="Open Sans" panose="020B0606030504020204" pitchFamily="34" charset="0"/>
                <a:ea typeface="Open Sans" panose="020B0606030504020204" pitchFamily="34" charset="0"/>
                <a:cs typeface="Open Sans" panose="020B0606030504020204" pitchFamily="34" charset="0"/>
              </a:rPr>
              <a:t>test our assumptions</a:t>
            </a:r>
            <a:r>
              <a:rPr lang="en-US" sz="2400">
                <a:latin typeface="Open Sans" panose="020B0606030504020204" pitchFamily="34" charset="0"/>
                <a:ea typeface="Open Sans" panose="020B0606030504020204" pitchFamily="34" charset="0"/>
                <a:cs typeface="Open Sans" panose="020B0606030504020204" pitchFamily="34" charset="0"/>
              </a:rPr>
              <a:t>?</a:t>
            </a:r>
          </a:p>
        </p:txBody>
      </p:sp>
      <p:sp>
        <p:nvSpPr>
          <p:cNvPr id="4" name="Google Shape;196;p30">
            <a:extLst>
              <a:ext uri="{FF2B5EF4-FFF2-40B4-BE49-F238E27FC236}">
                <a16:creationId xmlns:a16="http://schemas.microsoft.com/office/drawing/2014/main" id="{F3E432B0-4A6C-474F-B3BB-0076AABB681D}"/>
              </a:ext>
            </a:extLst>
          </p:cNvPr>
          <p:cNvSpPr txBox="1">
            <a:spLocks/>
          </p:cNvSpPr>
          <p:nvPr/>
        </p:nvSpPr>
        <p:spPr>
          <a:xfrm>
            <a:off x="439968" y="1667235"/>
            <a:ext cx="850000"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buSzPts val="990"/>
            </a:pPr>
            <a:r>
              <a:rPr lang="en-GB" sz="4000" b="1">
                <a:solidFill>
                  <a:srgbClr val="008080"/>
                </a:solidFill>
                <a:latin typeface="Open Sans"/>
                <a:ea typeface="Open Sans"/>
                <a:cs typeface="Open Sans"/>
                <a:sym typeface="Open Sans"/>
              </a:rPr>
              <a:t>1</a:t>
            </a:r>
          </a:p>
        </p:txBody>
      </p:sp>
      <p:sp>
        <p:nvSpPr>
          <p:cNvPr id="5" name="Google Shape;196;p30">
            <a:extLst>
              <a:ext uri="{FF2B5EF4-FFF2-40B4-BE49-F238E27FC236}">
                <a16:creationId xmlns:a16="http://schemas.microsoft.com/office/drawing/2014/main" id="{D30A5E86-6D06-4098-AB1D-6EF28E1AA0D0}"/>
              </a:ext>
            </a:extLst>
          </p:cNvPr>
          <p:cNvSpPr txBox="1">
            <a:spLocks/>
          </p:cNvSpPr>
          <p:nvPr/>
        </p:nvSpPr>
        <p:spPr>
          <a:xfrm>
            <a:off x="439968" y="3346808"/>
            <a:ext cx="850000"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buSzPts val="990"/>
            </a:pPr>
            <a:r>
              <a:rPr lang="en-US" sz="4000" b="1">
                <a:solidFill>
                  <a:srgbClr val="008080"/>
                </a:solidFill>
                <a:latin typeface="Open Sans"/>
                <a:ea typeface="Open Sans"/>
                <a:cs typeface="Open Sans"/>
                <a:sym typeface="Open Sans"/>
              </a:rPr>
              <a:t>2</a:t>
            </a:r>
            <a:endParaRPr lang="en-GB" sz="4000" b="1">
              <a:solidFill>
                <a:srgbClr val="008080"/>
              </a:solidFill>
              <a:latin typeface="Open Sans"/>
              <a:ea typeface="Open Sans"/>
              <a:cs typeface="Open Sans"/>
              <a:sym typeface="Open Sans"/>
            </a:endParaRPr>
          </a:p>
        </p:txBody>
      </p:sp>
      <p:sp>
        <p:nvSpPr>
          <p:cNvPr id="7" name="Google Shape;196;p30">
            <a:extLst>
              <a:ext uri="{FF2B5EF4-FFF2-40B4-BE49-F238E27FC236}">
                <a16:creationId xmlns:a16="http://schemas.microsoft.com/office/drawing/2014/main" id="{4331B625-7682-4F28-A3B7-115F0DB2044D}"/>
              </a:ext>
            </a:extLst>
          </p:cNvPr>
          <p:cNvSpPr txBox="1">
            <a:spLocks/>
          </p:cNvSpPr>
          <p:nvPr/>
        </p:nvSpPr>
        <p:spPr>
          <a:xfrm>
            <a:off x="439968" y="4677987"/>
            <a:ext cx="850000"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buSzPts val="990"/>
            </a:pPr>
            <a:r>
              <a:rPr lang="en-US" sz="4000" b="1">
                <a:solidFill>
                  <a:srgbClr val="008080"/>
                </a:solidFill>
                <a:latin typeface="Open Sans"/>
                <a:ea typeface="Open Sans"/>
                <a:cs typeface="Open Sans"/>
                <a:sym typeface="Open Sans"/>
              </a:rPr>
              <a:t>3</a:t>
            </a:r>
            <a:endParaRPr lang="en-GB" sz="4000" b="1">
              <a:solidFill>
                <a:srgbClr val="008080"/>
              </a:solidFill>
              <a:latin typeface="Open Sans"/>
              <a:ea typeface="Open Sans"/>
              <a:cs typeface="Open Sans"/>
              <a:sym typeface="Open Sans"/>
            </a:endParaRPr>
          </a:p>
        </p:txBody>
      </p:sp>
      <p:sp>
        <p:nvSpPr>
          <p:cNvPr id="8" name="Oval 7">
            <a:extLst>
              <a:ext uri="{FF2B5EF4-FFF2-40B4-BE49-F238E27FC236}">
                <a16:creationId xmlns:a16="http://schemas.microsoft.com/office/drawing/2014/main" id="{BDE1344B-1531-443D-9B71-C7F68291CCD3}"/>
              </a:ext>
            </a:extLst>
          </p:cNvPr>
          <p:cNvSpPr/>
          <p:nvPr/>
        </p:nvSpPr>
        <p:spPr>
          <a:xfrm>
            <a:off x="8417831" y="1687783"/>
            <a:ext cx="1730848" cy="1730848"/>
          </a:xfrm>
          <a:prstGeom prst="ellipse">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chemeClr val="tx1">
                    <a:lumMod val="65000"/>
                    <a:lumOff val="35000"/>
                  </a:schemeClr>
                </a:solidFill>
              </a:rPr>
              <a:t>DISCOVERY</a:t>
            </a:r>
          </a:p>
        </p:txBody>
      </p:sp>
      <p:sp>
        <p:nvSpPr>
          <p:cNvPr id="9" name="Oval 8">
            <a:extLst>
              <a:ext uri="{FF2B5EF4-FFF2-40B4-BE49-F238E27FC236}">
                <a16:creationId xmlns:a16="http://schemas.microsoft.com/office/drawing/2014/main" id="{04E36CCC-3B9D-4F35-BA7A-AE65AAD7F60E}"/>
              </a:ext>
            </a:extLst>
          </p:cNvPr>
          <p:cNvSpPr/>
          <p:nvPr/>
        </p:nvSpPr>
        <p:spPr>
          <a:xfrm>
            <a:off x="8417831" y="4100039"/>
            <a:ext cx="1730848" cy="1730848"/>
          </a:xfrm>
          <a:prstGeom prst="ellipse">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rPr>
              <a:t>ALPHA</a:t>
            </a:r>
          </a:p>
        </p:txBody>
      </p:sp>
      <p:cxnSp>
        <p:nvCxnSpPr>
          <p:cNvPr id="3" name="Connector: Curved 2">
            <a:extLst>
              <a:ext uri="{FF2B5EF4-FFF2-40B4-BE49-F238E27FC236}">
                <a16:creationId xmlns:a16="http://schemas.microsoft.com/office/drawing/2014/main" id="{A4AE1B28-FBC8-4FE5-8009-78B6264E5919}"/>
              </a:ext>
            </a:extLst>
          </p:cNvPr>
          <p:cNvCxnSpPr>
            <a:cxnSpLocks/>
          </p:cNvCxnSpPr>
          <p:nvPr/>
        </p:nvCxnSpPr>
        <p:spPr>
          <a:xfrm>
            <a:off x="10312890" y="2553207"/>
            <a:ext cx="12700" cy="2412256"/>
          </a:xfrm>
          <a:prstGeom prst="curvedConnector3">
            <a:avLst>
              <a:gd name="adj1" fmla="val 657303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Connector: Curved 11">
            <a:extLst>
              <a:ext uri="{FF2B5EF4-FFF2-40B4-BE49-F238E27FC236}">
                <a16:creationId xmlns:a16="http://schemas.microsoft.com/office/drawing/2014/main" id="{17D8657A-C7D5-4003-BDCE-21A347003681}"/>
              </a:ext>
            </a:extLst>
          </p:cNvPr>
          <p:cNvCxnSpPr>
            <a:cxnSpLocks/>
          </p:cNvCxnSpPr>
          <p:nvPr/>
        </p:nvCxnSpPr>
        <p:spPr>
          <a:xfrm rot="10800000">
            <a:off x="8240920" y="2553207"/>
            <a:ext cx="12700" cy="2412256"/>
          </a:xfrm>
          <a:prstGeom prst="curvedConnector3">
            <a:avLst>
              <a:gd name="adj1" fmla="val 6653929"/>
            </a:avLst>
          </a:prstGeom>
          <a:ln w="19050">
            <a:tailEnd type="triangle"/>
          </a:ln>
        </p:spPr>
        <p:style>
          <a:lnRef idx="1">
            <a:schemeClr val="dk1"/>
          </a:lnRef>
          <a:fillRef idx="0">
            <a:schemeClr val="dk1"/>
          </a:fillRef>
          <a:effectRef idx="0">
            <a:schemeClr val="dk1"/>
          </a:effectRef>
          <a:fontRef idx="minor">
            <a:schemeClr val="tx1"/>
          </a:fontRef>
        </p:style>
      </p:cxnSp>
      <p:pic>
        <p:nvPicPr>
          <p:cNvPr id="13" name="Picture 2" descr="Logo&#10;&#10;Description automatically generated">
            <a:extLst>
              <a:ext uri="{FF2B5EF4-FFF2-40B4-BE49-F238E27FC236}">
                <a16:creationId xmlns:a16="http://schemas.microsoft.com/office/drawing/2014/main" id="{84823112-AF4D-4D2B-BF48-FF6B701A2DEB}"/>
              </a:ext>
            </a:extLst>
          </p:cNvPr>
          <p:cNvPicPr>
            <a:picLocks noChangeAspect="1"/>
          </p:cNvPicPr>
          <p:nvPr/>
        </p:nvPicPr>
        <p:blipFill rotWithShape="1">
          <a:blip r:embed="rId3"/>
          <a:srcRect t="26882" r="361" b="8721"/>
          <a:stretch/>
        </p:blipFill>
        <p:spPr>
          <a:xfrm>
            <a:off x="10848713" y="6185561"/>
            <a:ext cx="1344201" cy="588104"/>
          </a:xfrm>
          <a:prstGeom prst="rect">
            <a:avLst/>
          </a:prstGeom>
        </p:spPr>
      </p:pic>
    </p:spTree>
    <p:extLst>
      <p:ext uri="{BB962C8B-B14F-4D97-AF65-F5344CB8AC3E}">
        <p14:creationId xmlns:p14="http://schemas.microsoft.com/office/powerpoint/2010/main" val="309383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967509" y="2265847"/>
            <a:ext cx="752480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b="1">
                <a:solidFill>
                  <a:schemeClr val="bg1"/>
                </a:solidFill>
                <a:latin typeface="Open Sans"/>
                <a:ea typeface="Open Sans"/>
                <a:cs typeface="Open Sans"/>
              </a:rPr>
              <a:t>How we will involve others</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56010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3" name="Group 2">
            <a:extLst>
              <a:ext uri="{FF2B5EF4-FFF2-40B4-BE49-F238E27FC236}">
                <a16:creationId xmlns:a16="http://schemas.microsoft.com/office/drawing/2014/main" id="{3810BA90-5EE3-B849-B965-E55FDC667A61}"/>
              </a:ext>
            </a:extLst>
          </p:cNvPr>
          <p:cNvGrpSpPr/>
          <p:nvPr/>
        </p:nvGrpSpPr>
        <p:grpSpPr>
          <a:xfrm>
            <a:off x="1860750" y="916496"/>
            <a:ext cx="8992010" cy="5800724"/>
            <a:chOff x="1128713" y="1068833"/>
            <a:chExt cx="8447725" cy="5514975"/>
          </a:xfrm>
        </p:grpSpPr>
        <p:pic>
          <p:nvPicPr>
            <p:cNvPr id="5" name="Picture 4" descr="Chart, diagram&#10;&#10;Description automatically generated">
              <a:extLst>
                <a:ext uri="{FF2B5EF4-FFF2-40B4-BE49-F238E27FC236}">
                  <a16:creationId xmlns:a16="http://schemas.microsoft.com/office/drawing/2014/main" id="{288C3FF0-3AC6-5C41-97D5-A69C40CEEF40}"/>
                </a:ext>
              </a:extLst>
            </p:cNvPr>
            <p:cNvPicPr>
              <a:picLocks noChangeAspect="1"/>
            </p:cNvPicPr>
            <p:nvPr/>
          </p:nvPicPr>
          <p:blipFill rotWithShape="1">
            <a:blip r:embed="rId3">
              <a:extLst>
                <a:ext uri="{28A0092B-C50C-407E-A947-70E740481C1C}">
                  <a14:useLocalDpi xmlns:a14="http://schemas.microsoft.com/office/drawing/2010/main" val="0"/>
                </a:ext>
              </a:extLst>
            </a:blip>
            <a:srcRect t="3496"/>
            <a:stretch/>
          </p:blipFill>
          <p:spPr>
            <a:xfrm>
              <a:off x="1356745" y="1068833"/>
              <a:ext cx="8219693" cy="5514975"/>
            </a:xfrm>
            <a:prstGeom prst="rect">
              <a:avLst/>
            </a:prstGeom>
            <a:noFill/>
            <a:ln>
              <a:noFill/>
            </a:ln>
          </p:spPr>
        </p:pic>
        <p:sp>
          <p:nvSpPr>
            <p:cNvPr id="2" name="Rectangle 1">
              <a:extLst>
                <a:ext uri="{FF2B5EF4-FFF2-40B4-BE49-F238E27FC236}">
                  <a16:creationId xmlns:a16="http://schemas.microsoft.com/office/drawing/2014/main" id="{C62C8048-07A2-4541-807A-B5F0EF5514F2}"/>
                </a:ext>
              </a:extLst>
            </p:cNvPr>
            <p:cNvSpPr/>
            <p:nvPr/>
          </p:nvSpPr>
          <p:spPr>
            <a:xfrm>
              <a:off x="1128713" y="1068833"/>
              <a:ext cx="1628775" cy="48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Google Shape;101;p20"/>
          <p:cNvSpPr txBox="1">
            <a:spLocks noGrp="1"/>
          </p:cNvSpPr>
          <p:nvPr>
            <p:ph type="title"/>
          </p:nvPr>
        </p:nvSpPr>
        <p:spPr>
          <a:xfrm>
            <a:off x="313999" y="305233"/>
            <a:ext cx="6320265" cy="763600"/>
          </a:xfrm>
          <a:prstGeom prst="rect">
            <a:avLst/>
          </a:prstGeom>
          <a:noFill/>
          <a:ln>
            <a:noFill/>
          </a:ln>
        </p:spPr>
        <p:txBody>
          <a:bodyPr spcFirstLastPara="1" vert="horz" wrap="square" lIns="121900" tIns="121900" rIns="121900" bIns="121900" rtlCol="0" anchor="t" anchorCtr="0">
            <a:noAutofit/>
          </a:bodyPr>
          <a:lstStyle/>
          <a:p>
            <a:pPr rtl="0">
              <a:spcBef>
                <a:spcPts val="0"/>
              </a:spcBef>
              <a:spcAft>
                <a:spcPts val="0"/>
              </a:spcAft>
            </a:pPr>
            <a:r>
              <a:rPr lang="en-US" sz="2800" b="1" i="0">
                <a:solidFill>
                  <a:srgbClr val="008080"/>
                </a:solidFill>
                <a:effectLst/>
                <a:latin typeface="Open Sans" panose="020B0606030504020204" pitchFamily="34" charset="0"/>
                <a:ea typeface="Open Sans" panose="020B0606030504020204" pitchFamily="34" charset="0"/>
                <a:cs typeface="Open Sans" panose="020B0606030504020204" pitchFamily="34" charset="0"/>
              </a:rPr>
              <a:t>Taking a people-</a:t>
            </a:r>
            <a:r>
              <a:rPr lang="en-US" sz="2800" b="1" i="0" err="1">
                <a:solidFill>
                  <a:srgbClr val="008080"/>
                </a:solidFill>
                <a:effectLst/>
                <a:latin typeface="Open Sans" panose="020B0606030504020204" pitchFamily="34" charset="0"/>
                <a:ea typeface="Open Sans" panose="020B0606030504020204" pitchFamily="34" charset="0"/>
                <a:cs typeface="Open Sans" panose="020B0606030504020204" pitchFamily="34" charset="0"/>
              </a:rPr>
              <a:t>centred</a:t>
            </a:r>
            <a:r>
              <a:rPr lang="en-US" sz="2800" b="1" i="0">
                <a:solidFill>
                  <a:srgbClr val="008080"/>
                </a:solidFill>
                <a:effectLst/>
                <a:latin typeface="Open Sans" panose="020B0606030504020204" pitchFamily="34" charset="0"/>
                <a:ea typeface="Open Sans" panose="020B0606030504020204" pitchFamily="34" charset="0"/>
                <a:cs typeface="Open Sans" panose="020B0606030504020204" pitchFamily="34" charset="0"/>
              </a:rPr>
              <a:t>, holistic and co-creative approach</a:t>
            </a:r>
            <a:br>
              <a:rPr lang="en-US" sz="2800" b="0">
                <a:effectLst/>
              </a:rPr>
            </a:br>
            <a:br>
              <a:rPr lang="en-US" sz="2800"/>
            </a:b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2" descr="Logo&#10;&#10;Description automatically generated">
            <a:extLst>
              <a:ext uri="{FF2B5EF4-FFF2-40B4-BE49-F238E27FC236}">
                <a16:creationId xmlns:a16="http://schemas.microsoft.com/office/drawing/2014/main" id="{02D0F24E-D147-43A2-8AB4-45659C47D288}"/>
              </a:ext>
            </a:extLst>
          </p:cNvPr>
          <p:cNvPicPr>
            <a:picLocks noChangeAspect="1"/>
          </p:cNvPicPr>
          <p:nvPr/>
        </p:nvPicPr>
        <p:blipFill rotWithShape="1">
          <a:blip r:embed="rId4"/>
          <a:srcRect t="26882" r="361" b="8721"/>
          <a:stretch/>
        </p:blipFill>
        <p:spPr>
          <a:xfrm>
            <a:off x="10848713" y="6185561"/>
            <a:ext cx="1344201" cy="588104"/>
          </a:xfrm>
          <a:prstGeom prst="rect">
            <a:avLst/>
          </a:prstGeom>
        </p:spPr>
      </p:pic>
    </p:spTree>
    <p:extLst>
      <p:ext uri="{BB962C8B-B14F-4D97-AF65-F5344CB8AC3E}">
        <p14:creationId xmlns:p14="http://schemas.microsoft.com/office/powerpoint/2010/main" val="3532720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6E4703-4F0B-4F4B-91D6-D1618C18EEA0}"/>
              </a:ext>
            </a:extLst>
          </p:cNvPr>
          <p:cNvSpPr txBox="1"/>
          <p:nvPr/>
        </p:nvSpPr>
        <p:spPr>
          <a:xfrm>
            <a:off x="567250" y="458324"/>
            <a:ext cx="10594567"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We want to co-create with a diverse range of stakeholders</a:t>
            </a:r>
            <a:endParaRPr lang="en-US"/>
          </a:p>
        </p:txBody>
      </p:sp>
      <p:sp>
        <p:nvSpPr>
          <p:cNvPr id="5" name="TextBox 4">
            <a:extLst>
              <a:ext uri="{FF2B5EF4-FFF2-40B4-BE49-F238E27FC236}">
                <a16:creationId xmlns:a16="http://schemas.microsoft.com/office/drawing/2014/main" id="{27397674-D837-43F3-AFD1-484D5EAC2E76}"/>
              </a:ext>
            </a:extLst>
          </p:cNvPr>
          <p:cNvSpPr txBox="1"/>
          <p:nvPr/>
        </p:nvSpPr>
        <p:spPr>
          <a:xfrm>
            <a:off x="6819386" y="1873111"/>
            <a:ext cx="4159667" cy="4031873"/>
          </a:xfrm>
          <a:prstGeom prst="rect">
            <a:avLst/>
          </a:prstGeom>
          <a:noFill/>
        </p:spPr>
        <p:txBody>
          <a:bodyPr wrap="square" lIns="91440" tIns="45720" rIns="91440" bIns="45720" rtlCol="0" anchor="t">
            <a:spAutoFit/>
          </a:bodyPr>
          <a:lstStyle/>
          <a:p>
            <a:r>
              <a:rPr lang="en-US" sz="1600" b="1">
                <a:solidFill>
                  <a:srgbClr val="A64D78"/>
                </a:solidFill>
                <a:latin typeface="Open Sans"/>
                <a:ea typeface="Open Sans"/>
                <a:cs typeface="Open Sans"/>
              </a:rPr>
              <a:t>Supporters</a:t>
            </a:r>
            <a:r>
              <a:rPr lang="en-US" sz="1600" b="1">
                <a:latin typeface="Open Sans"/>
                <a:ea typeface="Open Sans"/>
                <a:cs typeface="Open Sans"/>
              </a:rPr>
              <a:t> </a:t>
            </a:r>
            <a:r>
              <a:rPr lang="en-US" sz="1600">
                <a:latin typeface="Open Sans"/>
                <a:ea typeface="Open Sans"/>
                <a:cs typeface="Open Sans"/>
              </a:rPr>
              <a:t>– Cheerleads and champions the project. Helps the core team to </a:t>
            </a:r>
            <a:r>
              <a:rPr lang="en-US" sz="1600" b="1">
                <a:latin typeface="Open Sans"/>
                <a:ea typeface="Open Sans"/>
                <a:cs typeface="Open Sans"/>
              </a:rPr>
              <a:t>assure quality</a:t>
            </a:r>
            <a:r>
              <a:rPr lang="en-US" sz="1600">
                <a:latin typeface="Open Sans"/>
                <a:ea typeface="Open Sans"/>
                <a:cs typeface="Open Sans"/>
              </a:rPr>
              <a:t> and provides inputs where necessary. </a:t>
            </a:r>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b="1">
                <a:solidFill>
                  <a:srgbClr val="45367F"/>
                </a:solidFill>
                <a:latin typeface="Open Sans"/>
                <a:ea typeface="Open Sans"/>
                <a:cs typeface="Open Sans"/>
              </a:rPr>
              <a:t>Collaborators</a:t>
            </a:r>
            <a:r>
              <a:rPr lang="en-US" sz="1600">
                <a:latin typeface="Open Sans"/>
                <a:ea typeface="Open Sans"/>
                <a:cs typeface="Open Sans"/>
              </a:rPr>
              <a:t> – have </a:t>
            </a:r>
            <a:r>
              <a:rPr lang="en-US" sz="1600" b="1">
                <a:latin typeface="Open Sans"/>
                <a:ea typeface="Open Sans"/>
                <a:cs typeface="Open Sans"/>
              </a:rPr>
              <a:t>specialist knowledg</a:t>
            </a:r>
            <a:r>
              <a:rPr lang="en-US" sz="1600">
                <a:latin typeface="Open Sans"/>
                <a:ea typeface="Open Sans"/>
                <a:cs typeface="Open Sans"/>
              </a:rPr>
              <a:t>e and experience to assist the core team. Involved in user research, co-designing and testing of the GCD product.  </a:t>
            </a:r>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US" sz="1600" b="1">
                <a:solidFill>
                  <a:srgbClr val="008080"/>
                </a:solidFill>
                <a:latin typeface="Open Sans"/>
                <a:ea typeface="Open Sans"/>
                <a:cs typeface="Open Sans"/>
              </a:rPr>
              <a:t>The Core Team </a:t>
            </a:r>
            <a:r>
              <a:rPr lang="en-US" sz="1600">
                <a:latin typeface="Open Sans"/>
                <a:ea typeface="Open Sans"/>
                <a:cs typeface="Open Sans"/>
              </a:rPr>
              <a:t>– involved in the </a:t>
            </a:r>
            <a:r>
              <a:rPr lang="en-US" sz="1600" b="1">
                <a:latin typeface="Open Sans"/>
                <a:ea typeface="Open Sans"/>
                <a:cs typeface="Open Sans"/>
              </a:rPr>
              <a:t>day to day delivery</a:t>
            </a:r>
            <a:r>
              <a:rPr lang="en-US" sz="1600">
                <a:latin typeface="Open Sans"/>
                <a:ea typeface="Open Sans"/>
                <a:cs typeface="Open Sans"/>
              </a:rPr>
              <a:t> of the GCD. Responsible for planning, designing and developing the GCD product. </a:t>
            </a:r>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p>
        </p:txBody>
      </p:sp>
      <p:grpSp>
        <p:nvGrpSpPr>
          <p:cNvPr id="14" name="Group 13">
            <a:extLst>
              <a:ext uri="{FF2B5EF4-FFF2-40B4-BE49-F238E27FC236}">
                <a16:creationId xmlns:a16="http://schemas.microsoft.com/office/drawing/2014/main" id="{9709596E-7C0D-47F8-B21F-A6C2172863A7}"/>
              </a:ext>
            </a:extLst>
          </p:cNvPr>
          <p:cNvGrpSpPr/>
          <p:nvPr/>
        </p:nvGrpSpPr>
        <p:grpSpPr>
          <a:xfrm>
            <a:off x="954157" y="1516950"/>
            <a:ext cx="3997614" cy="3971526"/>
            <a:chOff x="1967148" y="245113"/>
            <a:chExt cx="4445526" cy="5147432"/>
          </a:xfrm>
        </p:grpSpPr>
        <p:sp>
          <p:nvSpPr>
            <p:cNvPr id="11" name="Oval 10">
              <a:extLst>
                <a:ext uri="{FF2B5EF4-FFF2-40B4-BE49-F238E27FC236}">
                  <a16:creationId xmlns:a16="http://schemas.microsoft.com/office/drawing/2014/main" id="{660C8E50-31F2-4FD7-A828-69DBB3637027}"/>
                </a:ext>
              </a:extLst>
            </p:cNvPr>
            <p:cNvSpPr/>
            <p:nvPr/>
          </p:nvSpPr>
          <p:spPr>
            <a:xfrm>
              <a:off x="1967148" y="245113"/>
              <a:ext cx="4445526" cy="5147432"/>
            </a:xfrm>
            <a:prstGeom prst="ellipse">
              <a:avLst/>
            </a:prstGeom>
            <a:solidFill>
              <a:srgbClr val="A64D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Supporters</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GB">
                <a:cs typeface="Calibri" panose="020F0502020204030204"/>
              </a:endParaRPr>
            </a:p>
          </p:txBody>
        </p:sp>
        <p:sp>
          <p:nvSpPr>
            <p:cNvPr id="10" name="Oval 9">
              <a:extLst>
                <a:ext uri="{FF2B5EF4-FFF2-40B4-BE49-F238E27FC236}">
                  <a16:creationId xmlns:a16="http://schemas.microsoft.com/office/drawing/2014/main" id="{3A728D7E-82A6-4D9C-84D2-DB46479418D4}"/>
                </a:ext>
              </a:extLst>
            </p:cNvPr>
            <p:cNvSpPr/>
            <p:nvPr/>
          </p:nvSpPr>
          <p:spPr>
            <a:xfrm>
              <a:off x="2535277" y="1713679"/>
              <a:ext cx="3222546" cy="3222546"/>
            </a:xfrm>
            <a:prstGeom prst="ellipse">
              <a:avLst/>
            </a:prstGeom>
            <a:solidFill>
              <a:srgbClr val="4536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a:p>
              <a:pPr algn="ctr"/>
              <a:endParaRPr lang="en-US"/>
            </a:p>
            <a:p>
              <a:pPr algn="ctr"/>
              <a:endParaRPr lang="en-US"/>
            </a:p>
            <a:p>
              <a:pPr algn="ctr"/>
              <a:endParaRPr lang="en-US"/>
            </a:p>
            <a:p>
              <a:pPr algn="ctr"/>
              <a:r>
                <a:rPr lang="en-US"/>
                <a:t>Collaborators</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GB"/>
            </a:p>
          </p:txBody>
        </p:sp>
        <p:sp>
          <p:nvSpPr>
            <p:cNvPr id="7" name="Oval 6">
              <a:extLst>
                <a:ext uri="{FF2B5EF4-FFF2-40B4-BE49-F238E27FC236}">
                  <a16:creationId xmlns:a16="http://schemas.microsoft.com/office/drawing/2014/main" id="{BE7A20DC-202E-4FC8-A2A0-9523D835A268}"/>
                </a:ext>
              </a:extLst>
            </p:cNvPr>
            <p:cNvSpPr/>
            <p:nvPr/>
          </p:nvSpPr>
          <p:spPr>
            <a:xfrm>
              <a:off x="3295323" y="2926291"/>
              <a:ext cx="1662626" cy="1662626"/>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Core</a:t>
              </a:r>
              <a:endParaRPr lang="en-GB"/>
            </a:p>
          </p:txBody>
        </p:sp>
      </p:grpSp>
      <p:cxnSp>
        <p:nvCxnSpPr>
          <p:cNvPr id="3" name="Straight Connector 2">
            <a:extLst>
              <a:ext uri="{FF2B5EF4-FFF2-40B4-BE49-F238E27FC236}">
                <a16:creationId xmlns:a16="http://schemas.microsoft.com/office/drawing/2014/main" id="{1E10170E-8278-9449-A9AD-5140FC22A2C6}"/>
              </a:ext>
            </a:extLst>
          </p:cNvPr>
          <p:cNvCxnSpPr>
            <a:cxnSpLocks/>
          </p:cNvCxnSpPr>
          <p:nvPr/>
        </p:nvCxnSpPr>
        <p:spPr>
          <a:xfrm>
            <a:off x="4030133" y="2032004"/>
            <a:ext cx="2641600" cy="0"/>
          </a:xfrm>
          <a:prstGeom prst="line">
            <a:avLst/>
          </a:prstGeom>
          <a:ln w="22225">
            <a:solidFill>
              <a:srgbClr val="A54C77"/>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A1A191-31D5-CC46-91D6-89FF4C870729}"/>
              </a:ext>
            </a:extLst>
          </p:cNvPr>
          <p:cNvCxnSpPr>
            <a:cxnSpLocks/>
          </p:cNvCxnSpPr>
          <p:nvPr/>
        </p:nvCxnSpPr>
        <p:spPr>
          <a:xfrm>
            <a:off x="4030133" y="3254101"/>
            <a:ext cx="2641600" cy="0"/>
          </a:xfrm>
          <a:prstGeom prst="line">
            <a:avLst/>
          </a:prstGeom>
          <a:ln w="22225">
            <a:solidFill>
              <a:srgbClr val="45367F"/>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BC74BC-9DD5-044D-82B3-24879D4F7142}"/>
              </a:ext>
            </a:extLst>
          </p:cNvPr>
          <p:cNvCxnSpPr>
            <a:cxnSpLocks/>
          </p:cNvCxnSpPr>
          <p:nvPr/>
        </p:nvCxnSpPr>
        <p:spPr>
          <a:xfrm>
            <a:off x="2967287" y="4705061"/>
            <a:ext cx="3704446" cy="0"/>
          </a:xfrm>
          <a:prstGeom prst="line">
            <a:avLst/>
          </a:prstGeom>
          <a:ln w="22225">
            <a:solidFill>
              <a:srgbClr val="008080"/>
            </a:solidFill>
            <a:tailEnd type="oval"/>
          </a:ln>
        </p:spPr>
        <p:style>
          <a:lnRef idx="1">
            <a:schemeClr val="accent1"/>
          </a:lnRef>
          <a:fillRef idx="0">
            <a:schemeClr val="accent1"/>
          </a:fillRef>
          <a:effectRef idx="0">
            <a:schemeClr val="accent1"/>
          </a:effectRef>
          <a:fontRef idx="minor">
            <a:schemeClr val="tx1"/>
          </a:fontRef>
        </p:style>
      </p:cxnSp>
      <p:pic>
        <p:nvPicPr>
          <p:cNvPr id="15" name="Picture 2" descr="Logo&#10;&#10;Description automatically generated">
            <a:extLst>
              <a:ext uri="{FF2B5EF4-FFF2-40B4-BE49-F238E27FC236}">
                <a16:creationId xmlns:a16="http://schemas.microsoft.com/office/drawing/2014/main" id="{F174D8CC-2418-4FAC-A830-8106D68C13BC}"/>
              </a:ext>
            </a:extLst>
          </p:cNvPr>
          <p:cNvPicPr>
            <a:picLocks noChangeAspect="1"/>
          </p:cNvPicPr>
          <p:nvPr/>
        </p:nvPicPr>
        <p:blipFill rotWithShape="1">
          <a:blip r:embed="rId3"/>
          <a:srcRect t="26882" r="361" b="8721"/>
          <a:stretch/>
        </p:blipFill>
        <p:spPr>
          <a:xfrm>
            <a:off x="10848713" y="6185561"/>
            <a:ext cx="1344201" cy="588104"/>
          </a:xfrm>
          <a:prstGeom prst="rect">
            <a:avLst/>
          </a:prstGeom>
        </p:spPr>
      </p:pic>
    </p:spTree>
    <p:extLst>
      <p:ext uri="{BB962C8B-B14F-4D97-AF65-F5344CB8AC3E}">
        <p14:creationId xmlns:p14="http://schemas.microsoft.com/office/powerpoint/2010/main" val="3018937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AB444-2ED3-4AF7-A1DD-8491A33DA830}"/>
              </a:ext>
            </a:extLst>
          </p:cNvPr>
          <p:cNvSpPr txBox="1">
            <a:spLocks noGrp="1"/>
          </p:cNvSpPr>
          <p:nvPr>
            <p:ph type="title"/>
          </p:nvPr>
        </p:nvSpPr>
        <p:spPr>
          <a:xfrm>
            <a:off x="314325" y="228600"/>
            <a:ext cx="3372270" cy="480131"/>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Prompt questions</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BE55184B-31A6-455E-A0C0-5B9C4BF5ED94}"/>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C487F42E-F56F-4F15-85F1-7F05C45FC206}"/>
              </a:ext>
            </a:extLst>
          </p:cNvPr>
          <p:cNvPicPr>
            <a:picLocks noChangeAspect="1"/>
          </p:cNvPicPr>
          <p:nvPr/>
        </p:nvPicPr>
        <p:blipFill>
          <a:blip r:embed="rId2"/>
          <a:stretch>
            <a:fillRect/>
          </a:stretch>
        </p:blipFill>
        <p:spPr>
          <a:xfrm>
            <a:off x="11034446" y="6208134"/>
            <a:ext cx="970909" cy="469239"/>
          </a:xfrm>
          <a:prstGeom prst="rect">
            <a:avLst/>
          </a:prstGeom>
        </p:spPr>
      </p:pic>
      <p:pic>
        <p:nvPicPr>
          <p:cNvPr id="6" name="Picture 5">
            <a:extLst>
              <a:ext uri="{FF2B5EF4-FFF2-40B4-BE49-F238E27FC236}">
                <a16:creationId xmlns:a16="http://schemas.microsoft.com/office/drawing/2014/main" id="{9CB787CD-E97E-AC4B-A016-A5E5EB5A0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1455" y="3429000"/>
            <a:ext cx="2680542" cy="2680542"/>
          </a:xfrm>
          <a:prstGeom prst="rect">
            <a:avLst/>
          </a:prstGeom>
        </p:spPr>
      </p:pic>
      <p:sp>
        <p:nvSpPr>
          <p:cNvPr id="7" name="Google Shape;193;p30">
            <a:extLst>
              <a:ext uri="{FF2B5EF4-FFF2-40B4-BE49-F238E27FC236}">
                <a16:creationId xmlns:a16="http://schemas.microsoft.com/office/drawing/2014/main" id="{046B2830-754D-4F3E-8FA7-E9BB5AA7659F}"/>
              </a:ext>
            </a:extLst>
          </p:cNvPr>
          <p:cNvSpPr txBox="1">
            <a:spLocks/>
          </p:cNvSpPr>
          <p:nvPr/>
        </p:nvSpPr>
        <p:spPr>
          <a:xfrm>
            <a:off x="903467" y="1481624"/>
            <a:ext cx="10181866" cy="3652282"/>
          </a:xfrm>
          <a:prstGeom prst="rect">
            <a:avLst/>
          </a:prstGeom>
          <a:noFill/>
        </p:spPr>
        <p:txBody>
          <a:bodyPr spcFirstLastPara="1" vert="horz" wrap="square" lIns="91440" tIns="45720" rIns="91440" bIns="45720" rtlCol="0" anchor="t" anchorCtr="0">
            <a:spAutoFit/>
          </a:bodyPr>
          <a:lstStyle>
            <a:lvl1pPr lvl="0">
              <a:lnSpc>
                <a:spcPct val="90000"/>
              </a:lnSpc>
              <a:spcBef>
                <a:spcPts val="0"/>
              </a:spcBef>
              <a:spcAft>
                <a:spcPts val="0"/>
              </a:spcAft>
              <a:buSzPts val="2800"/>
              <a:buNone/>
              <a:defRPr sz="2800" b="1">
                <a:solidFill>
                  <a:srgbClr val="008080"/>
                </a:solidFill>
                <a:latin typeface="Open Sans"/>
                <a:ea typeface="Open Sans"/>
                <a:cs typeface="Open Sans"/>
              </a:defRPr>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a:pPr marL="228600" indent="-228600">
              <a:spcBef>
                <a:spcPts val="1000"/>
              </a:spcBef>
              <a:buFont typeface="Arial" panose="020B0604020202020204" pitchFamily="34" charset="0"/>
              <a:buChar char="•"/>
            </a:pPr>
            <a:r>
              <a:rPr lang="en-US" b="0">
                <a:solidFill>
                  <a:schemeClr val="tx1"/>
                </a:solidFill>
              </a:rPr>
              <a:t>Do you see yourself as a supporter, collaborator</a:t>
            </a:r>
            <a:br>
              <a:rPr lang="en-US" b="0">
                <a:solidFill>
                  <a:schemeClr val="tx1"/>
                </a:solidFill>
              </a:rPr>
            </a:br>
            <a:r>
              <a:rPr lang="en-US" b="0">
                <a:solidFill>
                  <a:schemeClr val="tx1"/>
                </a:solidFill>
              </a:rPr>
              <a:t>or in the core team? Post in the chat now </a:t>
            </a:r>
          </a:p>
          <a:p>
            <a:pPr marL="228600" indent="-228600">
              <a:spcBef>
                <a:spcPts val="1000"/>
              </a:spcBef>
              <a:buFont typeface="Arial" panose="020B0604020202020204" pitchFamily="34" charset="0"/>
              <a:buChar char="•"/>
            </a:pPr>
            <a:endParaRPr lang="en-US" b="0">
              <a:solidFill>
                <a:schemeClr val="tx1"/>
              </a:solidFill>
            </a:endParaRPr>
          </a:p>
          <a:p>
            <a:pPr marL="228600" indent="-228600">
              <a:spcBef>
                <a:spcPts val="1000"/>
              </a:spcBef>
              <a:buFont typeface="Arial" panose="020B0604020202020204" pitchFamily="34" charset="0"/>
              <a:buChar char="•"/>
            </a:pPr>
            <a:r>
              <a:rPr lang="en-US" b="0">
                <a:solidFill>
                  <a:schemeClr val="tx1"/>
                </a:solidFill>
                <a:sym typeface="Open Sans"/>
              </a:rPr>
              <a:t>What would you like to see us explore as part of</a:t>
            </a:r>
            <a:br>
              <a:rPr lang="en-US" b="0">
                <a:solidFill>
                  <a:schemeClr val="tx1"/>
                </a:solidFill>
              </a:rPr>
            </a:br>
            <a:r>
              <a:rPr lang="en-US" b="0">
                <a:solidFill>
                  <a:schemeClr val="tx1"/>
                </a:solidFill>
                <a:sym typeface="Open Sans"/>
              </a:rPr>
              <a:t>our Discovery?</a:t>
            </a:r>
            <a:endParaRPr lang="en-US" b="0">
              <a:solidFill>
                <a:schemeClr val="tx1"/>
              </a:solidFill>
            </a:endParaRPr>
          </a:p>
          <a:p>
            <a:endParaRPr lang="en-US" sz="4000"/>
          </a:p>
          <a:p>
            <a:endParaRPr lang="en-US" sz="4000"/>
          </a:p>
        </p:txBody>
      </p:sp>
    </p:spTree>
    <p:extLst>
      <p:ext uri="{BB962C8B-B14F-4D97-AF65-F5344CB8AC3E}">
        <p14:creationId xmlns:p14="http://schemas.microsoft.com/office/powerpoint/2010/main" val="393892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A Show &amp; Tell is a regular event where...</a:t>
            </a:r>
          </a:p>
        </p:txBody>
      </p:sp>
      <p:sp>
        <p:nvSpPr>
          <p:cNvPr id="8" name="TextBox 1">
            <a:extLst>
              <a:ext uri="{FF2B5EF4-FFF2-40B4-BE49-F238E27FC236}">
                <a16:creationId xmlns:a16="http://schemas.microsoft.com/office/drawing/2014/main" id="{6105F9B7-D2D6-496E-8830-6C34365CD8AE}"/>
              </a:ext>
            </a:extLst>
          </p:cNvPr>
          <p:cNvSpPr txBox="1"/>
          <p:nvPr/>
        </p:nvSpPr>
        <p:spPr>
          <a:xfrm>
            <a:off x="591704" y="1641405"/>
            <a:ext cx="4335251" cy="24795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500" b="1">
                <a:latin typeface="Open Sans"/>
                <a:ea typeface="Open Sans"/>
                <a:cs typeface="Open Sans"/>
              </a:rPr>
              <a:t>We "show”</a:t>
            </a:r>
            <a:br>
              <a:rPr lang="en-GB" sz="2500" b="1">
                <a:latin typeface="Open Sans"/>
                <a:ea typeface="Open Sans"/>
                <a:cs typeface="Open Sans"/>
              </a:rPr>
            </a:br>
            <a:r>
              <a:rPr lang="en-GB" sz="2500">
                <a:latin typeface="Open Sans"/>
                <a:ea typeface="Open Sans"/>
                <a:cs typeface="Open Sans"/>
              </a:rPr>
              <a:t> </a:t>
            </a:r>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Share approach and rationale</a:t>
            </a:r>
          </a:p>
          <a:p>
            <a:pPr marL="342900" indent="-34290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Demo ongoing work</a:t>
            </a:r>
          </a:p>
          <a:p>
            <a:pPr marL="342900" indent="-34290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Share insights gathered</a:t>
            </a: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2">
            <a:extLst>
              <a:ext uri="{FF2B5EF4-FFF2-40B4-BE49-F238E27FC236}">
                <a16:creationId xmlns:a16="http://schemas.microsoft.com/office/drawing/2014/main" id="{33A5EC5C-4630-43D8-A40E-ECF280DBC33D}"/>
              </a:ext>
            </a:extLst>
          </p:cNvPr>
          <p:cNvSpPr txBox="1"/>
          <p:nvPr/>
        </p:nvSpPr>
        <p:spPr>
          <a:xfrm>
            <a:off x="6096000" y="1416311"/>
            <a:ext cx="4922720" cy="56631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2500" b="1">
                <a:latin typeface="Open Sans"/>
                <a:ea typeface="Open Sans"/>
                <a:cs typeface="Open Sans"/>
              </a:rPr>
              <a:t>You "tell”</a:t>
            </a:r>
            <a:br>
              <a:rPr lang="en-GB" b="1">
                <a:latin typeface="Open Sans"/>
                <a:ea typeface="Open Sans"/>
                <a:cs typeface="Open Sans"/>
              </a:rPr>
            </a:br>
            <a:endParaRPr lang="en-GB" b="1">
              <a:latin typeface="Open Sans"/>
              <a:ea typeface="Open Sans"/>
              <a:cs typeface="Open Sans"/>
            </a:endParaRPr>
          </a:p>
          <a:p>
            <a:pPr marL="285750" indent="-28575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Tell us what you think!:</a:t>
            </a:r>
          </a:p>
          <a:p>
            <a:pPr marL="742950" lvl="1" indent="-28575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Things we may have missed</a:t>
            </a:r>
          </a:p>
          <a:p>
            <a:pPr marL="742950" lvl="1" indent="-28575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Offer knowledge we may not have</a:t>
            </a:r>
          </a:p>
          <a:p>
            <a:pPr marL="742950" lvl="1" indent="-28575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Support areas we are struggling with</a:t>
            </a:r>
          </a:p>
          <a:p>
            <a:pPr marL="285750" indent="-28575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2500" b="1">
              <a:latin typeface="Open Sans"/>
              <a:ea typeface="Open Sans"/>
              <a:cs typeface="Open Sans"/>
            </a:endParaRPr>
          </a:p>
          <a:p>
            <a:pPr>
              <a:lnSpc>
                <a:spcPct val="150000"/>
              </a:lnSpc>
            </a:pPr>
            <a:endParaRPr lang="en-US"/>
          </a:p>
          <a:p>
            <a:pPr>
              <a:lnSpc>
                <a:spcPct val="150000"/>
              </a:lnSpc>
            </a:pPr>
            <a:endParaRPr lang="en-GB" sz="250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2500">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Connector 9">
            <a:extLst>
              <a:ext uri="{FF2B5EF4-FFF2-40B4-BE49-F238E27FC236}">
                <a16:creationId xmlns:a16="http://schemas.microsoft.com/office/drawing/2014/main" id="{B420C641-14F6-48AA-A336-ADB6E4C2A927}"/>
              </a:ext>
            </a:extLst>
          </p:cNvPr>
          <p:cNvCxnSpPr/>
          <p:nvPr/>
        </p:nvCxnSpPr>
        <p:spPr>
          <a:xfrm>
            <a:off x="5229032" y="1870159"/>
            <a:ext cx="0" cy="3484367"/>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67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43940" y="2920755"/>
            <a:ext cx="97410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rPr>
              <a:t>Governance approach</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9747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0EF33-BCD9-8F4B-A104-A364DC87AB1A}"/>
              </a:ext>
            </a:extLst>
          </p:cNvPr>
          <p:cNvSpPr txBox="1"/>
          <p:nvPr/>
        </p:nvSpPr>
        <p:spPr>
          <a:xfrm>
            <a:off x="567250" y="458324"/>
            <a:ext cx="5825634"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Governance &amp; work in the open</a:t>
            </a:r>
          </a:p>
        </p:txBody>
      </p:sp>
      <p:sp>
        <p:nvSpPr>
          <p:cNvPr id="5" name="TextBox 4">
            <a:extLst>
              <a:ext uri="{FF2B5EF4-FFF2-40B4-BE49-F238E27FC236}">
                <a16:creationId xmlns:a16="http://schemas.microsoft.com/office/drawing/2014/main" id="{9A0AFB58-6EDB-4D5F-86BB-83DA086FFA62}"/>
              </a:ext>
            </a:extLst>
          </p:cNvPr>
          <p:cNvSpPr txBox="1"/>
          <p:nvPr/>
        </p:nvSpPr>
        <p:spPr>
          <a:xfrm>
            <a:off x="765825" y="1536151"/>
            <a:ext cx="5270908" cy="4832092"/>
          </a:xfrm>
          <a:prstGeom prst="rect">
            <a:avLst/>
          </a:prstGeom>
          <a:noFill/>
          <a:ln w="28575">
            <a:noFill/>
          </a:ln>
        </p:spPr>
        <p:txBody>
          <a:bodyPr wrap="square" lIns="91440" tIns="45720" rIns="91440" bIns="45720" anchor="t">
            <a:spAutoFit/>
          </a:bodyPr>
          <a:lstStyle/>
          <a:p>
            <a:r>
              <a:rPr lang="en-GB" sz="2000" b="1">
                <a:solidFill>
                  <a:schemeClr val="bg1"/>
                </a:solidFill>
                <a:highlight>
                  <a:srgbClr val="008080"/>
                </a:highlight>
                <a:latin typeface="Open Sans"/>
                <a:ea typeface="Open Sans"/>
                <a:cs typeface="Open Sans"/>
              </a:rPr>
              <a:t>1. Self-governance by an </a:t>
            </a:r>
            <a:endParaRPr lang="en-US" sz="2000">
              <a:solidFill>
                <a:schemeClr val="bg1"/>
              </a:solidFill>
              <a:highlight>
                <a:srgbClr val="008080"/>
              </a:highlight>
              <a:cs typeface="Calibri"/>
            </a:endParaRPr>
          </a:p>
          <a:p>
            <a:r>
              <a:rPr lang="en-GB" sz="2000" b="1">
                <a:solidFill>
                  <a:schemeClr val="bg1"/>
                </a:solidFill>
                <a:highlight>
                  <a:srgbClr val="008080"/>
                </a:highlight>
                <a:latin typeface="Open Sans"/>
                <a:ea typeface="Open Sans"/>
                <a:cs typeface="Open Sans"/>
              </a:rPr>
              <a:t>empowered Product Team</a:t>
            </a:r>
            <a:endParaRPr lang="en-GB" sz="2000">
              <a:solidFill>
                <a:schemeClr val="bg1"/>
              </a:solidFill>
              <a:highlight>
                <a:srgbClr val="008080"/>
              </a:highlight>
            </a:endParaRPr>
          </a:p>
          <a:p>
            <a:endParaRPr lang="en-GB" sz="1200" b="1">
              <a:solidFill>
                <a:srgbClr val="008080"/>
              </a:solidFill>
              <a:latin typeface="Open Sans"/>
              <a:ea typeface="Open Sans"/>
              <a:cs typeface="Open Sans"/>
            </a:endParaRPr>
          </a:p>
          <a:p>
            <a:r>
              <a:rPr lang="en-GB" sz="1600">
                <a:latin typeface="Open Sans"/>
                <a:ea typeface="+mn-lt"/>
                <a:cs typeface="+mn-lt"/>
              </a:rPr>
              <a:t>The GCD core product team is a blended multi-disciplinary team made up of members from Digital, Adults, Children’s and Public Health. The core team will steer the product direction using the evidence from their research and co-production with residents, staff members and partners. </a:t>
            </a:r>
          </a:p>
          <a:p>
            <a:endParaRPr lang="en-GB" sz="1600">
              <a:solidFill>
                <a:srgbClr val="000000"/>
              </a:solidFill>
              <a:latin typeface="Open Sans"/>
              <a:ea typeface="+mn-lt"/>
              <a:cs typeface="+mn-lt"/>
            </a:endParaRPr>
          </a:p>
          <a:p>
            <a:endParaRPr lang="en-GB" sz="1600">
              <a:solidFill>
                <a:srgbClr val="000000"/>
              </a:solidFill>
              <a:latin typeface="Open Sans"/>
              <a:ea typeface="+mn-lt"/>
              <a:cs typeface="+mn-lt"/>
            </a:endParaRPr>
          </a:p>
          <a:p>
            <a:endParaRPr lang="en-GB" sz="1600">
              <a:solidFill>
                <a:srgbClr val="000000"/>
              </a:solidFill>
              <a:latin typeface="Open Sans"/>
              <a:ea typeface="+mn-lt"/>
              <a:cs typeface="+mn-lt"/>
            </a:endParaRPr>
          </a:p>
          <a:p>
            <a:r>
              <a:rPr lang="en-GB" sz="1600">
                <a:solidFill>
                  <a:srgbClr val="008080"/>
                </a:solidFill>
                <a:latin typeface="Open Sans"/>
                <a:ea typeface="Open Sans"/>
                <a:cs typeface="Open Sans"/>
              </a:rPr>
              <a:t>What this will look like in practice:</a:t>
            </a:r>
          </a:p>
          <a:p>
            <a:endParaRPr lang="en-GB" sz="1600">
              <a:solidFill>
                <a:srgbClr val="008080"/>
              </a:solidFill>
              <a:latin typeface="Open Sans"/>
              <a:ea typeface="Open Sans"/>
              <a:cs typeface="Open Sans"/>
            </a:endParaRPr>
          </a:p>
          <a:p>
            <a:r>
              <a:rPr lang="en-GB" sz="1600">
                <a:solidFill>
                  <a:schemeClr val="bg1"/>
                </a:solidFill>
                <a:highlight>
                  <a:srgbClr val="008080"/>
                </a:highlight>
                <a:latin typeface="Open Sans"/>
                <a:ea typeface="Open Sans"/>
                <a:cs typeface="Open Sans"/>
              </a:rPr>
              <a:t>Agile ways of working </a:t>
            </a:r>
          </a:p>
          <a:p>
            <a:endParaRPr lang="en-GB" sz="1600">
              <a:solidFill>
                <a:schemeClr val="bg1"/>
              </a:solidFill>
              <a:highlight>
                <a:srgbClr val="008080"/>
              </a:highlight>
              <a:latin typeface="Open Sans"/>
              <a:ea typeface="Open Sans"/>
              <a:cs typeface="Open Sans"/>
            </a:endParaRPr>
          </a:p>
          <a:p>
            <a:r>
              <a:rPr lang="en-GB" sz="1600">
                <a:solidFill>
                  <a:schemeClr val="bg1"/>
                </a:solidFill>
                <a:highlight>
                  <a:srgbClr val="008080"/>
                </a:highlight>
                <a:latin typeface="Open Sans"/>
                <a:ea typeface="+mn-lt"/>
                <a:cs typeface="+mn-lt"/>
              </a:rPr>
              <a:t>Regular blog posts/ weeknotes</a:t>
            </a:r>
          </a:p>
          <a:p>
            <a:endParaRPr lang="en-US" sz="1600">
              <a:solidFill>
                <a:schemeClr val="bg1"/>
              </a:solidFill>
              <a:highlight>
                <a:srgbClr val="008080"/>
              </a:highlight>
              <a:latin typeface="Open Sans"/>
              <a:ea typeface="+mn-lt"/>
              <a:cs typeface="+mn-lt"/>
            </a:endParaRPr>
          </a:p>
          <a:p>
            <a:r>
              <a:rPr lang="en-US" sz="1600">
                <a:solidFill>
                  <a:schemeClr val="bg1"/>
                </a:solidFill>
                <a:highlight>
                  <a:srgbClr val="008080"/>
                </a:highlight>
                <a:latin typeface="Open Sans"/>
                <a:ea typeface="+mn-lt"/>
                <a:cs typeface="+mn-lt"/>
              </a:rPr>
              <a:t>Show and Tell</a:t>
            </a:r>
          </a:p>
        </p:txBody>
      </p:sp>
      <p:sp>
        <p:nvSpPr>
          <p:cNvPr id="7" name="TextBox 6">
            <a:extLst>
              <a:ext uri="{FF2B5EF4-FFF2-40B4-BE49-F238E27FC236}">
                <a16:creationId xmlns:a16="http://schemas.microsoft.com/office/drawing/2014/main" id="{4A5F58A7-6B8F-4157-AC87-99CF51D70013}"/>
              </a:ext>
            </a:extLst>
          </p:cNvPr>
          <p:cNvSpPr txBox="1"/>
          <p:nvPr/>
        </p:nvSpPr>
        <p:spPr>
          <a:xfrm>
            <a:off x="6399627" y="1536151"/>
            <a:ext cx="4955428" cy="4770537"/>
          </a:xfrm>
          <a:prstGeom prst="rect">
            <a:avLst/>
          </a:prstGeom>
          <a:noFill/>
          <a:ln w="28575">
            <a:solidFill>
              <a:schemeClr val="bg1"/>
            </a:solidFill>
          </a:ln>
        </p:spPr>
        <p:txBody>
          <a:bodyPr wrap="square" lIns="91440" tIns="45720" rIns="91440" bIns="45720" anchor="t">
            <a:spAutoFit/>
          </a:bodyPr>
          <a:lstStyle/>
          <a:p>
            <a:r>
              <a:rPr lang="en-GB" sz="2000" b="1">
                <a:solidFill>
                  <a:schemeClr val="bg1"/>
                </a:solidFill>
                <a:highlight>
                  <a:srgbClr val="008080"/>
                </a:highlight>
                <a:latin typeface="Open Sans"/>
                <a:ea typeface="Open Sans"/>
                <a:cs typeface="Open Sans"/>
              </a:rPr>
              <a:t>2. Strategic input from senior management</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600">
                <a:latin typeface="Open Sans"/>
                <a:ea typeface="Open Sans"/>
                <a:cs typeface="Open Sans"/>
              </a:rPr>
              <a:t>It is also important the core team seek timely feedback and support from senior management across the council. </a:t>
            </a:r>
          </a:p>
          <a:p>
            <a:endParaRPr lang="en-GB" sz="1600">
              <a:latin typeface="Open Sans"/>
              <a:ea typeface="Open Sans"/>
              <a:cs typeface="Open Sans"/>
            </a:endParaRPr>
          </a:p>
          <a:p>
            <a:r>
              <a:rPr lang="en-GB" sz="1600">
                <a:latin typeface="Open Sans"/>
                <a:ea typeface="Open Sans"/>
                <a:cs typeface="Open Sans"/>
              </a:rPr>
              <a:t>The core team will ensure senior management are kept informed on project updates and progress; providing the space for discussion and strategic input where necessary.</a:t>
            </a:r>
          </a:p>
          <a:p>
            <a:endParaRPr lang="en-GB" sz="1600">
              <a:solidFill>
                <a:srgbClr val="000000"/>
              </a:solidFill>
              <a:latin typeface="Open Sans"/>
              <a:ea typeface="Open Sans"/>
              <a:cs typeface="Open Sans"/>
            </a:endParaRPr>
          </a:p>
          <a:p>
            <a:r>
              <a:rPr lang="en-GB" sz="1600">
                <a:solidFill>
                  <a:srgbClr val="008080"/>
                </a:solidFill>
                <a:latin typeface="Open Sans"/>
                <a:ea typeface="Open Sans"/>
                <a:cs typeface="Open Sans"/>
              </a:rPr>
              <a:t>What this will look like in practice:</a:t>
            </a:r>
          </a:p>
          <a:p>
            <a:endParaRPr lang="en-GB" sz="1600">
              <a:solidFill>
                <a:srgbClr val="008080"/>
              </a:solidFill>
              <a:latin typeface="Open Sans"/>
              <a:ea typeface="Open Sans"/>
              <a:cs typeface="Open Sans"/>
            </a:endParaRPr>
          </a:p>
          <a:p>
            <a:r>
              <a:rPr lang="en-GB" sz="1600">
                <a:solidFill>
                  <a:schemeClr val="bg1"/>
                </a:solidFill>
                <a:highlight>
                  <a:srgbClr val="008080"/>
                </a:highlight>
                <a:latin typeface="Open Sans"/>
                <a:ea typeface="Open Sans"/>
                <a:cs typeface="Open Sans"/>
              </a:rPr>
              <a:t>Digital Board</a:t>
            </a:r>
          </a:p>
          <a:p>
            <a:endParaRPr lang="en-GB" sz="1600">
              <a:solidFill>
                <a:schemeClr val="bg1"/>
              </a:solidFill>
              <a:highlight>
                <a:srgbClr val="008080"/>
              </a:highlight>
              <a:latin typeface="Open Sans"/>
              <a:ea typeface="Open Sans"/>
              <a:cs typeface="Open Sans"/>
            </a:endParaRPr>
          </a:p>
          <a:p>
            <a:r>
              <a:rPr lang="en-GB" sz="1600">
                <a:solidFill>
                  <a:schemeClr val="bg1"/>
                </a:solidFill>
                <a:highlight>
                  <a:srgbClr val="008080"/>
                </a:highlight>
                <a:latin typeface="Open Sans"/>
                <a:ea typeface="Open Sans"/>
                <a:cs typeface="Open Sans"/>
              </a:rPr>
              <a:t>Health and Adult’s Portfolio Board</a:t>
            </a:r>
          </a:p>
          <a:p>
            <a:endParaRPr lang="en-GB" sz="1400">
              <a:solidFill>
                <a:srgbClr val="008080"/>
              </a:solidFill>
              <a:latin typeface="Open Sans"/>
              <a:ea typeface="Open Sans"/>
              <a:cs typeface="Open Sans"/>
            </a:endParaRPr>
          </a:p>
          <a:p>
            <a:endParaRPr lang="en-GB" sz="1400">
              <a:solidFill>
                <a:srgbClr val="000000"/>
              </a:solidFill>
              <a:latin typeface="Open Sans"/>
              <a:ea typeface="Open Sans"/>
              <a:cs typeface="Open Sans"/>
            </a:endParaRPr>
          </a:p>
        </p:txBody>
      </p:sp>
      <p:pic>
        <p:nvPicPr>
          <p:cNvPr id="6" name="Picture 2" descr="Logo&#10;&#10;Description automatically generated">
            <a:extLst>
              <a:ext uri="{FF2B5EF4-FFF2-40B4-BE49-F238E27FC236}">
                <a16:creationId xmlns:a16="http://schemas.microsoft.com/office/drawing/2014/main" id="{293D3C2A-2A49-466E-A1B3-6ABADF6F49FC}"/>
              </a:ext>
            </a:extLst>
          </p:cNvPr>
          <p:cNvPicPr>
            <a:picLocks noChangeAspect="1"/>
          </p:cNvPicPr>
          <p:nvPr/>
        </p:nvPicPr>
        <p:blipFill rotWithShape="1">
          <a:blip r:embed="rId4"/>
          <a:srcRect t="26882" r="361" b="8721"/>
          <a:stretch/>
        </p:blipFill>
        <p:spPr>
          <a:xfrm>
            <a:off x="10848713" y="6185561"/>
            <a:ext cx="1344201" cy="588104"/>
          </a:xfrm>
          <a:prstGeom prst="rect">
            <a:avLst/>
          </a:prstGeom>
        </p:spPr>
      </p:pic>
    </p:spTree>
    <p:extLst>
      <p:ext uri="{BB962C8B-B14F-4D97-AF65-F5344CB8AC3E}">
        <p14:creationId xmlns:p14="http://schemas.microsoft.com/office/powerpoint/2010/main" val="3169942579"/>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43940" y="2920755"/>
            <a:ext cx="97410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rPr>
              <a:t>Questions and feedback </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3263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F747869-C795-463B-9319-A55FF32BC361}"/>
              </a:ext>
            </a:extLst>
          </p:cNvPr>
          <p:cNvSpPr txBox="1"/>
          <p:nvPr/>
        </p:nvSpPr>
        <p:spPr>
          <a:xfrm>
            <a:off x="433137" y="366295"/>
            <a:ext cx="791745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b="1">
              <a:solidFill>
                <a:schemeClr val="tx1">
                  <a:lumMod val="75000"/>
                  <a:lumOff val="25000"/>
                </a:schemeClr>
              </a:solidFill>
              <a:latin typeface="Open Sans"/>
              <a:ea typeface="Open Sans"/>
              <a:cs typeface="Open Sans"/>
            </a:endParaRPr>
          </a:p>
        </p:txBody>
      </p:sp>
      <p:sp>
        <p:nvSpPr>
          <p:cNvPr id="13" name="TextBox 12">
            <a:extLst>
              <a:ext uri="{FF2B5EF4-FFF2-40B4-BE49-F238E27FC236}">
                <a16:creationId xmlns:a16="http://schemas.microsoft.com/office/drawing/2014/main" id="{81DF33EC-856D-4093-8F73-8E85EB03FE8D}"/>
              </a:ext>
            </a:extLst>
          </p:cNvPr>
          <p:cNvSpPr txBox="1"/>
          <p:nvPr/>
        </p:nvSpPr>
        <p:spPr>
          <a:xfrm>
            <a:off x="433137" y="1581729"/>
            <a:ext cx="8398299"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500">
              <a:solidFill>
                <a:srgbClr val="262626"/>
              </a:solidFill>
              <a:latin typeface="Calibri"/>
              <a:ea typeface="Open Sans"/>
              <a:cs typeface="Calibri"/>
            </a:endParaRPr>
          </a:p>
        </p:txBody>
      </p:sp>
      <p:sp>
        <p:nvSpPr>
          <p:cNvPr id="3" name="Rectangle 2">
            <a:extLst>
              <a:ext uri="{FF2B5EF4-FFF2-40B4-BE49-F238E27FC236}">
                <a16:creationId xmlns:a16="http://schemas.microsoft.com/office/drawing/2014/main" id="{0BCD96EA-F115-4DC8-B6CD-6C4EA2FE51EE}"/>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7" name="Picture 5">
            <a:extLst>
              <a:ext uri="{FF2B5EF4-FFF2-40B4-BE49-F238E27FC236}">
                <a16:creationId xmlns:a16="http://schemas.microsoft.com/office/drawing/2014/main" id="{E74262AF-C37D-4AB0-9216-A9AF7F78D74A}"/>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14F4C3A2-2ECA-47FC-9FF6-D23F425E1484}"/>
              </a:ext>
            </a:extLst>
          </p:cNvPr>
          <p:cNvSpPr txBox="1"/>
          <p:nvPr/>
        </p:nvSpPr>
        <p:spPr>
          <a:xfrm>
            <a:off x="487680" y="1818640"/>
            <a:ext cx="10332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cs typeface="Calibri"/>
            </a:endParaRPr>
          </a:p>
        </p:txBody>
      </p:sp>
      <p:sp>
        <p:nvSpPr>
          <p:cNvPr id="10" name="Title 9">
            <a:extLst>
              <a:ext uri="{FF2B5EF4-FFF2-40B4-BE49-F238E27FC236}">
                <a16:creationId xmlns:a16="http://schemas.microsoft.com/office/drawing/2014/main" id="{119277E4-9133-413D-8164-35A285D7DFE1}"/>
              </a:ext>
            </a:extLst>
          </p:cNvPr>
          <p:cNvSpPr>
            <a:spLocks noGrp="1"/>
          </p:cNvSpPr>
          <p:nvPr>
            <p:ph type="title"/>
          </p:nvPr>
        </p:nvSpPr>
        <p:spPr/>
        <p:txBody>
          <a:bodyPr>
            <a:normAutofit/>
          </a:bodyPr>
          <a:lstStyle/>
          <a:p>
            <a:r>
              <a:rPr lang="en-GB" sz="2800" b="1">
                <a:solidFill>
                  <a:srgbClr val="008080"/>
                </a:solidFill>
                <a:latin typeface="Open Sans"/>
                <a:ea typeface="Open Sans"/>
                <a:cs typeface="Calibri Light"/>
              </a:rPr>
              <a:t>Over to you!</a:t>
            </a:r>
            <a:endParaRPr lang="en-GB" sz="2800" b="1">
              <a:solidFill>
                <a:srgbClr val="008080"/>
              </a:solidFill>
              <a:latin typeface="Open Sans"/>
              <a:ea typeface="Open Sans"/>
              <a:cs typeface="Open Sans"/>
            </a:endParaRPr>
          </a:p>
        </p:txBody>
      </p:sp>
      <p:sp>
        <p:nvSpPr>
          <p:cNvPr id="11" name="Content Placeholder 10">
            <a:extLst>
              <a:ext uri="{FF2B5EF4-FFF2-40B4-BE49-F238E27FC236}">
                <a16:creationId xmlns:a16="http://schemas.microsoft.com/office/drawing/2014/main" id="{0A1EDCAE-5DEB-4E29-8D04-60FE29278466}"/>
              </a:ext>
            </a:extLst>
          </p:cNvPr>
          <p:cNvSpPr>
            <a:spLocks noGrp="1"/>
          </p:cNvSpPr>
          <p:nvPr>
            <p:ph sz="half" idx="1"/>
          </p:nvPr>
        </p:nvSpPr>
        <p:spPr>
          <a:xfrm>
            <a:off x="914400" y="1790577"/>
            <a:ext cx="5181600" cy="4351338"/>
          </a:xfrm>
        </p:spPr>
        <p:txBody>
          <a:bodyPr vert="horz" lIns="91440" tIns="45720" rIns="91440" bIns="45720" rtlCol="0" anchor="t">
            <a:normAutofit/>
          </a:bodyPr>
          <a:lstStyle/>
          <a:p>
            <a:pPr marL="0" indent="0">
              <a:buNone/>
            </a:pPr>
            <a:endParaRPr lang="en-GB">
              <a:ea typeface="+mn-lt"/>
              <a:cs typeface="+mn-lt"/>
            </a:endParaRPr>
          </a:p>
          <a:p>
            <a:pPr marL="0" indent="0">
              <a:buNone/>
            </a:pPr>
            <a:endParaRPr lang="en-GB">
              <a:cs typeface="Calibri"/>
            </a:endParaRPr>
          </a:p>
        </p:txBody>
      </p:sp>
      <p:sp>
        <p:nvSpPr>
          <p:cNvPr id="12" name="Content Placeholder 11">
            <a:extLst>
              <a:ext uri="{FF2B5EF4-FFF2-40B4-BE49-F238E27FC236}">
                <a16:creationId xmlns:a16="http://schemas.microsoft.com/office/drawing/2014/main" id="{BF2F84E7-01D5-4467-8AC6-C67CD083A72B}"/>
              </a:ext>
            </a:extLst>
          </p:cNvPr>
          <p:cNvSpPr>
            <a:spLocks noGrp="1"/>
          </p:cNvSpPr>
          <p:nvPr>
            <p:ph sz="half" idx="2"/>
          </p:nvPr>
        </p:nvSpPr>
        <p:spPr>
          <a:xfrm>
            <a:off x="914401" y="2058783"/>
            <a:ext cx="4523176" cy="2611246"/>
          </a:xfrm>
        </p:spPr>
        <p:txBody>
          <a:bodyPr vert="horz" lIns="91440" tIns="45720" rIns="91440" bIns="45720" rtlCol="0" anchor="t">
            <a:normAutofit/>
          </a:bodyPr>
          <a:lstStyle/>
          <a:p>
            <a:pPr marL="0" indent="0">
              <a:buNone/>
            </a:pPr>
            <a:r>
              <a:rPr lang="en-GB" sz="2500">
                <a:ea typeface="+mn-lt"/>
                <a:cs typeface="+mn-lt"/>
              </a:rPr>
              <a:t>We'd love to know your thoughts and answer any questions you might have.</a:t>
            </a:r>
          </a:p>
          <a:p>
            <a:pPr marL="0" indent="0">
              <a:buNone/>
            </a:pPr>
            <a:endParaRPr lang="en-GB" sz="2500">
              <a:cs typeface="Calibri" panose="020F0502020204030204"/>
            </a:endParaRPr>
          </a:p>
          <a:p>
            <a:pPr marL="0" indent="0">
              <a:buNone/>
            </a:pPr>
            <a:r>
              <a:rPr lang="en-GB" sz="2500">
                <a:cs typeface="Calibri" panose="020F0502020204030204"/>
              </a:rPr>
              <a:t>Comment in the chat or speak up 🙂</a:t>
            </a:r>
          </a:p>
        </p:txBody>
      </p:sp>
      <p:sp>
        <p:nvSpPr>
          <p:cNvPr id="14" name="TextBox 13">
            <a:extLst>
              <a:ext uri="{FF2B5EF4-FFF2-40B4-BE49-F238E27FC236}">
                <a16:creationId xmlns:a16="http://schemas.microsoft.com/office/drawing/2014/main" id="{8B21FC5B-6989-8B49-9DEF-D2441C97DE35}"/>
              </a:ext>
            </a:extLst>
          </p:cNvPr>
          <p:cNvSpPr txBox="1"/>
          <p:nvPr/>
        </p:nvSpPr>
        <p:spPr>
          <a:xfrm>
            <a:off x="6511269" y="1997840"/>
            <a:ext cx="5181600" cy="2400657"/>
          </a:xfrm>
          <a:prstGeom prst="rect">
            <a:avLst/>
          </a:prstGeom>
          <a:noFill/>
        </p:spPr>
        <p:txBody>
          <a:bodyPr wrap="square">
            <a:spAutoFit/>
          </a:bodyPr>
          <a:lstStyle/>
          <a:p>
            <a:r>
              <a:rPr lang="en-GB" sz="3000" b="1">
                <a:cs typeface="Calibri" panose="020F0502020204030204"/>
              </a:rPr>
              <a:t>What stood out to you?</a:t>
            </a:r>
          </a:p>
          <a:p>
            <a:endParaRPr lang="en-GB" sz="3000" b="1">
              <a:cs typeface="Calibri" panose="020F0502020204030204"/>
            </a:endParaRPr>
          </a:p>
          <a:p>
            <a:r>
              <a:rPr lang="en-GB" sz="3000" b="1">
                <a:cs typeface="Calibri" panose="020F0502020204030204"/>
              </a:rPr>
              <a:t>What surprised you?</a:t>
            </a:r>
          </a:p>
          <a:p>
            <a:endParaRPr lang="en-GB" sz="3000" b="1">
              <a:cs typeface="Calibri" panose="020F0502020204030204"/>
            </a:endParaRPr>
          </a:p>
          <a:p>
            <a:r>
              <a:rPr lang="en-GB" sz="3000" b="1">
                <a:cs typeface="Calibri" panose="020F0502020204030204"/>
              </a:rPr>
              <a:t>What questions do you have?</a:t>
            </a:r>
          </a:p>
        </p:txBody>
      </p:sp>
    </p:spTree>
    <p:extLst>
      <p:ext uri="{BB962C8B-B14F-4D97-AF65-F5344CB8AC3E}">
        <p14:creationId xmlns:p14="http://schemas.microsoft.com/office/powerpoint/2010/main" val="1274041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962577" y="2707613"/>
            <a:ext cx="1085993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500" b="1">
                <a:solidFill>
                  <a:schemeClr val="bg1"/>
                </a:solidFill>
                <a:latin typeface="Open Sans"/>
                <a:ea typeface="Open Sans"/>
                <a:cs typeface="Open Sans"/>
              </a:rPr>
              <a:t>Next steps </a:t>
            </a:r>
          </a:p>
        </p:txBody>
      </p:sp>
    </p:spTree>
    <p:extLst>
      <p:ext uri="{BB962C8B-B14F-4D97-AF65-F5344CB8AC3E}">
        <p14:creationId xmlns:p14="http://schemas.microsoft.com/office/powerpoint/2010/main" val="471509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2300A7-7807-4B28-9FC5-E17522CA11BE}"/>
              </a:ext>
            </a:extLst>
          </p:cNvPr>
          <p:cNvSpPr>
            <a:spLocks noGrp="1"/>
          </p:cNvSpPr>
          <p:nvPr>
            <p:ph sz="half" idx="1"/>
          </p:nvPr>
        </p:nvSpPr>
        <p:spPr>
          <a:xfrm>
            <a:off x="913290" y="394756"/>
            <a:ext cx="9029159" cy="5400468"/>
          </a:xfrm>
        </p:spPr>
        <p:txBody>
          <a:bodyPr vert="horz" lIns="91440" tIns="45720" rIns="91440" bIns="45720" rtlCol="0" anchor="t">
            <a:normAutofit/>
          </a:bodyPr>
          <a:lstStyle/>
          <a:p>
            <a:pPr marL="0" indent="0">
              <a:buNone/>
            </a:pPr>
            <a:r>
              <a:rPr lang="en-US">
                <a:solidFill>
                  <a:srgbClr val="008080"/>
                </a:solidFill>
                <a:latin typeface="Open Sans"/>
                <a:ea typeface="Open Sans"/>
                <a:cs typeface="Calibri"/>
              </a:rPr>
              <a:t>Between now and Christmas we will: </a:t>
            </a:r>
          </a:p>
          <a:p>
            <a:pPr marL="0" indent="0">
              <a:buNone/>
            </a:pPr>
            <a:endParaRPr lang="en-US">
              <a:cs typeface="Calibri"/>
            </a:endParaRPr>
          </a:p>
          <a:p>
            <a:pPr marL="457200" indent="-457200"/>
            <a:r>
              <a:rPr lang="en-US" sz="2200">
                <a:cs typeface="Calibri"/>
              </a:rPr>
              <a:t>Conduct upfront broad research, including speaking with external organisations such as other Local Authorities - over the past week we have spoken to Essex Council and Dorset Council but there are others we plan to speak with. </a:t>
            </a:r>
            <a:endParaRPr lang="en-US"/>
          </a:p>
          <a:p>
            <a:pPr marL="457200" indent="-457200"/>
            <a:endParaRPr lang="en-US" sz="2200">
              <a:cs typeface="Calibri"/>
            </a:endParaRPr>
          </a:p>
          <a:p>
            <a:pPr marL="457200" indent="-457200"/>
            <a:r>
              <a:rPr lang="en-US" sz="2200">
                <a:cs typeface="Calibri"/>
              </a:rPr>
              <a:t>Develop our Discovery Plan and create a Roadmap with some provisional timelines. </a:t>
            </a:r>
          </a:p>
          <a:p>
            <a:pPr marL="457200" indent="-457200"/>
            <a:endParaRPr lang="en-US" sz="2200">
              <a:cs typeface="Calibri"/>
            </a:endParaRPr>
          </a:p>
          <a:p>
            <a:pPr marL="457200" indent="-457200"/>
            <a:r>
              <a:rPr lang="en-US" sz="2200">
                <a:cs typeface="Calibri"/>
              </a:rPr>
              <a:t>Finalise our approach to Communications. </a:t>
            </a:r>
          </a:p>
          <a:p>
            <a:pPr marL="457200" indent="-457200"/>
            <a:endParaRPr lang="en-US" sz="2200">
              <a:cs typeface="Calibri"/>
            </a:endParaRPr>
          </a:p>
          <a:p>
            <a:pPr marL="457200" indent="-457200"/>
            <a:r>
              <a:rPr lang="en-US" sz="2200">
                <a:cs typeface="Calibri"/>
              </a:rPr>
              <a:t>Have a team synthesis day to share our learnings and knowledge.</a:t>
            </a:r>
            <a:r>
              <a:rPr lang="en-US">
                <a:cs typeface="Calibri"/>
              </a:rPr>
              <a:t> </a:t>
            </a:r>
          </a:p>
          <a:p>
            <a:pPr marL="457200" indent="-457200"/>
            <a:endParaRPr lang="en-US">
              <a:cs typeface="Calibri"/>
            </a:endParaRPr>
          </a:p>
          <a:p>
            <a:pPr marL="0" indent="0">
              <a:buNone/>
            </a:pPr>
            <a:endParaRPr lang="en-US"/>
          </a:p>
          <a:p>
            <a:pPr marL="0" indent="0">
              <a:buNone/>
            </a:pPr>
            <a:endParaRPr lang="en-US">
              <a:cs typeface="Calibri"/>
            </a:endParaRPr>
          </a:p>
          <a:p>
            <a:pPr marL="0" indent="0">
              <a:buNone/>
            </a:pPr>
            <a:endParaRPr lang="en-US"/>
          </a:p>
          <a:p>
            <a:endParaRPr lang="en-GB">
              <a:cs typeface="Calibri" panose="020F0502020204030204"/>
            </a:endParaRPr>
          </a:p>
        </p:txBody>
      </p:sp>
      <p:sp>
        <p:nvSpPr>
          <p:cNvPr id="5" name="Rectangle 4">
            <a:extLst>
              <a:ext uri="{FF2B5EF4-FFF2-40B4-BE49-F238E27FC236}">
                <a16:creationId xmlns:a16="http://schemas.microsoft.com/office/drawing/2014/main" id="{C1F421B2-57A7-49DA-B3BD-82953F167088}"/>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6" name="Picture 5">
            <a:extLst>
              <a:ext uri="{FF2B5EF4-FFF2-40B4-BE49-F238E27FC236}">
                <a16:creationId xmlns:a16="http://schemas.microsoft.com/office/drawing/2014/main" id="{4C99D3BD-F952-40EA-BB32-929180A28D6C}"/>
              </a:ext>
            </a:extLst>
          </p:cNvPr>
          <p:cNvPicPr>
            <a:picLocks noChangeAspect="1"/>
          </p:cNvPicPr>
          <p:nvPr/>
        </p:nvPicPr>
        <p:blipFill>
          <a:blip r:embed="rId2"/>
          <a:stretch>
            <a:fillRect/>
          </a:stretch>
        </p:blipFill>
        <p:spPr>
          <a:xfrm>
            <a:off x="11034446" y="6208134"/>
            <a:ext cx="970909" cy="469239"/>
          </a:xfrm>
          <a:prstGeom prst="rect">
            <a:avLst/>
          </a:prstGeom>
        </p:spPr>
      </p:pic>
    </p:spTree>
    <p:extLst>
      <p:ext uri="{BB962C8B-B14F-4D97-AF65-F5344CB8AC3E}">
        <p14:creationId xmlns:p14="http://schemas.microsoft.com/office/powerpoint/2010/main" val="2250954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1E6B3-0136-4F09-9FD6-F406E3CC0E99}"/>
              </a:ext>
            </a:extLst>
          </p:cNvPr>
          <p:cNvSpPr>
            <a:spLocks noGrp="1"/>
          </p:cNvSpPr>
          <p:nvPr>
            <p:ph type="title"/>
          </p:nvPr>
        </p:nvSpPr>
        <p:spPr/>
        <p:txBody>
          <a:bodyPr>
            <a:normAutofit/>
          </a:bodyPr>
          <a:lstStyle/>
          <a:p>
            <a:r>
              <a:rPr lang="en-US" sz="2800">
                <a:solidFill>
                  <a:srgbClr val="008080"/>
                </a:solidFill>
                <a:latin typeface="Open Sans"/>
                <a:ea typeface="Open Sans"/>
                <a:cs typeface="Calibri Light"/>
              </a:rPr>
              <a:t>How to stay in touch</a:t>
            </a:r>
            <a:endParaRPr lang="en-US" sz="2800">
              <a:solidFill>
                <a:srgbClr val="008080"/>
              </a:solidFill>
              <a:latin typeface="Open Sans"/>
              <a:ea typeface="Open Sans"/>
            </a:endParaRPr>
          </a:p>
        </p:txBody>
      </p:sp>
      <p:sp>
        <p:nvSpPr>
          <p:cNvPr id="3" name="Content Placeholder 2">
            <a:extLst>
              <a:ext uri="{FF2B5EF4-FFF2-40B4-BE49-F238E27FC236}">
                <a16:creationId xmlns:a16="http://schemas.microsoft.com/office/drawing/2014/main" id="{BC6BBB60-F412-4899-9205-1FE2870C69A2}"/>
              </a:ext>
            </a:extLst>
          </p:cNvPr>
          <p:cNvSpPr>
            <a:spLocks noGrp="1"/>
          </p:cNvSpPr>
          <p:nvPr>
            <p:ph sz="half" idx="1"/>
          </p:nvPr>
        </p:nvSpPr>
        <p:spPr>
          <a:xfrm>
            <a:off x="838200" y="1825625"/>
            <a:ext cx="6484729" cy="4351338"/>
          </a:xfrm>
        </p:spPr>
        <p:txBody>
          <a:bodyPr vert="horz" lIns="91440" tIns="45720" rIns="91440" bIns="45720" rtlCol="0" anchor="t">
            <a:normAutofit/>
          </a:bodyPr>
          <a:lstStyle/>
          <a:p>
            <a:pPr marL="457200" indent="-457200"/>
            <a:r>
              <a:rPr lang="en-US" sz="2200">
                <a:cs typeface="Calibri"/>
              </a:rPr>
              <a:t>Read our 'Weeknotes' which in the Digital MS Teams 'Weekly round-ups and de-briefs' Channel. We are also going to start sending these out via email.</a:t>
            </a:r>
          </a:p>
          <a:p>
            <a:pPr marL="457200" indent="-457200"/>
            <a:endParaRPr lang="en-US" sz="2200">
              <a:cs typeface="Calibri"/>
            </a:endParaRPr>
          </a:p>
          <a:p>
            <a:pPr marL="457200" indent="-457200"/>
            <a:r>
              <a:rPr lang="en-US" sz="2200">
                <a:cs typeface="Calibri"/>
              </a:rPr>
              <a:t>Come along to future Show&amp;Tells, our next one will be in a few weeks' time or early in the New Year (tbc). </a:t>
            </a:r>
          </a:p>
          <a:p>
            <a:pPr marL="457200" indent="-457200"/>
            <a:endParaRPr lang="en-US" sz="2200">
              <a:cs typeface="Calibri"/>
            </a:endParaRPr>
          </a:p>
          <a:p>
            <a:pPr algn="ctr"/>
            <a:r>
              <a:rPr lang="en-US" sz="2200">
                <a:cs typeface="Calibri"/>
              </a:rPr>
              <a:t>Send us an email or MS Teams chat. For now, it's best to contact </a:t>
            </a:r>
            <a:r>
              <a:rPr lang="en-US" sz="2200">
                <a:cs typeface="Calibri" panose="020F0502020204030204"/>
                <a:hlinkClick r:id="rId2"/>
              </a:rPr>
              <a:t>Alex.Sturtivant@royalgreenwich.gov.uk</a:t>
            </a:r>
            <a:r>
              <a:rPr lang="en-US" sz="2200">
                <a:cs typeface="Calibri"/>
              </a:rPr>
              <a:t> or </a:t>
            </a:r>
            <a:r>
              <a:rPr lang="en-US" sz="2200">
                <a:cs typeface="Calibri" panose="020F0502020204030204"/>
                <a:hlinkClick r:id="rId3"/>
              </a:rPr>
              <a:t>Bethany.Mindham@royalgreenwich.gov.uk</a:t>
            </a:r>
            <a:r>
              <a:rPr lang="en-US" sz="2200">
                <a:cs typeface="Calibri"/>
              </a:rPr>
              <a:t>  </a:t>
            </a:r>
            <a:endParaRPr lang="en-US"/>
          </a:p>
          <a:p>
            <a:pPr marL="457200" indent="-457200"/>
            <a:endParaRPr lang="en-US" sz="2200">
              <a:cs typeface="Calibri"/>
            </a:endParaRPr>
          </a:p>
          <a:p>
            <a:pPr marL="0" indent="0">
              <a:buNone/>
            </a:pPr>
            <a:endParaRPr lang="en-US">
              <a:cs typeface="Calibri" panose="020F0502020204030204"/>
            </a:endParaRPr>
          </a:p>
          <a:p>
            <a:pPr marL="0" indent="0">
              <a:buNone/>
            </a:pPr>
            <a:endParaRPr lang="en-US">
              <a:cs typeface="Calibri" panose="020F0502020204030204"/>
            </a:endParaRPr>
          </a:p>
          <a:p>
            <a:pPr marL="0" indent="0">
              <a:buNone/>
            </a:pPr>
            <a:endParaRPr lang="en-US">
              <a:cs typeface="Calibri" panose="020F0502020204030204"/>
            </a:endParaRPr>
          </a:p>
          <a:p>
            <a:pPr marL="0" indent="0">
              <a:buNone/>
            </a:pPr>
            <a:endParaRPr lang="en-US">
              <a:cs typeface="Calibri" panose="020F0502020204030204"/>
            </a:endParaRPr>
          </a:p>
        </p:txBody>
      </p:sp>
    </p:spTree>
    <p:extLst>
      <p:ext uri="{BB962C8B-B14F-4D97-AF65-F5344CB8AC3E}">
        <p14:creationId xmlns:p14="http://schemas.microsoft.com/office/powerpoint/2010/main" val="273722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962577" y="2707613"/>
            <a:ext cx="1085993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500" b="1">
                <a:solidFill>
                  <a:schemeClr val="bg1"/>
                </a:solidFill>
                <a:latin typeface="Open Sans"/>
                <a:ea typeface="Open Sans"/>
                <a:cs typeface="Open Sans"/>
              </a:rPr>
              <a:t>Thank you for coming along. </a:t>
            </a:r>
          </a:p>
        </p:txBody>
      </p:sp>
    </p:spTree>
    <p:extLst>
      <p:ext uri="{BB962C8B-B14F-4D97-AF65-F5344CB8AC3E}">
        <p14:creationId xmlns:p14="http://schemas.microsoft.com/office/powerpoint/2010/main" val="340592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6B3FF74-CE5D-4933-9376-70E81AB9E641}"/>
              </a:ext>
            </a:extLst>
          </p:cNvPr>
          <p:cNvSpPr/>
          <p:nvPr/>
        </p:nvSpPr>
        <p:spPr>
          <a:xfrm>
            <a:off x="930374"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720A711-9800-4330-B580-3A8FC09D45D9}"/>
              </a:ext>
            </a:extLst>
          </p:cNvPr>
          <p:cNvSpPr/>
          <p:nvPr/>
        </p:nvSpPr>
        <p:spPr>
          <a:xfrm>
            <a:off x="4592890"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2A74C45-D638-444B-B77A-63E6AA02242F}"/>
              </a:ext>
            </a:extLst>
          </p:cNvPr>
          <p:cNvSpPr/>
          <p:nvPr/>
        </p:nvSpPr>
        <p:spPr>
          <a:xfrm>
            <a:off x="8345535"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0E412DA-8897-4897-A0DB-D5EA5D304BF0}"/>
              </a:ext>
            </a:extLst>
          </p:cNvPr>
          <p:cNvSpPr txBox="1"/>
          <p:nvPr/>
        </p:nvSpPr>
        <p:spPr>
          <a:xfrm>
            <a:off x="1088606" y="3104024"/>
            <a:ext cx="24344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262626"/>
                </a:solidFill>
                <a:latin typeface="Open Sans"/>
                <a:ea typeface="Open Sans"/>
                <a:cs typeface="Open Sans"/>
              </a:rPr>
              <a:t>Show progress early and often</a:t>
            </a:r>
            <a:endParaRPr lang="en-US" b="1">
              <a:solidFill>
                <a:srgbClr val="262626"/>
              </a:solidFill>
              <a:latin typeface="Open Sans"/>
              <a:ea typeface="Open Sans"/>
              <a:cs typeface="Open Sans"/>
            </a:endParaRPr>
          </a:p>
        </p:txBody>
      </p:sp>
      <p:sp>
        <p:nvSpPr>
          <p:cNvPr id="11" name="TextBox 10">
            <a:extLst>
              <a:ext uri="{FF2B5EF4-FFF2-40B4-BE49-F238E27FC236}">
                <a16:creationId xmlns:a16="http://schemas.microsoft.com/office/drawing/2014/main" id="{72B42AD8-C1A1-40E6-B020-AD433D4BC956}"/>
              </a:ext>
            </a:extLst>
          </p:cNvPr>
          <p:cNvSpPr txBox="1"/>
          <p:nvPr/>
        </p:nvSpPr>
        <p:spPr>
          <a:xfrm>
            <a:off x="4767226" y="2880679"/>
            <a:ext cx="243445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Get feedback from everyone, to shape what we do next</a:t>
            </a:r>
          </a:p>
          <a:p>
            <a:pPr algn="ctr"/>
            <a:endParaRPr lang="en-GB" sz="1200">
              <a:solidFill>
                <a:schemeClr val="tx1">
                  <a:lumMod val="85000"/>
                  <a:lumOff val="15000"/>
                </a:schemeClr>
              </a:solidFill>
              <a:latin typeface="Open Sans"/>
              <a:ea typeface="Open Sans"/>
              <a:cs typeface="Open Sans"/>
            </a:endParaRPr>
          </a:p>
          <a:p>
            <a:pPr algn="ctr"/>
            <a:r>
              <a:rPr lang="en-GB" sz="1200">
                <a:solidFill>
                  <a:schemeClr val="tx1">
                    <a:lumMod val="85000"/>
                    <a:lumOff val="15000"/>
                  </a:schemeClr>
                </a:solidFill>
                <a:latin typeface="Open Sans"/>
                <a:ea typeface="Open Sans"/>
                <a:cs typeface="Open Sans"/>
              </a:rPr>
              <a:t>(not just those involved in the day to day work)</a:t>
            </a:r>
          </a:p>
        </p:txBody>
      </p:sp>
      <p:sp>
        <p:nvSpPr>
          <p:cNvPr id="12" name="TextBox 11">
            <a:extLst>
              <a:ext uri="{FF2B5EF4-FFF2-40B4-BE49-F238E27FC236}">
                <a16:creationId xmlns:a16="http://schemas.microsoft.com/office/drawing/2014/main" id="{268DEFB7-D3F5-45A2-BE08-A526DF0E14AD}"/>
              </a:ext>
            </a:extLst>
          </p:cNvPr>
          <p:cNvSpPr txBox="1"/>
          <p:nvPr/>
        </p:nvSpPr>
        <p:spPr>
          <a:xfrm>
            <a:off x="8358556" y="2797760"/>
            <a:ext cx="276439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Make connections with other work and knowledge</a:t>
            </a:r>
            <a:endParaRPr lang="en-US" b="1">
              <a:solidFill>
                <a:schemeClr val="tx1">
                  <a:lumMod val="85000"/>
                  <a:lumOff val="15000"/>
                </a:schemeClr>
              </a:solidFill>
              <a:cs typeface="Calibri"/>
            </a:endParaRPr>
          </a:p>
        </p:txBody>
      </p:sp>
      <p:sp>
        <p:nvSpPr>
          <p:cNvPr id="3" name="Rectangle 2">
            <a:extLst>
              <a:ext uri="{FF2B5EF4-FFF2-40B4-BE49-F238E27FC236}">
                <a16:creationId xmlns:a16="http://schemas.microsoft.com/office/drawing/2014/main" id="{A05C8588-AED5-4970-B088-60E4B7CD525F}"/>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6" name="Picture 5" descr="Text&#10;&#10;Description automatically generated">
            <a:extLst>
              <a:ext uri="{FF2B5EF4-FFF2-40B4-BE49-F238E27FC236}">
                <a16:creationId xmlns:a16="http://schemas.microsoft.com/office/drawing/2014/main" id="{DCDFDF9C-000C-498F-BE95-94AD071022FD}"/>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3" name="TextBox 12">
            <a:extLst>
              <a:ext uri="{FF2B5EF4-FFF2-40B4-BE49-F238E27FC236}">
                <a16:creationId xmlns:a16="http://schemas.microsoft.com/office/drawing/2014/main" id="{0A3E1331-D788-3E4C-BC99-DFF62B322A1A}"/>
              </a:ext>
            </a:extLst>
          </p:cNvPr>
          <p:cNvSpPr txBox="1"/>
          <p:nvPr/>
        </p:nvSpPr>
        <p:spPr>
          <a:xfrm>
            <a:off x="567250" y="458324"/>
            <a:ext cx="8030650"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Why do we do them? </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56044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914070-BD0A-47BE-AE7D-6ADAC9B9BAFA}"/>
              </a:ext>
            </a:extLst>
          </p:cNvPr>
          <p:cNvSpPr>
            <a:spLocks noGrp="1"/>
          </p:cNvSpPr>
          <p:nvPr>
            <p:ph idx="1"/>
          </p:nvPr>
        </p:nvSpPr>
        <p:spPr>
          <a:xfrm>
            <a:off x="567250" y="1825625"/>
            <a:ext cx="9791700" cy="4475480"/>
          </a:xfrm>
        </p:spPr>
        <p:txBody>
          <a:bodyPr vert="horz" lIns="91440" tIns="45720" rIns="91440" bIns="45720" rtlCol="0" anchor="t">
            <a:noAutofit/>
          </a:bodyPr>
          <a:lstStyle/>
          <a:p>
            <a:pPr marL="457200" indent="-457200">
              <a:lnSpc>
                <a:spcPts val="3300"/>
              </a:lnSpc>
            </a:pPr>
            <a:r>
              <a:rPr lang="en-US">
                <a:solidFill>
                  <a:srgbClr val="262626"/>
                </a:solidFill>
                <a:ea typeface="Open Sans"/>
                <a:cs typeface="Open Sans"/>
              </a:rPr>
              <a:t>Team introduction </a:t>
            </a:r>
          </a:p>
          <a:p>
            <a:pPr marL="457200" indent="-457200">
              <a:lnSpc>
                <a:spcPts val="3300"/>
              </a:lnSpc>
            </a:pPr>
            <a:r>
              <a:rPr lang="en-US">
                <a:solidFill>
                  <a:srgbClr val="262626"/>
                </a:solidFill>
                <a:ea typeface="Open Sans"/>
                <a:cs typeface="Open Sans"/>
              </a:rPr>
              <a:t>Project context – What is the Greenwich Community Directory and why is it being re-designed? </a:t>
            </a:r>
            <a:endParaRPr lang="en-US">
              <a:solidFill>
                <a:srgbClr val="262626"/>
              </a:solidFill>
              <a:latin typeface="Calibri"/>
              <a:ea typeface="Open Sans"/>
              <a:cs typeface="Open Sans"/>
            </a:endParaRPr>
          </a:p>
          <a:p>
            <a:pPr marL="457200" indent="-457200">
              <a:lnSpc>
                <a:spcPts val="3300"/>
              </a:lnSpc>
            </a:pPr>
            <a:r>
              <a:rPr lang="en-US">
                <a:solidFill>
                  <a:srgbClr val="262626"/>
                </a:solidFill>
                <a:latin typeface="Calibri"/>
                <a:ea typeface="Open Sans"/>
                <a:cs typeface="Open Sans"/>
              </a:rPr>
              <a:t>Our approach and stages of the project </a:t>
            </a:r>
            <a:endParaRPr lang="en-US">
              <a:solidFill>
                <a:srgbClr val="262626"/>
              </a:solidFill>
              <a:latin typeface="Calibri"/>
              <a:ea typeface="Open Sans"/>
              <a:cs typeface="Calibri"/>
            </a:endParaRPr>
          </a:p>
          <a:p>
            <a:pPr marL="457200" indent="-457200">
              <a:lnSpc>
                <a:spcPts val="3300"/>
              </a:lnSpc>
            </a:pPr>
            <a:r>
              <a:rPr lang="en-US">
                <a:solidFill>
                  <a:srgbClr val="262626"/>
                </a:solidFill>
                <a:latin typeface="Calibri"/>
                <a:ea typeface="Open Sans"/>
                <a:cs typeface="Open Sans"/>
              </a:rPr>
              <a:t>How we plan to involve others </a:t>
            </a:r>
          </a:p>
          <a:p>
            <a:pPr marL="457200" indent="-457200">
              <a:lnSpc>
                <a:spcPts val="3300"/>
              </a:lnSpc>
            </a:pPr>
            <a:r>
              <a:rPr lang="en-US">
                <a:solidFill>
                  <a:srgbClr val="262626"/>
                </a:solidFill>
                <a:latin typeface="Calibri"/>
                <a:ea typeface="Open Sans"/>
                <a:cs typeface="Open Sans"/>
              </a:rPr>
              <a:t>Governance </a:t>
            </a:r>
          </a:p>
          <a:p>
            <a:pPr marL="457200" indent="-457200">
              <a:lnSpc>
                <a:spcPts val="3300"/>
              </a:lnSpc>
            </a:pPr>
            <a:r>
              <a:rPr lang="en-US">
                <a:solidFill>
                  <a:srgbClr val="262626"/>
                </a:solidFill>
                <a:latin typeface="Calibri"/>
                <a:ea typeface="Open Sans"/>
                <a:cs typeface="Open Sans"/>
              </a:rPr>
              <a:t>Questions, feedback and next steps  </a:t>
            </a:r>
          </a:p>
        </p:txBody>
      </p:sp>
      <p:sp>
        <p:nvSpPr>
          <p:cNvPr id="4" name="Rectangle 3">
            <a:extLst>
              <a:ext uri="{FF2B5EF4-FFF2-40B4-BE49-F238E27FC236}">
                <a16:creationId xmlns:a16="http://schemas.microsoft.com/office/drawing/2014/main" id="{48B8D350-8D7E-4F96-8591-CAC0AD8847A4}"/>
              </a:ext>
            </a:extLst>
          </p:cNvPr>
          <p:cNvSpPr/>
          <p:nvPr/>
        </p:nvSpPr>
        <p:spPr>
          <a:xfrm>
            <a:off x="3" y="611246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 name="TextBox 4">
            <a:extLst>
              <a:ext uri="{FF2B5EF4-FFF2-40B4-BE49-F238E27FC236}">
                <a16:creationId xmlns:a16="http://schemas.microsoft.com/office/drawing/2014/main" id="{CF23C95D-2CE2-1449-AD39-FAD79E5570AC}"/>
              </a:ext>
            </a:extLst>
          </p:cNvPr>
          <p:cNvSpPr txBox="1"/>
          <p:nvPr/>
        </p:nvSpPr>
        <p:spPr>
          <a:xfrm>
            <a:off x="567250" y="458324"/>
            <a:ext cx="8030650" cy="954107"/>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What we are going to cover today, in our </a:t>
            </a:r>
            <a:r>
              <a:rPr lang="en-US" sz="2800" b="1" u="sng">
                <a:solidFill>
                  <a:srgbClr val="008080"/>
                </a:solidFill>
                <a:latin typeface="Open Sans"/>
                <a:ea typeface="Open Sans"/>
                <a:cs typeface="Open Sans"/>
              </a:rPr>
              <a:t>first ever </a:t>
            </a:r>
            <a:r>
              <a:rPr lang="en-US" sz="2800" b="1">
                <a:solidFill>
                  <a:srgbClr val="008080"/>
                </a:solidFill>
                <a:latin typeface="Open Sans"/>
                <a:ea typeface="Open Sans"/>
                <a:cs typeface="Open Sans"/>
              </a:rPr>
              <a:t>Show &amp; Tell...</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733739C5-4AE4-4B5D-AD39-25F52E4D4F3A}"/>
              </a:ext>
            </a:extLst>
          </p:cNvPr>
          <p:cNvPicPr>
            <a:picLocks noChangeAspect="1"/>
          </p:cNvPicPr>
          <p:nvPr/>
        </p:nvPicPr>
        <p:blipFill>
          <a:blip r:embed="rId3"/>
          <a:stretch>
            <a:fillRect/>
          </a:stretch>
        </p:blipFill>
        <p:spPr>
          <a:xfrm>
            <a:off x="11034446" y="6208134"/>
            <a:ext cx="970909" cy="469239"/>
          </a:xfrm>
          <a:prstGeom prst="rect">
            <a:avLst/>
          </a:prstGeom>
        </p:spPr>
      </p:pic>
    </p:spTree>
    <p:extLst>
      <p:ext uri="{BB962C8B-B14F-4D97-AF65-F5344CB8AC3E}">
        <p14:creationId xmlns:p14="http://schemas.microsoft.com/office/powerpoint/2010/main" val="69708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A6D5-7AA6-4303-8B00-A67BE533E20A}"/>
              </a:ext>
            </a:extLst>
          </p:cNvPr>
          <p:cNvSpPr>
            <a:spLocks noGrp="1"/>
          </p:cNvSpPr>
          <p:nvPr>
            <p:ph type="title"/>
          </p:nvPr>
        </p:nvSpPr>
        <p:spPr/>
        <p:txBody>
          <a:bodyPr>
            <a:normAutofit/>
          </a:bodyPr>
          <a:lstStyle/>
          <a:p>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Our ask of you for the next hour…</a:t>
            </a:r>
            <a:endParaRPr lang="en-GB"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7F8F34F-95CB-4030-9CE4-AA3F5EA0BC50}"/>
              </a:ext>
            </a:extLst>
          </p:cNvPr>
          <p:cNvSpPr/>
          <p:nvPr/>
        </p:nvSpPr>
        <p:spPr>
          <a:xfrm>
            <a:off x="3" y="611246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 name="TextBox 5">
            <a:extLst>
              <a:ext uri="{FF2B5EF4-FFF2-40B4-BE49-F238E27FC236}">
                <a16:creationId xmlns:a16="http://schemas.microsoft.com/office/drawing/2014/main" id="{C55CA10F-FA57-46A5-96B4-20A1C4350C44}"/>
              </a:ext>
            </a:extLst>
          </p:cNvPr>
          <p:cNvSpPr txBox="1"/>
          <p:nvPr/>
        </p:nvSpPr>
        <p:spPr>
          <a:xfrm>
            <a:off x="936432" y="1690688"/>
            <a:ext cx="10631277" cy="3677930"/>
          </a:xfrm>
          <a:prstGeom prst="rect">
            <a:avLst/>
          </a:prstGeom>
          <a:noFill/>
        </p:spPr>
        <p:txBody>
          <a:bodyPr wrap="square" lIns="91440" tIns="45720" rIns="91440" bIns="45720" rtlCol="0" anchor="t">
            <a:spAutoFit/>
          </a:bodyPr>
          <a:lstStyle/>
          <a:p>
            <a:pPr marL="342900" indent="-342900">
              <a:lnSpc>
                <a:spcPct val="107000"/>
              </a:lnSpc>
              <a:spcAft>
                <a:spcPts val="800"/>
              </a:spcAft>
              <a:buFont typeface="Arial" panose="020B0604020202020204" pitchFamily="34" charset="0"/>
              <a:buChar char="•"/>
              <a:tabLst>
                <a:tab pos="457200" algn="l"/>
              </a:tabLst>
            </a:pPr>
            <a:r>
              <a:rPr lang="en-US" sz="2200" b="1">
                <a:effectLst/>
                <a:latin typeface="Open Sans"/>
                <a:ea typeface="Open Sans"/>
                <a:cs typeface="Open Sans"/>
              </a:rPr>
              <a:t>Be as present as you </a:t>
            </a:r>
            <a:r>
              <a:rPr lang="en-US" sz="2200" b="1">
                <a:latin typeface="Open Sans"/>
                <a:ea typeface="Open Sans"/>
                <a:cs typeface="Open Sans"/>
              </a:rPr>
              <a:t>can</a:t>
            </a:r>
            <a:endParaRPr lang="en-GB" sz="2200">
              <a:latin typeface="Open Sans"/>
              <a:ea typeface="Open Sans"/>
              <a:cs typeface="Open Sans"/>
            </a:endParaRPr>
          </a:p>
          <a:p>
            <a:pPr marL="342900" indent="-342900">
              <a:lnSpc>
                <a:spcPct val="107000"/>
              </a:lnSpc>
              <a:spcAft>
                <a:spcPts val="800"/>
              </a:spcAft>
              <a:buFont typeface="Arial" panose="020B0604020202020204" pitchFamily="34" charset="0"/>
              <a:buChar char="•"/>
              <a:tabLst>
                <a:tab pos="457200" algn="l"/>
              </a:tabLst>
            </a:pPr>
            <a:r>
              <a:rPr lang="en-US" sz="2200">
                <a:latin typeface="Open Sans"/>
                <a:ea typeface="+mn-lt"/>
                <a:cs typeface="+mn-lt"/>
              </a:rPr>
              <a:t>Actively participate but also </a:t>
            </a:r>
            <a:r>
              <a:rPr lang="en-US" sz="2200" b="1">
                <a:latin typeface="Open Sans"/>
                <a:ea typeface="+mn-lt"/>
                <a:cs typeface="+mn-lt"/>
              </a:rPr>
              <a:t>leave room for others</a:t>
            </a:r>
            <a:endParaRPr lang="en-US" sz="2200" b="1">
              <a:latin typeface="Open Sans"/>
              <a:ea typeface="Open Sans"/>
              <a:cs typeface="Open Sans"/>
            </a:endParaRPr>
          </a:p>
          <a:p>
            <a:pPr marL="342900" indent="-342900">
              <a:lnSpc>
                <a:spcPct val="107000"/>
              </a:lnSpc>
              <a:spcAft>
                <a:spcPts val="800"/>
              </a:spcAft>
              <a:buFont typeface="Arial" panose="020B0604020202020204" pitchFamily="34" charset="0"/>
              <a:buChar char="•"/>
              <a:tabLst>
                <a:tab pos="457200" algn="l"/>
              </a:tabLst>
            </a:pPr>
            <a:r>
              <a:rPr lang="en-US" sz="2200">
                <a:latin typeface="Open Sans"/>
                <a:ea typeface="Open Sans"/>
                <a:cs typeface="Open Sans"/>
              </a:rPr>
              <a:t>We have some</a:t>
            </a:r>
            <a:r>
              <a:rPr lang="en-US" sz="2200" b="1">
                <a:latin typeface="Open Sans"/>
                <a:ea typeface="Open Sans"/>
                <a:cs typeface="Open Sans"/>
              </a:rPr>
              <a:t> 'prompt questions' </a:t>
            </a:r>
            <a:r>
              <a:rPr lang="en-US" sz="2200">
                <a:latin typeface="Open Sans"/>
                <a:ea typeface="Open Sans"/>
                <a:cs typeface="Open Sans"/>
              </a:rPr>
              <a:t>throughout, engage with them as you wish to </a:t>
            </a:r>
            <a:endParaRPr lang="en-US" sz="2200">
              <a:effectLst/>
              <a:latin typeface="Open Sans"/>
              <a:ea typeface="Open Sans"/>
              <a:cs typeface="Open Sans"/>
            </a:endParaRPr>
          </a:p>
          <a:p>
            <a:pPr marL="342900" indent="-342900">
              <a:lnSpc>
                <a:spcPct val="107000"/>
              </a:lnSpc>
              <a:spcAft>
                <a:spcPts val="800"/>
              </a:spcAft>
              <a:buFont typeface="Arial" panose="020B0604020202020204" pitchFamily="34" charset="0"/>
              <a:buChar char="•"/>
              <a:tabLst>
                <a:tab pos="457200" algn="l"/>
              </a:tabLst>
            </a:pPr>
            <a:r>
              <a:rPr lang="en-GB" sz="2200" b="1">
                <a:effectLst/>
                <a:latin typeface="Open Sans"/>
                <a:ea typeface="Open Sans"/>
                <a:cs typeface="Open Sans"/>
              </a:rPr>
              <a:t>This is our first Show &amp; Tell at Greenwich </a:t>
            </a:r>
            <a:r>
              <a:rPr lang="en-GB" sz="2200">
                <a:effectLst/>
                <a:latin typeface="Open Sans"/>
                <a:ea typeface="Open Sans"/>
                <a:cs typeface="Open Sans"/>
              </a:rPr>
              <a:t>- </a:t>
            </a:r>
            <a:r>
              <a:rPr lang="en-GB" sz="2200">
                <a:latin typeface="Open Sans"/>
                <a:ea typeface="Open Sans"/>
                <a:cs typeface="Open Sans"/>
              </a:rPr>
              <a:t>we</a:t>
            </a:r>
            <a:r>
              <a:rPr lang="en-GB" sz="2200">
                <a:effectLst/>
                <a:latin typeface="Open Sans"/>
                <a:ea typeface="Open Sans"/>
                <a:cs typeface="Open Sans"/>
              </a:rPr>
              <a:t> want to set an encouraging and open space where </a:t>
            </a:r>
            <a:r>
              <a:rPr lang="en-GB" sz="2200" b="1">
                <a:effectLst/>
                <a:latin typeface="Open Sans"/>
                <a:ea typeface="Open Sans"/>
                <a:cs typeface="Open Sans"/>
              </a:rPr>
              <a:t>we as the team and you as the audience</a:t>
            </a:r>
            <a:r>
              <a:rPr lang="en-GB" sz="2200">
                <a:effectLst/>
                <a:latin typeface="Open Sans"/>
                <a:ea typeface="Open Sans"/>
                <a:cs typeface="Open Sans"/>
              </a:rPr>
              <a:t> feel brave enough to say ‘I don’t know’ if something isn’t clear or we don’t have the answer yet.</a:t>
            </a:r>
            <a:r>
              <a:rPr lang="en-GB" sz="2200">
                <a:latin typeface="Open Sans"/>
                <a:ea typeface="Open Sans"/>
                <a:cs typeface="Open Sans"/>
              </a:rPr>
              <a:t> </a:t>
            </a:r>
            <a:endParaRPr lang="en-GB" sz="2200">
              <a:effectLst/>
              <a:latin typeface="Open Sans" panose="020B0606030504020204" pitchFamily="34" charset="0"/>
              <a:ea typeface="Open Sans" panose="020B0606030504020204" pitchFamily="34" charset="0"/>
              <a:cs typeface="Open Sans" panose="020B0606030504020204" pitchFamily="34" charset="0"/>
            </a:endParaRP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5">
            <a:extLst>
              <a:ext uri="{FF2B5EF4-FFF2-40B4-BE49-F238E27FC236}">
                <a16:creationId xmlns:a16="http://schemas.microsoft.com/office/drawing/2014/main" id="{0C0864F4-D566-40D6-A29B-CBA320547113}"/>
              </a:ext>
            </a:extLst>
          </p:cNvPr>
          <p:cNvPicPr>
            <a:picLocks noChangeAspect="1"/>
          </p:cNvPicPr>
          <p:nvPr/>
        </p:nvPicPr>
        <p:blipFill>
          <a:blip r:embed="rId3"/>
          <a:stretch>
            <a:fillRect/>
          </a:stretch>
        </p:blipFill>
        <p:spPr>
          <a:xfrm>
            <a:off x="11034446" y="6208134"/>
            <a:ext cx="970909" cy="469239"/>
          </a:xfrm>
          <a:prstGeom prst="rect">
            <a:avLst/>
          </a:prstGeom>
        </p:spPr>
      </p:pic>
    </p:spTree>
    <p:extLst>
      <p:ext uri="{BB962C8B-B14F-4D97-AF65-F5344CB8AC3E}">
        <p14:creationId xmlns:p14="http://schemas.microsoft.com/office/powerpoint/2010/main" val="2997230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54698" y="3018141"/>
            <a:ext cx="69978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The team</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1701081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14000" y="389357"/>
            <a:ext cx="11360800" cy="763600"/>
          </a:xfrm>
          <a:prstGeom prst="rect">
            <a:avLst/>
          </a:prstGeom>
        </p:spPr>
        <p:txBody>
          <a:bodyPr spcFirstLastPara="1" vert="horz" wrap="square" lIns="121900" tIns="121900" rIns="121900" bIns="121900" rtlCol="0" anchor="t" anchorCtr="0">
            <a:normAutofit/>
          </a:bodyPr>
          <a:lstStyle/>
          <a:p>
            <a:pPr lvl="0"/>
            <a:r>
              <a:rPr lang="en-US" sz="2800" b="1">
                <a:solidFill>
                  <a:srgbClr val="008080"/>
                </a:solidFill>
                <a:latin typeface="Open Sans"/>
                <a:ea typeface="Open Sans"/>
                <a:cs typeface="Open Sans"/>
              </a:rPr>
              <a:t>A blended team from across the Council </a:t>
            </a:r>
            <a:endParaRPr lang="en-US">
              <a:solidFill>
                <a:schemeClr val="tx1">
                  <a:lumMod val="75000"/>
                  <a:lumOff val="25000"/>
                </a:schemeClr>
              </a:solidFill>
              <a:latin typeface="Open Sans"/>
              <a:ea typeface="Open Sans"/>
              <a:cs typeface="Open Sans"/>
            </a:endParaRPr>
          </a:p>
        </p:txBody>
      </p:sp>
      <p:sp>
        <p:nvSpPr>
          <p:cNvPr id="102" name="Google Shape;102;p20"/>
          <p:cNvSpPr txBox="1">
            <a:spLocks noGrp="1"/>
          </p:cNvSpPr>
          <p:nvPr>
            <p:ph type="sldNum" idx="12"/>
          </p:nvPr>
        </p:nvSpPr>
        <p:spPr>
          <a:xfrm>
            <a:off x="11104245" y="6272168"/>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GB"/>
              <a:pPr/>
              <a:t>8</a:t>
            </a:fld>
            <a:endParaRPr/>
          </a:p>
        </p:txBody>
      </p:sp>
      <p:pic>
        <p:nvPicPr>
          <p:cNvPr id="8" name="Picture 7">
            <a:extLst>
              <a:ext uri="{FF2B5EF4-FFF2-40B4-BE49-F238E27FC236}">
                <a16:creationId xmlns:a16="http://schemas.microsoft.com/office/drawing/2014/main" id="{3D5ED537-114F-6249-A462-6BA0A008BCC7}"/>
              </a:ext>
            </a:extLst>
          </p:cNvPr>
          <p:cNvPicPr>
            <a:picLocks noChangeAspect="1"/>
          </p:cNvPicPr>
          <p:nvPr/>
        </p:nvPicPr>
        <p:blipFill>
          <a:blip r:embed="rId3"/>
          <a:stretch>
            <a:fillRect/>
          </a:stretch>
        </p:blipFill>
        <p:spPr>
          <a:xfrm>
            <a:off x="6427676" y="3641704"/>
            <a:ext cx="1419747" cy="1418400"/>
          </a:xfrm>
          <a:prstGeom prst="rect">
            <a:avLst/>
          </a:prstGeom>
        </p:spPr>
      </p:pic>
      <p:sp>
        <p:nvSpPr>
          <p:cNvPr id="19" name="Rectangle 18">
            <a:extLst>
              <a:ext uri="{FF2B5EF4-FFF2-40B4-BE49-F238E27FC236}">
                <a16:creationId xmlns:a16="http://schemas.microsoft.com/office/drawing/2014/main" id="{CA8C6C85-AF0A-3746-824C-6675FCC2468F}"/>
              </a:ext>
            </a:extLst>
          </p:cNvPr>
          <p:cNvSpPr/>
          <p:nvPr/>
        </p:nvSpPr>
        <p:spPr>
          <a:xfrm>
            <a:off x="6242113" y="5305320"/>
            <a:ext cx="1790875" cy="553998"/>
          </a:xfrm>
          <a:prstGeom prst="rect">
            <a:avLst/>
          </a:prstGeom>
        </p:spPr>
        <p:txBody>
          <a:bodyPr wrap="none">
            <a:spAutoFit/>
          </a:bodyPr>
          <a:lstStyle/>
          <a:p>
            <a:pPr algn="ctr"/>
            <a:r>
              <a:rPr lang="en-GB" sz="1000" b="1">
                <a:solidFill>
                  <a:srgbClr val="008080"/>
                </a:solidFill>
              </a:rPr>
              <a:t>Connie Wroe</a:t>
            </a:r>
          </a:p>
          <a:p>
            <a:pPr algn="ctr"/>
            <a:r>
              <a:rPr lang="en-GB" sz="1000" b="1">
                <a:solidFill>
                  <a:schemeClr val="tx1">
                    <a:lumMod val="75000"/>
                    <a:lumOff val="25000"/>
                  </a:schemeClr>
                </a:solidFill>
              </a:rPr>
              <a:t>User Researcher</a:t>
            </a:r>
          </a:p>
          <a:p>
            <a:pPr algn="ctr"/>
            <a:r>
              <a:rPr lang="en-US" sz="1000" b="1">
                <a:solidFill>
                  <a:schemeClr val="bg1">
                    <a:lumMod val="65000"/>
                  </a:schemeClr>
                </a:solidFill>
              </a:rPr>
              <a:t>Digital and Customer Services </a:t>
            </a:r>
          </a:p>
        </p:txBody>
      </p:sp>
      <p:sp>
        <p:nvSpPr>
          <p:cNvPr id="21" name="Rectangle 20">
            <a:extLst>
              <a:ext uri="{FF2B5EF4-FFF2-40B4-BE49-F238E27FC236}">
                <a16:creationId xmlns:a16="http://schemas.microsoft.com/office/drawing/2014/main" id="{45BEF85C-F98E-A44F-AE61-FEFEA43F9913}"/>
              </a:ext>
            </a:extLst>
          </p:cNvPr>
          <p:cNvSpPr/>
          <p:nvPr/>
        </p:nvSpPr>
        <p:spPr>
          <a:xfrm>
            <a:off x="4278747" y="5305320"/>
            <a:ext cx="1790875" cy="553998"/>
          </a:xfrm>
          <a:prstGeom prst="rect">
            <a:avLst/>
          </a:prstGeom>
        </p:spPr>
        <p:txBody>
          <a:bodyPr wrap="none" lIns="91440" tIns="45720" rIns="91440" bIns="45720" anchor="t">
            <a:spAutoFit/>
          </a:bodyPr>
          <a:lstStyle/>
          <a:p>
            <a:pPr algn="ctr"/>
            <a:r>
              <a:rPr lang="en-GB" sz="1000" b="1">
                <a:solidFill>
                  <a:srgbClr val="008080"/>
                </a:solidFill>
              </a:rPr>
              <a:t>Alysia-Marie Annett</a:t>
            </a:r>
          </a:p>
          <a:p>
            <a:pPr algn="ctr"/>
            <a:r>
              <a:rPr lang="en-GB" sz="1000" b="1">
                <a:solidFill>
                  <a:schemeClr val="tx1">
                    <a:lumMod val="75000"/>
                    <a:lumOff val="25000"/>
                  </a:schemeClr>
                </a:solidFill>
              </a:rPr>
              <a:t>Senior Content Designer</a:t>
            </a:r>
          </a:p>
          <a:p>
            <a:pPr algn="ctr"/>
            <a:r>
              <a:rPr lang="en-US" sz="1000" b="1">
                <a:solidFill>
                  <a:schemeClr val="bg1">
                    <a:lumMod val="65000"/>
                  </a:schemeClr>
                </a:solidFill>
              </a:rPr>
              <a:t>Digital and Customer Services </a:t>
            </a:r>
          </a:p>
        </p:txBody>
      </p:sp>
      <p:sp>
        <p:nvSpPr>
          <p:cNvPr id="22" name="Rectangle 21">
            <a:extLst>
              <a:ext uri="{FF2B5EF4-FFF2-40B4-BE49-F238E27FC236}">
                <a16:creationId xmlns:a16="http://schemas.microsoft.com/office/drawing/2014/main" id="{F70EDC04-8D9B-1347-B2F7-37806C765580}"/>
              </a:ext>
            </a:extLst>
          </p:cNvPr>
          <p:cNvSpPr/>
          <p:nvPr/>
        </p:nvSpPr>
        <p:spPr>
          <a:xfrm>
            <a:off x="975811" y="2770084"/>
            <a:ext cx="2184765" cy="553998"/>
          </a:xfrm>
          <a:prstGeom prst="rect">
            <a:avLst/>
          </a:prstGeom>
        </p:spPr>
        <p:txBody>
          <a:bodyPr wrap="square" lIns="91440" tIns="45720" rIns="91440" bIns="45720" anchor="t">
            <a:spAutoFit/>
          </a:bodyPr>
          <a:lstStyle/>
          <a:p>
            <a:pPr algn="ctr"/>
            <a:r>
              <a:rPr lang="en-GB" sz="1000" b="1">
                <a:solidFill>
                  <a:srgbClr val="008080"/>
                </a:solidFill>
              </a:rPr>
              <a:t>Steve </a:t>
            </a:r>
            <a:r>
              <a:rPr lang="en-GB" sz="1000" b="1" err="1">
                <a:solidFill>
                  <a:srgbClr val="008080"/>
                </a:solidFill>
              </a:rPr>
              <a:t>Ollier</a:t>
            </a:r>
            <a:endParaRPr lang="en-GB" sz="1000" b="1">
              <a:solidFill>
                <a:srgbClr val="008080"/>
              </a:solidFill>
            </a:endParaRPr>
          </a:p>
          <a:p>
            <a:pPr algn="ctr"/>
            <a:r>
              <a:rPr lang="en-GB" sz="1000" b="1">
                <a:solidFill>
                  <a:schemeClr val="tx1">
                    <a:lumMod val="75000"/>
                    <a:lumOff val="25000"/>
                  </a:schemeClr>
                </a:solidFill>
              </a:rPr>
              <a:t>Principal Performance Officer</a:t>
            </a:r>
            <a:br>
              <a:rPr lang="en-GB" sz="1000" b="1">
                <a:solidFill>
                  <a:schemeClr val="tx1">
                    <a:lumMod val="75000"/>
                    <a:lumOff val="25000"/>
                  </a:schemeClr>
                </a:solidFill>
              </a:rPr>
            </a:br>
            <a:r>
              <a:rPr lang="en-GB" sz="1000" b="1">
                <a:solidFill>
                  <a:schemeClr val="bg1">
                    <a:lumMod val="65000"/>
                  </a:schemeClr>
                </a:solidFill>
              </a:rPr>
              <a:t>Health &amp; Adult Services</a:t>
            </a:r>
            <a:endParaRPr lang="en-US" sz="1000" b="1">
              <a:solidFill>
                <a:schemeClr val="bg1">
                  <a:lumMod val="65000"/>
                </a:schemeClr>
              </a:solidFill>
            </a:endParaRPr>
          </a:p>
        </p:txBody>
      </p:sp>
      <p:sp>
        <p:nvSpPr>
          <p:cNvPr id="23" name="Rectangle 22">
            <a:extLst>
              <a:ext uri="{FF2B5EF4-FFF2-40B4-BE49-F238E27FC236}">
                <a16:creationId xmlns:a16="http://schemas.microsoft.com/office/drawing/2014/main" id="{C0C65D05-2A29-5C42-A0F0-AC5D8EC64B03}"/>
              </a:ext>
            </a:extLst>
          </p:cNvPr>
          <p:cNvSpPr/>
          <p:nvPr/>
        </p:nvSpPr>
        <p:spPr>
          <a:xfrm>
            <a:off x="5371406" y="2782690"/>
            <a:ext cx="1436611" cy="553998"/>
          </a:xfrm>
          <a:prstGeom prst="rect">
            <a:avLst/>
          </a:prstGeom>
        </p:spPr>
        <p:txBody>
          <a:bodyPr wrap="none">
            <a:spAutoFit/>
          </a:bodyPr>
          <a:lstStyle/>
          <a:p>
            <a:pPr algn="ctr"/>
            <a:r>
              <a:rPr lang="en-GB" sz="1000" b="1">
                <a:solidFill>
                  <a:srgbClr val="008080"/>
                </a:solidFill>
              </a:rPr>
              <a:t>Alexia Fergus</a:t>
            </a:r>
          </a:p>
          <a:p>
            <a:pPr algn="ctr"/>
            <a:r>
              <a:rPr lang="en-GB" sz="1000" b="1">
                <a:solidFill>
                  <a:schemeClr val="tx1">
                    <a:lumMod val="75000"/>
                    <a:lumOff val="25000"/>
                  </a:schemeClr>
                </a:solidFill>
              </a:rPr>
              <a:t>Senior Manager</a:t>
            </a:r>
          </a:p>
          <a:p>
            <a:pPr algn="ctr"/>
            <a:r>
              <a:rPr lang="en-GB" sz="1000" b="1">
                <a:solidFill>
                  <a:schemeClr val="bg1">
                    <a:lumMod val="65000"/>
                  </a:schemeClr>
                </a:solidFill>
              </a:rPr>
              <a:t>Health &amp; Adult Services</a:t>
            </a:r>
            <a:endParaRPr lang="en-US" sz="1000" b="1">
              <a:solidFill>
                <a:schemeClr val="bg1">
                  <a:lumMod val="65000"/>
                </a:schemeClr>
              </a:solidFill>
            </a:endParaRPr>
          </a:p>
        </p:txBody>
      </p:sp>
      <p:sp>
        <p:nvSpPr>
          <p:cNvPr id="24" name="Rectangle 23">
            <a:extLst>
              <a:ext uri="{FF2B5EF4-FFF2-40B4-BE49-F238E27FC236}">
                <a16:creationId xmlns:a16="http://schemas.microsoft.com/office/drawing/2014/main" id="{71851058-8F0B-1C4F-900E-F0F7523C54B1}"/>
              </a:ext>
            </a:extLst>
          </p:cNvPr>
          <p:cNvSpPr/>
          <p:nvPr/>
        </p:nvSpPr>
        <p:spPr>
          <a:xfrm>
            <a:off x="222279" y="5305320"/>
            <a:ext cx="2108658" cy="553998"/>
          </a:xfrm>
          <a:prstGeom prst="rect">
            <a:avLst/>
          </a:prstGeom>
        </p:spPr>
        <p:txBody>
          <a:bodyPr wrap="square" lIns="91440" tIns="45720" rIns="91440" bIns="45720" anchor="t">
            <a:spAutoFit/>
          </a:bodyPr>
          <a:lstStyle/>
          <a:p>
            <a:pPr algn="ctr" rtl="0">
              <a:spcBef>
                <a:spcPts val="0"/>
              </a:spcBef>
              <a:spcAft>
                <a:spcPts val="0"/>
              </a:spcAft>
            </a:pPr>
            <a:r>
              <a:rPr lang="en-GB" sz="1000" b="1" i="0" u="none" strike="noStrike">
                <a:solidFill>
                  <a:srgbClr val="008080"/>
                </a:solidFill>
                <a:effectLst/>
                <a:latin typeface="Calibri" panose="020F0502020204030204" pitchFamily="34" charset="0"/>
              </a:rPr>
              <a:t>Alex </a:t>
            </a:r>
            <a:r>
              <a:rPr lang="en-GB" sz="1000" b="1" i="0" u="none" strike="noStrike" err="1">
                <a:solidFill>
                  <a:srgbClr val="008080"/>
                </a:solidFill>
                <a:effectLst/>
                <a:latin typeface="Calibri" panose="020F0502020204030204" pitchFamily="34" charset="0"/>
              </a:rPr>
              <a:t>Sturtivant</a:t>
            </a:r>
            <a:endParaRPr lang="en-GB" sz="1000" b="0">
              <a:effectLst/>
            </a:endParaRPr>
          </a:p>
          <a:p>
            <a:pPr algn="ctr" rtl="0">
              <a:spcBef>
                <a:spcPts val="0"/>
              </a:spcBef>
              <a:spcAft>
                <a:spcPts val="0"/>
              </a:spcAft>
            </a:pPr>
            <a:r>
              <a:rPr lang="en-GB" sz="1000" b="1" i="0" u="none" strike="noStrike">
                <a:solidFill>
                  <a:srgbClr val="404040"/>
                </a:solidFill>
                <a:effectLst/>
                <a:latin typeface="Calibri" panose="020F0502020204030204" pitchFamily="34" charset="0"/>
              </a:rPr>
              <a:t>Product Manager</a:t>
            </a:r>
          </a:p>
          <a:p>
            <a:pPr algn="ctr"/>
            <a:r>
              <a:rPr lang="en-US" sz="1000" b="1">
                <a:solidFill>
                  <a:schemeClr val="bg1">
                    <a:lumMod val="65000"/>
                  </a:schemeClr>
                </a:solidFill>
              </a:rPr>
              <a:t>Digital and Customer Services </a:t>
            </a:r>
          </a:p>
        </p:txBody>
      </p:sp>
      <p:sp>
        <p:nvSpPr>
          <p:cNvPr id="25" name="Rectangle 24">
            <a:extLst>
              <a:ext uri="{FF2B5EF4-FFF2-40B4-BE49-F238E27FC236}">
                <a16:creationId xmlns:a16="http://schemas.microsoft.com/office/drawing/2014/main" id="{810A8215-6CDE-F44C-A4A0-925391073DF7}"/>
              </a:ext>
            </a:extLst>
          </p:cNvPr>
          <p:cNvSpPr/>
          <p:nvPr/>
        </p:nvSpPr>
        <p:spPr>
          <a:xfrm>
            <a:off x="2137284" y="5305320"/>
            <a:ext cx="2184765" cy="553998"/>
          </a:xfrm>
          <a:prstGeom prst="rect">
            <a:avLst/>
          </a:prstGeom>
        </p:spPr>
        <p:txBody>
          <a:bodyPr wrap="square">
            <a:spAutoFit/>
          </a:bodyPr>
          <a:lstStyle/>
          <a:p>
            <a:pPr algn="ctr"/>
            <a:r>
              <a:rPr lang="en-GB" sz="1000" b="1">
                <a:solidFill>
                  <a:srgbClr val="008080"/>
                </a:solidFill>
              </a:rPr>
              <a:t>Beth </a:t>
            </a:r>
            <a:r>
              <a:rPr lang="en-GB" sz="1000" b="1" err="1">
                <a:solidFill>
                  <a:srgbClr val="008080"/>
                </a:solidFill>
              </a:rPr>
              <a:t>Mindham</a:t>
            </a:r>
            <a:endParaRPr lang="en-GB" sz="1000" b="1">
              <a:solidFill>
                <a:srgbClr val="008080"/>
              </a:solidFill>
            </a:endParaRPr>
          </a:p>
          <a:p>
            <a:pPr algn="ctr"/>
            <a:r>
              <a:rPr lang="en-GB" sz="1000" b="1">
                <a:solidFill>
                  <a:schemeClr val="tx1">
                    <a:lumMod val="75000"/>
                    <a:lumOff val="25000"/>
                  </a:schemeClr>
                </a:solidFill>
              </a:rPr>
              <a:t>Delivery Manager</a:t>
            </a:r>
            <a:endParaRPr lang="en-US" sz="1000" b="1">
              <a:solidFill>
                <a:schemeClr val="tx1">
                  <a:lumMod val="75000"/>
                  <a:lumOff val="25000"/>
                </a:schemeClr>
              </a:solidFill>
            </a:endParaRPr>
          </a:p>
          <a:p>
            <a:pPr algn="ctr"/>
            <a:r>
              <a:rPr lang="en-US" sz="1000" b="1">
                <a:solidFill>
                  <a:schemeClr val="bg1">
                    <a:lumMod val="65000"/>
                  </a:schemeClr>
                </a:solidFill>
              </a:rPr>
              <a:t>Digital and Customer Services </a:t>
            </a:r>
          </a:p>
        </p:txBody>
      </p:sp>
      <p:sp>
        <p:nvSpPr>
          <p:cNvPr id="27" name="Rectangle 26">
            <a:extLst>
              <a:ext uri="{FF2B5EF4-FFF2-40B4-BE49-F238E27FC236}">
                <a16:creationId xmlns:a16="http://schemas.microsoft.com/office/drawing/2014/main" id="{892387F0-1F43-9848-A2EE-F0AB935A2981}"/>
              </a:ext>
            </a:extLst>
          </p:cNvPr>
          <p:cNvSpPr/>
          <p:nvPr/>
        </p:nvSpPr>
        <p:spPr>
          <a:xfrm>
            <a:off x="3336795" y="2770084"/>
            <a:ext cx="1494319" cy="553998"/>
          </a:xfrm>
          <a:prstGeom prst="rect">
            <a:avLst/>
          </a:prstGeom>
        </p:spPr>
        <p:txBody>
          <a:bodyPr wrap="none">
            <a:spAutoFit/>
          </a:bodyPr>
          <a:lstStyle/>
          <a:p>
            <a:pPr algn="ctr"/>
            <a:r>
              <a:rPr lang="en-GB" sz="1000" b="1">
                <a:solidFill>
                  <a:srgbClr val="008080"/>
                </a:solidFill>
              </a:rPr>
              <a:t>Rebecca </a:t>
            </a:r>
            <a:r>
              <a:rPr lang="en-GB" sz="1000" b="1" err="1">
                <a:solidFill>
                  <a:srgbClr val="008080"/>
                </a:solidFill>
              </a:rPr>
              <a:t>Layng</a:t>
            </a:r>
            <a:endParaRPr lang="en-GB" sz="1000" b="1">
              <a:solidFill>
                <a:srgbClr val="008080"/>
              </a:solidFill>
            </a:endParaRPr>
          </a:p>
          <a:p>
            <a:pPr algn="ctr"/>
            <a:r>
              <a:rPr lang="en-GB" sz="1000" b="1">
                <a:solidFill>
                  <a:schemeClr val="tx1">
                    <a:lumMod val="75000"/>
                    <a:lumOff val="25000"/>
                  </a:schemeClr>
                </a:solidFill>
              </a:rPr>
              <a:t>Programme Manager </a:t>
            </a:r>
          </a:p>
          <a:p>
            <a:pPr algn="ctr"/>
            <a:r>
              <a:rPr lang="en-GB" sz="1000" b="1">
                <a:solidFill>
                  <a:schemeClr val="bg1">
                    <a:lumMod val="65000"/>
                  </a:schemeClr>
                </a:solidFill>
              </a:rPr>
              <a:t>Health &amp; Adult Services  </a:t>
            </a:r>
          </a:p>
        </p:txBody>
      </p:sp>
      <p:sp>
        <p:nvSpPr>
          <p:cNvPr id="30" name="Rectangle 29">
            <a:extLst>
              <a:ext uri="{FF2B5EF4-FFF2-40B4-BE49-F238E27FC236}">
                <a16:creationId xmlns:a16="http://schemas.microsoft.com/office/drawing/2014/main" id="{70F8CC45-73BB-3249-9F72-2311B80F26F2}"/>
              </a:ext>
            </a:extLst>
          </p:cNvPr>
          <p:cNvSpPr/>
          <p:nvPr/>
        </p:nvSpPr>
        <p:spPr>
          <a:xfrm>
            <a:off x="3" y="6070519"/>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31" name="Picture 5">
            <a:extLst>
              <a:ext uri="{FF2B5EF4-FFF2-40B4-BE49-F238E27FC236}">
                <a16:creationId xmlns:a16="http://schemas.microsoft.com/office/drawing/2014/main" id="{0FE5C9A0-804D-8949-B352-425A1BA24362}"/>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36" name="Rectangle 35">
            <a:extLst>
              <a:ext uri="{FF2B5EF4-FFF2-40B4-BE49-F238E27FC236}">
                <a16:creationId xmlns:a16="http://schemas.microsoft.com/office/drawing/2014/main" id="{149510CD-6AEE-1142-805A-3BA17643E878}"/>
              </a:ext>
            </a:extLst>
          </p:cNvPr>
          <p:cNvSpPr/>
          <p:nvPr/>
        </p:nvSpPr>
        <p:spPr>
          <a:xfrm>
            <a:off x="8186280" y="5305320"/>
            <a:ext cx="1790875" cy="553998"/>
          </a:xfrm>
          <a:prstGeom prst="rect">
            <a:avLst/>
          </a:prstGeom>
        </p:spPr>
        <p:txBody>
          <a:bodyPr wrap="none">
            <a:spAutoFit/>
          </a:bodyPr>
          <a:lstStyle/>
          <a:p>
            <a:pPr algn="ctr"/>
            <a:r>
              <a:rPr lang="en-GB" sz="1000" b="1">
                <a:solidFill>
                  <a:srgbClr val="008080"/>
                </a:solidFill>
              </a:rPr>
              <a:t>Yu </a:t>
            </a:r>
            <a:r>
              <a:rPr lang="en-GB" sz="1000" b="1" err="1">
                <a:solidFill>
                  <a:srgbClr val="008080"/>
                </a:solidFill>
              </a:rPr>
              <a:t>Hsuan</a:t>
            </a:r>
            <a:endParaRPr lang="en-GB" sz="1000" b="1">
              <a:solidFill>
                <a:srgbClr val="008080"/>
              </a:solidFill>
            </a:endParaRPr>
          </a:p>
          <a:p>
            <a:pPr algn="ctr"/>
            <a:r>
              <a:rPr lang="en-GB" sz="1000" b="1">
                <a:solidFill>
                  <a:schemeClr val="tx1">
                    <a:lumMod val="75000"/>
                    <a:lumOff val="25000"/>
                  </a:schemeClr>
                </a:solidFill>
              </a:rPr>
              <a:t>Service Designer</a:t>
            </a:r>
          </a:p>
          <a:p>
            <a:pPr algn="ctr"/>
            <a:r>
              <a:rPr lang="en-US" sz="1000" b="1">
                <a:solidFill>
                  <a:schemeClr val="bg1">
                    <a:lumMod val="65000"/>
                  </a:schemeClr>
                </a:solidFill>
              </a:rPr>
              <a:t>Digital and Customer Services </a:t>
            </a:r>
          </a:p>
        </p:txBody>
      </p:sp>
      <p:sp>
        <p:nvSpPr>
          <p:cNvPr id="39" name="Rectangle 38">
            <a:extLst>
              <a:ext uri="{FF2B5EF4-FFF2-40B4-BE49-F238E27FC236}">
                <a16:creationId xmlns:a16="http://schemas.microsoft.com/office/drawing/2014/main" id="{57986A0E-5C96-C440-95D9-7E0F32F7F3AD}"/>
              </a:ext>
            </a:extLst>
          </p:cNvPr>
          <p:cNvSpPr/>
          <p:nvPr/>
        </p:nvSpPr>
        <p:spPr>
          <a:xfrm>
            <a:off x="10120547" y="5305320"/>
            <a:ext cx="1790875" cy="553998"/>
          </a:xfrm>
          <a:prstGeom prst="rect">
            <a:avLst/>
          </a:prstGeom>
        </p:spPr>
        <p:txBody>
          <a:bodyPr wrap="none">
            <a:spAutoFit/>
          </a:bodyPr>
          <a:lstStyle/>
          <a:p>
            <a:pPr algn="ctr"/>
            <a:r>
              <a:rPr lang="en-GB" sz="1000" b="1">
                <a:solidFill>
                  <a:srgbClr val="008080"/>
                </a:solidFill>
              </a:rPr>
              <a:t>Jenny Thai</a:t>
            </a:r>
          </a:p>
          <a:p>
            <a:pPr algn="ctr"/>
            <a:r>
              <a:rPr lang="en-GB" sz="1000" b="1">
                <a:solidFill>
                  <a:schemeClr val="tx1">
                    <a:lumMod val="75000"/>
                    <a:lumOff val="25000"/>
                  </a:schemeClr>
                </a:solidFill>
              </a:rPr>
              <a:t>Senior Product Designer</a:t>
            </a:r>
          </a:p>
          <a:p>
            <a:pPr algn="ctr"/>
            <a:r>
              <a:rPr lang="en-US" sz="1000" b="1">
                <a:solidFill>
                  <a:schemeClr val="bg1">
                    <a:lumMod val="65000"/>
                  </a:schemeClr>
                </a:solidFill>
              </a:rPr>
              <a:t>Digital and Customer Services </a:t>
            </a:r>
          </a:p>
        </p:txBody>
      </p:sp>
      <p:pic>
        <p:nvPicPr>
          <p:cNvPr id="12" name="Picture 12">
            <a:extLst>
              <a:ext uri="{FF2B5EF4-FFF2-40B4-BE49-F238E27FC236}">
                <a16:creationId xmlns:a16="http://schemas.microsoft.com/office/drawing/2014/main" id="{2C591958-D1AC-4543-B994-6FDE46DC1CB0}"/>
              </a:ext>
            </a:extLst>
          </p:cNvPr>
          <p:cNvPicPr>
            <a:picLocks noChangeAspect="1"/>
          </p:cNvPicPr>
          <p:nvPr/>
        </p:nvPicPr>
        <p:blipFill>
          <a:blip r:embed="rId5"/>
          <a:stretch>
            <a:fillRect/>
          </a:stretch>
        </p:blipFill>
        <p:spPr>
          <a:xfrm>
            <a:off x="8401130" y="3653478"/>
            <a:ext cx="1413173" cy="1418400"/>
          </a:xfrm>
          <a:prstGeom prst="rect">
            <a:avLst/>
          </a:prstGeom>
        </p:spPr>
      </p:pic>
      <p:pic>
        <p:nvPicPr>
          <p:cNvPr id="7" name="Picture 8">
            <a:extLst>
              <a:ext uri="{FF2B5EF4-FFF2-40B4-BE49-F238E27FC236}">
                <a16:creationId xmlns:a16="http://schemas.microsoft.com/office/drawing/2014/main" id="{7AA81DA5-E39A-452C-8272-95B1548189A9}"/>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rot="-180000">
            <a:off x="4380568" y="3690369"/>
            <a:ext cx="1457575" cy="1418400"/>
          </a:xfrm>
          <a:prstGeom prst="rect">
            <a:avLst/>
          </a:prstGeom>
        </p:spPr>
      </p:pic>
      <p:pic>
        <p:nvPicPr>
          <p:cNvPr id="1028" name="Picture 4">
            <a:extLst>
              <a:ext uri="{FF2B5EF4-FFF2-40B4-BE49-F238E27FC236}">
                <a16:creationId xmlns:a16="http://schemas.microsoft.com/office/drawing/2014/main" id="{CEA4EBD8-A8AE-B241-A888-96956B15A1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10047" y="3665112"/>
            <a:ext cx="1418400" cy="141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7443814-1B31-734A-9DC7-F830A83AE7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1852" y="3653199"/>
            <a:ext cx="1395411" cy="13954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9315F05-ED64-493E-AB99-585880FD7C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300" y="3676747"/>
            <a:ext cx="1384631" cy="1388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311F81A-C89B-3345-B805-D581E356AC3E}"/>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3410249" y="1189205"/>
            <a:ext cx="1415950" cy="1414569"/>
          </a:xfrm>
          <a:prstGeom prst="rect">
            <a:avLst/>
          </a:prstGeom>
        </p:spPr>
      </p:pic>
      <p:pic>
        <p:nvPicPr>
          <p:cNvPr id="13" name="Picture 12">
            <a:extLst>
              <a:ext uri="{FF2B5EF4-FFF2-40B4-BE49-F238E27FC236}">
                <a16:creationId xmlns:a16="http://schemas.microsoft.com/office/drawing/2014/main" id="{96937D3A-9855-B54B-B537-02912F84682F}"/>
              </a:ext>
            </a:extLst>
          </p:cNvPr>
          <p:cNvPicPr>
            <a:picLocks noChangeAspect="1"/>
          </p:cNvPicPr>
          <p:nvPr/>
        </p:nvPicPr>
        <p:blipFill>
          <a:blip r:embed="rId13"/>
          <a:stretch>
            <a:fillRect/>
          </a:stretch>
        </p:blipFill>
        <p:spPr>
          <a:xfrm>
            <a:off x="1487114" y="1189205"/>
            <a:ext cx="1373656" cy="1418400"/>
          </a:xfrm>
          <a:prstGeom prst="rect">
            <a:avLst/>
          </a:prstGeom>
        </p:spPr>
      </p:pic>
      <p:pic>
        <p:nvPicPr>
          <p:cNvPr id="2" name="Picture 1">
            <a:extLst>
              <a:ext uri="{FF2B5EF4-FFF2-40B4-BE49-F238E27FC236}">
                <a16:creationId xmlns:a16="http://schemas.microsoft.com/office/drawing/2014/main" id="{5278E6FE-A790-9243-B2B6-A4AC97A9641F}"/>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5393318" y="1189206"/>
            <a:ext cx="1415950" cy="1415950"/>
          </a:xfrm>
          <a:prstGeom prst="rect">
            <a:avLst/>
          </a:prstGeom>
        </p:spPr>
      </p:pic>
      <p:sp>
        <p:nvSpPr>
          <p:cNvPr id="28" name="Rectangle 27">
            <a:extLst>
              <a:ext uri="{FF2B5EF4-FFF2-40B4-BE49-F238E27FC236}">
                <a16:creationId xmlns:a16="http://schemas.microsoft.com/office/drawing/2014/main" id="{A0721162-8C50-634C-90CF-921EF3B89129}"/>
              </a:ext>
            </a:extLst>
          </p:cNvPr>
          <p:cNvSpPr/>
          <p:nvPr/>
        </p:nvSpPr>
        <p:spPr>
          <a:xfrm>
            <a:off x="7204463" y="2782690"/>
            <a:ext cx="1943161" cy="553998"/>
          </a:xfrm>
          <a:prstGeom prst="rect">
            <a:avLst/>
          </a:prstGeom>
        </p:spPr>
        <p:txBody>
          <a:bodyPr wrap="none">
            <a:spAutoFit/>
          </a:bodyPr>
          <a:lstStyle/>
          <a:p>
            <a:pPr algn="ctr"/>
            <a:r>
              <a:rPr lang="en-GB" sz="1000" b="1">
                <a:solidFill>
                  <a:srgbClr val="008080"/>
                </a:solidFill>
              </a:rPr>
              <a:t>Nicola Hunt</a:t>
            </a:r>
          </a:p>
          <a:p>
            <a:pPr algn="ctr"/>
            <a:r>
              <a:rPr lang="en-GB" sz="1000" b="1">
                <a:solidFill>
                  <a:schemeClr val="tx1">
                    <a:lumMod val="75000"/>
                    <a:lumOff val="25000"/>
                  </a:schemeClr>
                </a:solidFill>
              </a:rPr>
              <a:t>Early Years Inclusion Coordinator</a:t>
            </a:r>
          </a:p>
          <a:p>
            <a:pPr algn="ctr"/>
            <a:r>
              <a:rPr lang="en-GB" sz="1000" b="1">
                <a:solidFill>
                  <a:schemeClr val="bg1">
                    <a:lumMod val="65000"/>
                  </a:schemeClr>
                </a:solidFill>
              </a:rPr>
              <a:t>Children Services</a:t>
            </a:r>
            <a:endParaRPr lang="en-US" sz="1000" b="1">
              <a:solidFill>
                <a:schemeClr val="bg1">
                  <a:lumMod val="65000"/>
                </a:schemeClr>
              </a:solidFill>
            </a:endParaRPr>
          </a:p>
        </p:txBody>
      </p:sp>
      <p:sp>
        <p:nvSpPr>
          <p:cNvPr id="32" name="Rectangle 31">
            <a:extLst>
              <a:ext uri="{FF2B5EF4-FFF2-40B4-BE49-F238E27FC236}">
                <a16:creationId xmlns:a16="http://schemas.microsoft.com/office/drawing/2014/main" id="{F521E50F-A466-DE47-8D4E-FF12DA20B209}"/>
              </a:ext>
            </a:extLst>
          </p:cNvPr>
          <p:cNvSpPr/>
          <p:nvPr/>
        </p:nvSpPr>
        <p:spPr>
          <a:xfrm>
            <a:off x="9453526" y="2770084"/>
            <a:ext cx="1433406" cy="553998"/>
          </a:xfrm>
          <a:prstGeom prst="rect">
            <a:avLst/>
          </a:prstGeom>
        </p:spPr>
        <p:txBody>
          <a:bodyPr wrap="none">
            <a:spAutoFit/>
          </a:bodyPr>
          <a:lstStyle/>
          <a:p>
            <a:pPr algn="ctr"/>
            <a:r>
              <a:rPr lang="en-GB" sz="1000" b="1" err="1">
                <a:solidFill>
                  <a:srgbClr val="008080"/>
                </a:solidFill>
              </a:rPr>
              <a:t>Hibak</a:t>
            </a:r>
            <a:r>
              <a:rPr lang="en-GB" sz="1000" b="1">
                <a:solidFill>
                  <a:srgbClr val="008080"/>
                </a:solidFill>
              </a:rPr>
              <a:t> Yusuf</a:t>
            </a:r>
          </a:p>
          <a:p>
            <a:pPr algn="ctr"/>
            <a:r>
              <a:rPr lang="en-GB" sz="1000" b="1"/>
              <a:t>Early Help Team Leader</a:t>
            </a:r>
          </a:p>
          <a:p>
            <a:pPr algn="ctr"/>
            <a:r>
              <a:rPr lang="en-GB" sz="1000" b="1">
                <a:solidFill>
                  <a:schemeClr val="bg1">
                    <a:lumMod val="65000"/>
                  </a:schemeClr>
                </a:solidFill>
              </a:rPr>
              <a:t>Children Services</a:t>
            </a:r>
            <a:endParaRPr lang="en-US" sz="1000" b="1">
              <a:solidFill>
                <a:schemeClr val="bg1">
                  <a:lumMod val="65000"/>
                </a:schemeClr>
              </a:solidFill>
            </a:endParaRPr>
          </a:p>
        </p:txBody>
      </p:sp>
      <p:pic>
        <p:nvPicPr>
          <p:cNvPr id="3" name="Picture 2">
            <a:extLst>
              <a:ext uri="{FF2B5EF4-FFF2-40B4-BE49-F238E27FC236}">
                <a16:creationId xmlns:a16="http://schemas.microsoft.com/office/drawing/2014/main" id="{ED189014-C0C6-694F-B6B9-4C40C2642BE9}"/>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7422197" y="1153089"/>
            <a:ext cx="1418400" cy="1418400"/>
          </a:xfrm>
          <a:prstGeom prst="rect">
            <a:avLst/>
          </a:prstGeom>
        </p:spPr>
      </p:pic>
      <p:pic>
        <p:nvPicPr>
          <p:cNvPr id="4" name="Picture 3">
            <a:extLst>
              <a:ext uri="{FF2B5EF4-FFF2-40B4-BE49-F238E27FC236}">
                <a16:creationId xmlns:a16="http://schemas.microsoft.com/office/drawing/2014/main" id="{528D05C4-DD28-F24D-AD98-0E704C857C8A}"/>
              </a:ext>
            </a:extLst>
          </p:cNvPr>
          <p:cNvPicPr>
            <a:picLocks noChangeAspect="1"/>
          </p:cNvPicPr>
          <p:nvPr/>
        </p:nvPicPr>
        <p:blipFill>
          <a:blip r:embed="rId18">
            <a:extLst>
              <a:ext uri="{BEBA8EAE-BF5A-486C-A8C5-ECC9F3942E4B}">
                <a14:imgProps xmlns:a14="http://schemas.microsoft.com/office/drawing/2010/main">
                  <a14:imgLayer r:embed="rId19">
                    <a14:imgEffect>
                      <a14:saturation sat="0"/>
                    </a14:imgEffect>
                  </a14:imgLayer>
                </a14:imgProps>
              </a:ext>
            </a:extLst>
          </a:blip>
          <a:stretch>
            <a:fillRect/>
          </a:stretch>
        </p:blipFill>
        <p:spPr>
          <a:xfrm>
            <a:off x="9405266" y="1191094"/>
            <a:ext cx="1418401" cy="1418401"/>
          </a:xfrm>
          <a:prstGeom prst="rect">
            <a:avLst/>
          </a:prstGeom>
        </p:spPr>
      </p:pic>
    </p:spTree>
    <p:extLst>
      <p:ext uri="{BB962C8B-B14F-4D97-AF65-F5344CB8AC3E}">
        <p14:creationId xmlns:p14="http://schemas.microsoft.com/office/powerpoint/2010/main" val="3852662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0"/>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668053" y="2526293"/>
            <a:ext cx="11337302"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6000" b="1">
                <a:solidFill>
                  <a:schemeClr val="bg1"/>
                </a:solidFill>
                <a:latin typeface="Open Sans"/>
                <a:ea typeface="Open Sans"/>
                <a:cs typeface="Open Sans"/>
              </a:rPr>
              <a:t>Context </a:t>
            </a:r>
          </a:p>
          <a:p>
            <a:pPr>
              <a:defRPr/>
            </a:pPr>
            <a:r>
              <a:rPr lang="en-US" sz="4400" b="1">
                <a:solidFill>
                  <a:schemeClr val="bg1"/>
                </a:solidFill>
                <a:latin typeface="Open Sans"/>
                <a:ea typeface="Open Sans"/>
                <a:cs typeface="Open Sans"/>
              </a:rPr>
              <a:t>What is the Community Directory and why are we re-designing it?  </a:t>
            </a:r>
            <a:endParaRPr kumimoji="0" lang="en-US" sz="4400" b="1" i="0" u="none" strike="noStrike" kern="1200" cap="none" spc="0" normalizeH="0" baseline="0" noProof="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997496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315B10BF2C2438482CECAEC79BEB5" ma:contentTypeVersion="15" ma:contentTypeDescription="Create a new document." ma:contentTypeScope="" ma:versionID="1675f491c6718b4dca228619fa59c047">
  <xsd:schema xmlns:xsd="http://www.w3.org/2001/XMLSchema" xmlns:xs="http://www.w3.org/2001/XMLSchema" xmlns:p="http://schemas.microsoft.com/office/2006/metadata/properties" xmlns:ns2="d243eb41-6dbc-4c90-bca6-c9c7e0979153" xmlns:ns3="59524c7f-fb47-4c57-a802-d98a9bf9dda4" xmlns:ns4="5a2951d8-0c2a-4140-8e54-868f5fa8b4ae" targetNamespace="http://schemas.microsoft.com/office/2006/metadata/properties" ma:root="true" ma:fieldsID="4bea1d79d02f949eb030ed6e988604f6" ns2:_="" ns3:_="" ns4:_="">
    <xsd:import namespace="d243eb41-6dbc-4c90-bca6-c9c7e0979153"/>
    <xsd:import namespace="59524c7f-fb47-4c57-a802-d98a9bf9dda4"/>
    <xsd:import namespace="5a2951d8-0c2a-4140-8e54-868f5fa8b4a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3eb41-6dbc-4c90-bca6-c9c7e09791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4669cda-99f2-4ea9-a89b-c1bb7356f25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524c7f-fb47-4c57-a802-d98a9bf9dda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2951d8-0c2a-4140-8e54-868f5fa8b4a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94b60c1-2afc-427e-bb09-a0a2f3b352ee}" ma:internalName="TaxCatchAll" ma:showField="CatchAllData" ma:web="59524c7f-fb47-4c57-a802-d98a9bf9dd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9524c7f-fb47-4c57-a802-d98a9bf9dda4">
      <UserInfo>
        <DisplayName>Alex Sturtivant</DisplayName>
        <AccountId>34</AccountId>
        <AccountType/>
      </UserInfo>
      <UserInfo>
        <DisplayName>Marcia Hewitt</DisplayName>
        <AccountId>61</AccountId>
        <AccountType/>
      </UserInfo>
      <UserInfo>
        <DisplayName>Jane Connor</DisplayName>
        <AccountId>63</AccountId>
        <AccountType/>
      </UserInfo>
      <UserInfo>
        <DisplayName>Bethany Mindham</DisplayName>
        <AccountId>29</AccountId>
        <AccountType/>
      </UserInfo>
      <UserInfo>
        <DisplayName>Dan Harper-Wain</DisplayName>
        <AccountId>74</AccountId>
        <AccountType/>
      </UserInfo>
    </SharedWithUsers>
    <TaxCatchAll xmlns="5a2951d8-0c2a-4140-8e54-868f5fa8b4ae" xsi:nil="true"/>
    <lcf76f155ced4ddcb4097134ff3c332f xmlns="d243eb41-6dbc-4c90-bca6-c9c7e097915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45735C-0DF4-4AE1-8C50-363BF84EC8BD}"/>
</file>

<file path=customXml/itemProps2.xml><?xml version="1.0" encoding="utf-8"?>
<ds:datastoreItem xmlns:ds="http://schemas.openxmlformats.org/officeDocument/2006/customXml" ds:itemID="{12CFFDFE-1D47-445E-8AD5-CE8C9D03F304}">
  <ds:schemaRefs>
    <ds:schemaRef ds:uri="http://schemas.microsoft.com/sharepoint/v3/contenttype/forms"/>
  </ds:schemaRefs>
</ds:datastoreItem>
</file>

<file path=customXml/itemProps3.xml><?xml version="1.0" encoding="utf-8"?>
<ds:datastoreItem xmlns:ds="http://schemas.openxmlformats.org/officeDocument/2006/customXml" ds:itemID="{65E0E752-ED81-4FF3-9F7B-50234F213E6D}">
  <ds:schemaRefs>
    <ds:schemaRef ds:uri="59524c7f-fb47-4c57-a802-d98a9bf9dda4"/>
    <ds:schemaRef ds:uri="d243eb41-6dbc-4c90-bca6-c9c7e09791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37</Slides>
  <Notes>27</Notes>
  <HiddenSlides>0</HiddenSlide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Theme</vt:lpstr>
      <vt:lpstr>1_Office Theme</vt:lpstr>
      <vt:lpstr>office theme</vt:lpstr>
      <vt:lpstr>PowerPoint Presentation</vt:lpstr>
      <vt:lpstr>PowerPoint Presentation</vt:lpstr>
      <vt:lpstr>PowerPoint Presentation</vt:lpstr>
      <vt:lpstr>PowerPoint Presentation</vt:lpstr>
      <vt:lpstr>PowerPoint Presentation</vt:lpstr>
      <vt:lpstr>Our ask of you for the next hour…</vt:lpstr>
      <vt:lpstr>PowerPoint Presentation</vt:lpstr>
      <vt:lpstr>A blended team from across the Council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delivery plan</vt:lpstr>
      <vt:lpstr>PowerPoint Presentation</vt:lpstr>
      <vt:lpstr>PowerPoint Presentation</vt:lpstr>
      <vt:lpstr>PowerPoint Presentation</vt:lpstr>
      <vt:lpstr>Then we’ll do in-depth research with a specific service area</vt:lpstr>
      <vt:lpstr>PowerPoint Presentation</vt:lpstr>
      <vt:lpstr>Taking a people-centred, holistic and co-creative approach  </vt:lpstr>
      <vt:lpstr>PowerPoint Presentation</vt:lpstr>
      <vt:lpstr>Prompt questions</vt:lpstr>
      <vt:lpstr>PowerPoint Presentation</vt:lpstr>
      <vt:lpstr>PowerPoint Presentation</vt:lpstr>
      <vt:lpstr>PowerPoint Presentation</vt:lpstr>
      <vt:lpstr>Over to you!</vt:lpstr>
      <vt:lpstr>PowerPoint Presentation</vt:lpstr>
      <vt:lpstr>PowerPoint Presentation</vt:lpstr>
      <vt:lpstr>How to stay in touch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 Mindham</dc:creator>
  <cp:revision>1</cp:revision>
  <dcterms:created xsi:type="dcterms:W3CDTF">2021-11-26T14:58:12Z</dcterms:created>
  <dcterms:modified xsi:type="dcterms:W3CDTF">2021-12-03T10:19:36Z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0x010100555315B10BF2C2438482CECAEC79BEB5</vt:lpwstr>
  </property>
  <property fmtid="{D5CDD505-2E9C-101B-9397-08002B2CF9AE}" pid="3" name="MediaServiceImageTags">
    <vt:lpwstr/>
  </property>
</Properties>
</file>