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14_248490B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6"/>
  </p:notesMasterIdLst>
  <p:sldIdLst>
    <p:sldId id="257" r:id="rId5"/>
    <p:sldId id="261" r:id="rId6"/>
    <p:sldId id="4230" r:id="rId7"/>
    <p:sldId id="4234" r:id="rId8"/>
    <p:sldId id="264" r:id="rId9"/>
    <p:sldId id="265" r:id="rId10"/>
    <p:sldId id="270" r:id="rId11"/>
    <p:sldId id="273" r:id="rId12"/>
    <p:sldId id="4221" r:id="rId13"/>
    <p:sldId id="4376" r:id="rId14"/>
    <p:sldId id="4375" r:id="rId15"/>
    <p:sldId id="4228" r:id="rId16"/>
    <p:sldId id="4355" r:id="rId17"/>
    <p:sldId id="4361" r:id="rId18"/>
    <p:sldId id="4365" r:id="rId19"/>
    <p:sldId id="4364" r:id="rId20"/>
    <p:sldId id="4366" r:id="rId21"/>
    <p:sldId id="4368" r:id="rId22"/>
    <p:sldId id="4369" r:id="rId23"/>
    <p:sldId id="4367" r:id="rId24"/>
    <p:sldId id="4370" r:id="rId25"/>
    <p:sldId id="4372" r:id="rId26"/>
    <p:sldId id="4377" r:id="rId27"/>
    <p:sldId id="4374" r:id="rId28"/>
    <p:sldId id="4373" r:id="rId29"/>
    <p:sldId id="4378" r:id="rId30"/>
    <p:sldId id="4232" r:id="rId31"/>
    <p:sldId id="4379" r:id="rId32"/>
    <p:sldId id="4226" r:id="rId33"/>
    <p:sldId id="4236" r:id="rId34"/>
    <p:sldId id="42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64066B-F763-FD58-4737-8320933C3631}" name="Bethany Mindham" initials="BM" userId="S::bethany.mindham@royalgreenwich.gov.uk::335b0bfb-97a9-434b-9485-cdce9611e571" providerId="AD"/>
  <p188:author id="{7C650884-DB35-7087-3DFC-A6A44396BB72}" name="Yu-Hsuan Ho" initials="YHH" userId="S::yu-hsuan.ho@royalgreenwich.gov.uk::7280e5fb-ee59-4ff5-9a5c-6781f40a6885" providerId="AD"/>
  <p188:author id="{0F65A496-1998-1A7D-F96B-2A4C46A1480D}" name="Bethany Mindham" initials="BM" userId="S::Bethany.Mindham@royalgreenwich.gov.uk::335b0bfb-97a9-434b-9485-cdce9611e571" providerId="AD"/>
  <p188:author id="{DCAFEBA5-C484-CFC9-AC09-7B9EED2DC81B}" name="Alysia-Marie Annett" initials="AA" userId="S::alysia-marie.annett@royalgreenwich.gov.uk::e7bf688c-ccea-4248-8dab-8092b7e4c7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A977C-7EAA-47C4-ABFB-4CE9894CB17A}" v="1448" dt="2022-06-21T13:00:56.125"/>
    <p1510:client id="{472F71AB-C9C2-57AF-EB86-213391132496}" v="29" dt="2022-06-21T14:54:31.201"/>
    <p1510:client id="{49830E6B-25A2-73AD-C13D-B730A38E85EB}" v="55" dt="2022-06-21T08:15:14.187"/>
    <p1510:client id="{509656F1-9017-80F7-3E4E-604F1AD505B3}" v="2" dt="2022-06-28T15:26:02.311"/>
    <p1510:client id="{9759A2EC-A848-2E48-B380-2FB947784DD1}" v="10540" dt="2022-06-21T14:56:19.132"/>
    <p1510:client id="{CC63B280-1A3F-23F8-A2C8-2C281C38A1CC}" v="143" dt="2022-06-21T14:42:50.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Sturtivant" userId="05ead3f8-a71e-41c6-9f9d-44406ed944f2" providerId="ADAL" clId="{2F1A977C-7EAA-47C4-ABFB-4CE9894CB17A}"/>
    <pc:docChg chg="undo custSel addSld delSld modSld sldOrd">
      <pc:chgData name="Alex Sturtivant" userId="05ead3f8-a71e-41c6-9f9d-44406ed944f2" providerId="ADAL" clId="{2F1A977C-7EAA-47C4-ABFB-4CE9894CB17A}" dt="2022-06-21T13:00:56.125" v="1442" actId="27636"/>
      <pc:docMkLst>
        <pc:docMk/>
      </pc:docMkLst>
      <pc:sldChg chg="modSp mod">
        <pc:chgData name="Alex Sturtivant" userId="05ead3f8-a71e-41c6-9f9d-44406ed944f2" providerId="ADAL" clId="{2F1A977C-7EAA-47C4-ABFB-4CE9894CB17A}" dt="2022-06-20T09:34:43.807" v="1061" actId="20577"/>
        <pc:sldMkLst>
          <pc:docMk/>
          <pc:sldMk cId="530842881" sldId="257"/>
        </pc:sldMkLst>
        <pc:spChg chg="mod">
          <ac:chgData name="Alex Sturtivant" userId="05ead3f8-a71e-41c6-9f9d-44406ed944f2" providerId="ADAL" clId="{2F1A977C-7EAA-47C4-ABFB-4CE9894CB17A}" dt="2022-06-20T09:34:43.807" v="1061" actId="20577"/>
          <ac:spMkLst>
            <pc:docMk/>
            <pc:sldMk cId="530842881" sldId="257"/>
            <ac:spMk id="6" creationId="{E3715292-C26B-0E4A-9102-E4DB47DB09BB}"/>
          </ac:spMkLst>
        </pc:spChg>
      </pc:sldChg>
      <pc:sldChg chg="modNotesTx">
        <pc:chgData name="Alex Sturtivant" userId="05ead3f8-a71e-41c6-9f9d-44406ed944f2" providerId="ADAL" clId="{2F1A977C-7EAA-47C4-ABFB-4CE9894CB17A}" dt="2022-06-21T08:08:59.170" v="1440" actId="20577"/>
        <pc:sldMkLst>
          <pc:docMk/>
          <pc:sldMk cId="3870550845" sldId="270"/>
        </pc:sldMkLst>
      </pc:sldChg>
      <pc:sldChg chg="modSp mod modNotesTx">
        <pc:chgData name="Alex Sturtivant" userId="05ead3f8-a71e-41c6-9f9d-44406ed944f2" providerId="ADAL" clId="{2F1A977C-7EAA-47C4-ABFB-4CE9894CB17A}" dt="2022-06-21T07:58:57.649" v="1062"/>
        <pc:sldMkLst>
          <pc:docMk/>
          <pc:sldMk cId="2395327710" sldId="273"/>
        </pc:sldMkLst>
        <pc:spChg chg="mod">
          <ac:chgData name="Alex Sturtivant" userId="05ead3f8-a71e-41c6-9f9d-44406ed944f2" providerId="ADAL" clId="{2F1A977C-7EAA-47C4-ABFB-4CE9894CB17A}" dt="2022-06-20T07:41:55.686" v="201" actId="1076"/>
          <ac:spMkLst>
            <pc:docMk/>
            <pc:sldMk cId="2395327710" sldId="273"/>
            <ac:spMk id="4" creationId="{40204411-2DCD-4FCE-8A4F-F7B4E8BB8411}"/>
          </ac:spMkLst>
        </pc:spChg>
        <pc:spChg chg="mod">
          <ac:chgData name="Alex Sturtivant" userId="05ead3f8-a71e-41c6-9f9d-44406ed944f2" providerId="ADAL" clId="{2F1A977C-7EAA-47C4-ABFB-4CE9894CB17A}" dt="2022-06-20T07:42:49.263" v="216" actId="20577"/>
          <ac:spMkLst>
            <pc:docMk/>
            <pc:sldMk cId="2395327710" sldId="273"/>
            <ac:spMk id="6" creationId="{5CADC8EC-DAE7-0845-AB85-A2A4CADB880A}"/>
          </ac:spMkLst>
        </pc:spChg>
      </pc:sldChg>
      <pc:sldChg chg="addSp delSp modSp mod modNotesTx">
        <pc:chgData name="Alex Sturtivant" userId="05ead3f8-a71e-41c6-9f9d-44406ed944f2" providerId="ADAL" clId="{2F1A977C-7EAA-47C4-ABFB-4CE9894CB17A}" dt="2022-06-21T07:59:07.192" v="1063"/>
        <pc:sldMkLst>
          <pc:docMk/>
          <pc:sldMk cId="2403839292" sldId="4221"/>
        </pc:sldMkLst>
        <pc:spChg chg="mod">
          <ac:chgData name="Alex Sturtivant" userId="05ead3f8-a71e-41c6-9f9d-44406ed944f2" providerId="ADAL" clId="{2F1A977C-7EAA-47C4-ABFB-4CE9894CB17A}" dt="2022-06-20T08:17:49.725" v="736" actId="20577"/>
          <ac:spMkLst>
            <pc:docMk/>
            <pc:sldMk cId="2403839292" sldId="4221"/>
            <ac:spMk id="2" creationId="{90BCCE7A-0953-461F-6F0E-8A2C1B958D62}"/>
          </ac:spMkLst>
        </pc:spChg>
        <pc:spChg chg="add mod">
          <ac:chgData name="Alex Sturtivant" userId="05ead3f8-a71e-41c6-9f9d-44406ed944f2" providerId="ADAL" clId="{2F1A977C-7EAA-47C4-ABFB-4CE9894CB17A}" dt="2022-06-20T08:13:34.460" v="365" actId="1036"/>
          <ac:spMkLst>
            <pc:docMk/>
            <pc:sldMk cId="2403839292" sldId="4221"/>
            <ac:spMk id="8" creationId="{37AD1161-B75A-C904-A9C5-3E704920A342}"/>
          </ac:spMkLst>
        </pc:spChg>
        <pc:spChg chg="add mod">
          <ac:chgData name="Alex Sturtivant" userId="05ead3f8-a71e-41c6-9f9d-44406ed944f2" providerId="ADAL" clId="{2F1A977C-7EAA-47C4-ABFB-4CE9894CB17A}" dt="2022-06-20T08:13:34.460" v="365" actId="1036"/>
          <ac:spMkLst>
            <pc:docMk/>
            <pc:sldMk cId="2403839292" sldId="4221"/>
            <ac:spMk id="9" creationId="{A53780D0-78A5-7FF7-BA07-7C390859D134}"/>
          </ac:spMkLst>
        </pc:spChg>
        <pc:spChg chg="add mod">
          <ac:chgData name="Alex Sturtivant" userId="05ead3f8-a71e-41c6-9f9d-44406ed944f2" providerId="ADAL" clId="{2F1A977C-7EAA-47C4-ABFB-4CE9894CB17A}" dt="2022-06-20T08:13:34.460" v="365" actId="1036"/>
          <ac:spMkLst>
            <pc:docMk/>
            <pc:sldMk cId="2403839292" sldId="4221"/>
            <ac:spMk id="10" creationId="{E5CDC741-712E-344A-EB21-90717D06BC79}"/>
          </ac:spMkLst>
        </pc:spChg>
        <pc:spChg chg="add mod">
          <ac:chgData name="Alex Sturtivant" userId="05ead3f8-a71e-41c6-9f9d-44406ed944f2" providerId="ADAL" clId="{2F1A977C-7EAA-47C4-ABFB-4CE9894CB17A}" dt="2022-06-20T08:13:34.460" v="365" actId="1036"/>
          <ac:spMkLst>
            <pc:docMk/>
            <pc:sldMk cId="2403839292" sldId="4221"/>
            <ac:spMk id="15" creationId="{18413AB3-5773-8EE4-475F-8B1EC900D93F}"/>
          </ac:spMkLst>
        </pc:spChg>
        <pc:picChg chg="add mod">
          <ac:chgData name="Alex Sturtivant" userId="05ead3f8-a71e-41c6-9f9d-44406ed944f2" providerId="ADAL" clId="{2F1A977C-7EAA-47C4-ABFB-4CE9894CB17A}" dt="2022-06-20T08:24:24.484" v="974" actId="14861"/>
          <ac:picMkLst>
            <pc:docMk/>
            <pc:sldMk cId="2403839292" sldId="4221"/>
            <ac:picMk id="6" creationId="{3FE48915-E9CD-2639-5F9A-8859227222DB}"/>
          </ac:picMkLst>
        </pc:picChg>
        <pc:picChg chg="del">
          <ac:chgData name="Alex Sturtivant" userId="05ead3f8-a71e-41c6-9f9d-44406ed944f2" providerId="ADAL" clId="{2F1A977C-7EAA-47C4-ABFB-4CE9894CB17A}" dt="2022-06-20T08:05:40.359" v="224" actId="478"/>
          <ac:picMkLst>
            <pc:docMk/>
            <pc:sldMk cId="2403839292" sldId="4221"/>
            <ac:picMk id="7" creationId="{3E0E2FE9-96DE-4F91-A005-9720EBA5D51C}"/>
          </ac:picMkLst>
        </pc:picChg>
        <pc:picChg chg="add mod">
          <ac:chgData name="Alex Sturtivant" userId="05ead3f8-a71e-41c6-9f9d-44406ed944f2" providerId="ADAL" clId="{2F1A977C-7EAA-47C4-ABFB-4CE9894CB17A}" dt="2022-06-20T08:13:34.460" v="365" actId="1036"/>
          <ac:picMkLst>
            <pc:docMk/>
            <pc:sldMk cId="2403839292" sldId="4221"/>
            <ac:picMk id="14" creationId="{5DEC778F-D657-57A7-4D61-A83A8D84A388}"/>
          </ac:picMkLst>
        </pc:picChg>
        <pc:cxnChg chg="add mod">
          <ac:chgData name="Alex Sturtivant" userId="05ead3f8-a71e-41c6-9f9d-44406ed944f2" providerId="ADAL" clId="{2F1A977C-7EAA-47C4-ABFB-4CE9894CB17A}" dt="2022-06-20T08:13:34.460" v="365" actId="1036"/>
          <ac:cxnSpMkLst>
            <pc:docMk/>
            <pc:sldMk cId="2403839292" sldId="4221"/>
            <ac:cxnSpMk id="11" creationId="{A5D33157-0F39-D4D0-28C1-C4ECF317E57C}"/>
          </ac:cxnSpMkLst>
        </pc:cxnChg>
        <pc:cxnChg chg="add mod">
          <ac:chgData name="Alex Sturtivant" userId="05ead3f8-a71e-41c6-9f9d-44406ed944f2" providerId="ADAL" clId="{2F1A977C-7EAA-47C4-ABFB-4CE9894CB17A}" dt="2022-06-20T08:13:34.460" v="365" actId="1036"/>
          <ac:cxnSpMkLst>
            <pc:docMk/>
            <pc:sldMk cId="2403839292" sldId="4221"/>
            <ac:cxnSpMk id="12" creationId="{8FC33293-B360-FAB1-8B5B-5C57C7472E65}"/>
          </ac:cxnSpMkLst>
        </pc:cxnChg>
        <pc:cxnChg chg="add mod">
          <ac:chgData name="Alex Sturtivant" userId="05ead3f8-a71e-41c6-9f9d-44406ed944f2" providerId="ADAL" clId="{2F1A977C-7EAA-47C4-ABFB-4CE9894CB17A}" dt="2022-06-20T08:13:34.460" v="365" actId="1036"/>
          <ac:cxnSpMkLst>
            <pc:docMk/>
            <pc:sldMk cId="2403839292" sldId="4221"/>
            <ac:cxnSpMk id="13" creationId="{63B70A1A-B219-36EC-CFC3-2A34937CC5D3}"/>
          </ac:cxnSpMkLst>
        </pc:cxnChg>
        <pc:cxnChg chg="add del">
          <ac:chgData name="Alex Sturtivant" userId="05ead3f8-a71e-41c6-9f9d-44406ed944f2" providerId="ADAL" clId="{2F1A977C-7EAA-47C4-ABFB-4CE9894CB17A}" dt="2022-06-20T08:09:37.636" v="323" actId="11529"/>
          <ac:cxnSpMkLst>
            <pc:docMk/>
            <pc:sldMk cId="2403839292" sldId="4221"/>
            <ac:cxnSpMk id="17" creationId="{6A0E1337-467E-A32C-45D0-C49425D208F6}"/>
          </ac:cxnSpMkLst>
        </pc:cxnChg>
        <pc:cxnChg chg="add mod">
          <ac:chgData name="Alex Sturtivant" userId="05ead3f8-a71e-41c6-9f9d-44406ed944f2" providerId="ADAL" clId="{2F1A977C-7EAA-47C4-ABFB-4CE9894CB17A}" dt="2022-06-20T08:13:34.460" v="365" actId="1036"/>
          <ac:cxnSpMkLst>
            <pc:docMk/>
            <pc:sldMk cId="2403839292" sldId="4221"/>
            <ac:cxnSpMk id="19" creationId="{94E2FA11-B3AD-F13E-8132-47D02676CAF4}"/>
          </ac:cxnSpMkLst>
        </pc:cxnChg>
        <pc:cxnChg chg="add mod">
          <ac:chgData name="Alex Sturtivant" userId="05ead3f8-a71e-41c6-9f9d-44406ed944f2" providerId="ADAL" clId="{2F1A977C-7EAA-47C4-ABFB-4CE9894CB17A}" dt="2022-06-20T08:13:34.460" v="365" actId="1036"/>
          <ac:cxnSpMkLst>
            <pc:docMk/>
            <pc:sldMk cId="2403839292" sldId="4221"/>
            <ac:cxnSpMk id="21" creationId="{5C279ED2-3998-05F7-B22E-C0A1B4D18CC0}"/>
          </ac:cxnSpMkLst>
        </pc:cxnChg>
      </pc:sldChg>
      <pc:sldChg chg="modSp mod">
        <pc:chgData name="Alex Sturtivant" userId="05ead3f8-a71e-41c6-9f9d-44406ed944f2" providerId="ADAL" clId="{2F1A977C-7EAA-47C4-ABFB-4CE9894CB17A}" dt="2022-06-20T08:29:29.992" v="1051" actId="20577"/>
        <pc:sldMkLst>
          <pc:docMk/>
          <pc:sldMk cId="1345564043" sldId="4228"/>
        </pc:sldMkLst>
        <pc:spChg chg="mod">
          <ac:chgData name="Alex Sturtivant" userId="05ead3f8-a71e-41c6-9f9d-44406ed944f2" providerId="ADAL" clId="{2F1A977C-7EAA-47C4-ABFB-4CE9894CB17A}" dt="2022-06-20T08:29:29.992" v="1051" actId="20577"/>
          <ac:spMkLst>
            <pc:docMk/>
            <pc:sldMk cId="1345564043" sldId="4228"/>
            <ac:spMk id="6" creationId="{5CADC8EC-DAE7-0845-AB85-A2A4CADB880A}"/>
          </ac:spMkLst>
        </pc:spChg>
      </pc:sldChg>
      <pc:sldChg chg="modSp mod">
        <pc:chgData name="Alex Sturtivant" userId="05ead3f8-a71e-41c6-9f9d-44406ed944f2" providerId="ADAL" clId="{2F1A977C-7EAA-47C4-ABFB-4CE9894CB17A}" dt="2022-06-21T13:00:56.125" v="1442" actId="27636"/>
        <pc:sldMkLst>
          <pc:docMk/>
          <pc:sldMk cId="3752962779" sldId="4232"/>
        </pc:sldMkLst>
        <pc:spChg chg="mod">
          <ac:chgData name="Alex Sturtivant" userId="05ead3f8-a71e-41c6-9f9d-44406ed944f2" providerId="ADAL" clId="{2F1A977C-7EAA-47C4-ABFB-4CE9894CB17A}" dt="2022-06-21T13:00:56.125" v="1442" actId="27636"/>
          <ac:spMkLst>
            <pc:docMk/>
            <pc:sldMk cId="3752962779" sldId="4232"/>
            <ac:spMk id="3" creationId="{07B54E84-FBE6-AA1B-3198-F47EFE235B0C}"/>
          </ac:spMkLst>
        </pc:spChg>
      </pc:sldChg>
      <pc:sldChg chg="del ord">
        <pc:chgData name="Alex Sturtivant" userId="05ead3f8-a71e-41c6-9f9d-44406ed944f2" providerId="ADAL" clId="{2F1A977C-7EAA-47C4-ABFB-4CE9894CB17A}" dt="2022-06-20T08:23:27.159" v="972" actId="47"/>
        <pc:sldMkLst>
          <pc:docMk/>
          <pc:sldMk cId="334671021" sldId="4235"/>
        </pc:sldMkLst>
      </pc:sldChg>
      <pc:sldChg chg="modSp mod">
        <pc:chgData name="Alex Sturtivant" userId="05ead3f8-a71e-41c6-9f9d-44406ed944f2" providerId="ADAL" clId="{2F1A977C-7EAA-47C4-ABFB-4CE9894CB17A}" dt="2022-06-21T08:02:28.827" v="1107" actId="20577"/>
        <pc:sldMkLst>
          <pc:docMk/>
          <pc:sldMk cId="2626709824" sldId="4364"/>
        </pc:sldMkLst>
        <pc:spChg chg="mod">
          <ac:chgData name="Alex Sturtivant" userId="05ead3f8-a71e-41c6-9f9d-44406ed944f2" providerId="ADAL" clId="{2F1A977C-7EAA-47C4-ABFB-4CE9894CB17A}" dt="2022-06-21T08:02:28.827" v="1107" actId="20577"/>
          <ac:spMkLst>
            <pc:docMk/>
            <pc:sldMk cId="2626709824" sldId="4364"/>
            <ac:spMk id="10" creationId="{D21C7F68-94BF-CE20-2361-D76E2ABC326D}"/>
          </ac:spMkLst>
        </pc:spChg>
      </pc:sldChg>
      <pc:sldChg chg="addSp modSp add mod modAnim modNotesTx">
        <pc:chgData name="Alex Sturtivant" userId="05ead3f8-a71e-41c6-9f9d-44406ed944f2" providerId="ADAL" clId="{2F1A977C-7EAA-47C4-ABFB-4CE9894CB17A}" dt="2022-06-21T08:01:17.516" v="1094" actId="20577"/>
        <pc:sldMkLst>
          <pc:docMk/>
          <pc:sldMk cId="1343756162" sldId="4375"/>
        </pc:sldMkLst>
        <pc:spChg chg="mod">
          <ac:chgData name="Alex Sturtivant" userId="05ead3f8-a71e-41c6-9f9d-44406ed944f2" providerId="ADAL" clId="{2F1A977C-7EAA-47C4-ABFB-4CE9894CB17A}" dt="2022-06-20T08:18:42.889" v="871" actId="20577"/>
          <ac:spMkLst>
            <pc:docMk/>
            <pc:sldMk cId="1343756162" sldId="4375"/>
            <ac:spMk id="2" creationId="{90BCCE7A-0953-461F-6F0E-8A2C1B958D62}"/>
          </ac:spMkLst>
        </pc:spChg>
        <pc:spChg chg="add mod">
          <ac:chgData name="Alex Sturtivant" userId="05ead3f8-a71e-41c6-9f9d-44406ed944f2" providerId="ADAL" clId="{2F1A977C-7EAA-47C4-ABFB-4CE9894CB17A}" dt="2022-06-20T08:22:50.542" v="958" actId="1076"/>
          <ac:spMkLst>
            <pc:docMk/>
            <pc:sldMk cId="1343756162" sldId="4375"/>
            <ac:spMk id="12" creationId="{D0CE0C1D-8454-BCE1-64D4-8D8ABC42833F}"/>
          </ac:spMkLst>
        </pc:spChg>
        <pc:spChg chg="add mod">
          <ac:chgData name="Alex Sturtivant" userId="05ead3f8-a71e-41c6-9f9d-44406ed944f2" providerId="ADAL" clId="{2F1A977C-7EAA-47C4-ABFB-4CE9894CB17A}" dt="2022-06-20T08:23:01.521" v="963" actId="1076"/>
          <ac:spMkLst>
            <pc:docMk/>
            <pc:sldMk cId="1343756162" sldId="4375"/>
            <ac:spMk id="13" creationId="{99EBCAD5-2A52-0851-6F64-8D36FCA17D81}"/>
          </ac:spMkLst>
        </pc:spChg>
        <pc:spChg chg="add mod">
          <ac:chgData name="Alex Sturtivant" userId="05ead3f8-a71e-41c6-9f9d-44406ed944f2" providerId="ADAL" clId="{2F1A977C-7EAA-47C4-ABFB-4CE9894CB17A}" dt="2022-06-20T08:23:09.708" v="967" actId="20577"/>
          <ac:spMkLst>
            <pc:docMk/>
            <pc:sldMk cId="1343756162" sldId="4375"/>
            <ac:spMk id="14" creationId="{C0E9FFFC-ACDD-E77E-E301-F528F450237D}"/>
          </ac:spMkLst>
        </pc:spChg>
        <pc:spChg chg="add mod">
          <ac:chgData name="Alex Sturtivant" userId="05ead3f8-a71e-41c6-9f9d-44406ed944f2" providerId="ADAL" clId="{2F1A977C-7EAA-47C4-ABFB-4CE9894CB17A}" dt="2022-06-20T08:23:17.040" v="971" actId="20577"/>
          <ac:spMkLst>
            <pc:docMk/>
            <pc:sldMk cId="1343756162" sldId="4375"/>
            <ac:spMk id="15" creationId="{FA7F52A9-0C58-0A5C-98B2-BACBAC4B088C}"/>
          </ac:spMkLst>
        </pc:spChg>
        <pc:picChg chg="add mod">
          <ac:chgData name="Alex Sturtivant" userId="05ead3f8-a71e-41c6-9f9d-44406ed944f2" providerId="ADAL" clId="{2F1A977C-7EAA-47C4-ABFB-4CE9894CB17A}" dt="2022-06-20T08:21:59.435" v="943" actId="1036"/>
          <ac:picMkLst>
            <pc:docMk/>
            <pc:sldMk cId="1343756162" sldId="4375"/>
            <ac:picMk id="6" creationId="{66490C4B-103A-AA6F-635E-1E5C7CBFC330}"/>
          </ac:picMkLst>
        </pc:picChg>
        <pc:picChg chg="mod">
          <ac:chgData name="Alex Sturtivant" userId="05ead3f8-a71e-41c6-9f9d-44406ed944f2" providerId="ADAL" clId="{2F1A977C-7EAA-47C4-ABFB-4CE9894CB17A}" dt="2022-06-20T08:14:34.608" v="367" actId="1076"/>
          <ac:picMkLst>
            <pc:docMk/>
            <pc:sldMk cId="1343756162" sldId="4375"/>
            <ac:picMk id="7" creationId="{3E0E2FE9-96DE-4F91-A005-9720EBA5D51C}"/>
          </ac:picMkLst>
        </pc:picChg>
        <pc:picChg chg="add mod">
          <ac:chgData name="Alex Sturtivant" userId="05ead3f8-a71e-41c6-9f9d-44406ed944f2" providerId="ADAL" clId="{2F1A977C-7EAA-47C4-ABFB-4CE9894CB17A}" dt="2022-06-20T08:21:55.324" v="939" actId="1036"/>
          <ac:picMkLst>
            <pc:docMk/>
            <pc:sldMk cId="1343756162" sldId="4375"/>
            <ac:picMk id="8" creationId="{3D806686-AC0F-F2BB-6315-2262F62E4A5C}"/>
          </ac:picMkLst>
        </pc:picChg>
        <pc:picChg chg="add mod">
          <ac:chgData name="Alex Sturtivant" userId="05ead3f8-a71e-41c6-9f9d-44406ed944f2" providerId="ADAL" clId="{2F1A977C-7EAA-47C4-ABFB-4CE9894CB17A}" dt="2022-06-20T08:21:57.545" v="941" actId="1036"/>
          <ac:picMkLst>
            <pc:docMk/>
            <pc:sldMk cId="1343756162" sldId="4375"/>
            <ac:picMk id="10" creationId="{FB3EFE4E-3857-053E-5137-DFDA072EAD1A}"/>
          </ac:picMkLst>
        </pc:picChg>
        <pc:picChg chg="add mod">
          <ac:chgData name="Alex Sturtivant" userId="05ead3f8-a71e-41c6-9f9d-44406ed944f2" providerId="ADAL" clId="{2F1A977C-7EAA-47C4-ABFB-4CE9894CB17A}" dt="2022-06-20T08:21:52.306" v="937" actId="1035"/>
          <ac:picMkLst>
            <pc:docMk/>
            <pc:sldMk cId="1343756162" sldId="4375"/>
            <ac:picMk id="11" creationId="{97E5E474-D11D-0513-A8E9-3A8903561D9F}"/>
          </ac:picMkLst>
        </pc:picChg>
      </pc:sldChg>
      <pc:sldChg chg="addSp delSp modSp add mod modNotesTx">
        <pc:chgData name="Alex Sturtivant" userId="05ead3f8-a71e-41c6-9f9d-44406ed944f2" providerId="ADAL" clId="{2F1A977C-7EAA-47C4-ABFB-4CE9894CB17A}" dt="2022-06-21T07:59:16.490" v="1064"/>
        <pc:sldMkLst>
          <pc:docMk/>
          <pc:sldMk cId="2135507664" sldId="4376"/>
        </pc:sldMkLst>
        <pc:spChg chg="mod">
          <ac:chgData name="Alex Sturtivant" userId="05ead3f8-a71e-41c6-9f9d-44406ed944f2" providerId="ADAL" clId="{2F1A977C-7EAA-47C4-ABFB-4CE9894CB17A}" dt="2022-06-20T08:18:13.728" v="799" actId="20577"/>
          <ac:spMkLst>
            <pc:docMk/>
            <pc:sldMk cId="2135507664" sldId="4376"/>
            <ac:spMk id="2" creationId="{90BCCE7A-0953-461F-6F0E-8A2C1B958D62}"/>
          </ac:spMkLst>
        </pc:spChg>
        <pc:spChg chg="del">
          <ac:chgData name="Alex Sturtivant" userId="05ead3f8-a71e-41c6-9f9d-44406ed944f2" providerId="ADAL" clId="{2F1A977C-7EAA-47C4-ABFB-4CE9894CB17A}" dt="2022-06-20T08:14:41.916" v="369" actId="478"/>
          <ac:spMkLst>
            <pc:docMk/>
            <pc:sldMk cId="2135507664" sldId="4376"/>
            <ac:spMk id="8" creationId="{37AD1161-B75A-C904-A9C5-3E704920A342}"/>
          </ac:spMkLst>
        </pc:spChg>
        <pc:spChg chg="del">
          <ac:chgData name="Alex Sturtivant" userId="05ead3f8-a71e-41c6-9f9d-44406ed944f2" providerId="ADAL" clId="{2F1A977C-7EAA-47C4-ABFB-4CE9894CB17A}" dt="2022-06-20T08:14:41.916" v="369" actId="478"/>
          <ac:spMkLst>
            <pc:docMk/>
            <pc:sldMk cId="2135507664" sldId="4376"/>
            <ac:spMk id="9" creationId="{A53780D0-78A5-7FF7-BA07-7C390859D134}"/>
          </ac:spMkLst>
        </pc:spChg>
        <pc:spChg chg="del">
          <ac:chgData name="Alex Sturtivant" userId="05ead3f8-a71e-41c6-9f9d-44406ed944f2" providerId="ADAL" clId="{2F1A977C-7EAA-47C4-ABFB-4CE9894CB17A}" dt="2022-06-20T08:14:41.916" v="369" actId="478"/>
          <ac:spMkLst>
            <pc:docMk/>
            <pc:sldMk cId="2135507664" sldId="4376"/>
            <ac:spMk id="10" creationId="{E5CDC741-712E-344A-EB21-90717D06BC79}"/>
          </ac:spMkLst>
        </pc:spChg>
        <pc:spChg chg="del">
          <ac:chgData name="Alex Sturtivant" userId="05ead3f8-a71e-41c6-9f9d-44406ed944f2" providerId="ADAL" clId="{2F1A977C-7EAA-47C4-ABFB-4CE9894CB17A}" dt="2022-06-20T08:14:41.916" v="369" actId="478"/>
          <ac:spMkLst>
            <pc:docMk/>
            <pc:sldMk cId="2135507664" sldId="4376"/>
            <ac:spMk id="15" creationId="{18413AB3-5773-8EE4-475F-8B1EC900D93F}"/>
          </ac:spMkLst>
        </pc:spChg>
        <pc:spChg chg="add mod">
          <ac:chgData name="Alex Sturtivant" userId="05ead3f8-a71e-41c6-9f9d-44406ed944f2" providerId="ADAL" clId="{2F1A977C-7EAA-47C4-ABFB-4CE9894CB17A}" dt="2022-06-20T08:16:54.747" v="696" actId="1076"/>
          <ac:spMkLst>
            <pc:docMk/>
            <pc:sldMk cId="2135507664" sldId="4376"/>
            <ac:spMk id="17" creationId="{8A89D4D5-A0C4-2F5D-9A96-0A06C404C354}"/>
          </ac:spMkLst>
        </pc:spChg>
        <pc:picChg chg="del">
          <ac:chgData name="Alex Sturtivant" userId="05ead3f8-a71e-41c6-9f9d-44406ed944f2" providerId="ADAL" clId="{2F1A977C-7EAA-47C4-ABFB-4CE9894CB17A}" dt="2022-06-20T08:14:41.916" v="369" actId="478"/>
          <ac:picMkLst>
            <pc:docMk/>
            <pc:sldMk cId="2135507664" sldId="4376"/>
            <ac:picMk id="6" creationId="{3FE48915-E9CD-2639-5F9A-8859227222DB}"/>
          </ac:picMkLst>
        </pc:picChg>
        <pc:picChg chg="del">
          <ac:chgData name="Alex Sturtivant" userId="05ead3f8-a71e-41c6-9f9d-44406ed944f2" providerId="ADAL" clId="{2F1A977C-7EAA-47C4-ABFB-4CE9894CB17A}" dt="2022-06-20T08:14:41.916" v="369" actId="478"/>
          <ac:picMkLst>
            <pc:docMk/>
            <pc:sldMk cId="2135507664" sldId="4376"/>
            <ac:picMk id="14" creationId="{5DEC778F-D657-57A7-4D61-A83A8D84A388}"/>
          </ac:picMkLst>
        </pc:picChg>
        <pc:cxnChg chg="del">
          <ac:chgData name="Alex Sturtivant" userId="05ead3f8-a71e-41c6-9f9d-44406ed944f2" providerId="ADAL" clId="{2F1A977C-7EAA-47C4-ABFB-4CE9894CB17A}" dt="2022-06-20T08:14:41.916" v="369" actId="478"/>
          <ac:cxnSpMkLst>
            <pc:docMk/>
            <pc:sldMk cId="2135507664" sldId="4376"/>
            <ac:cxnSpMk id="11" creationId="{A5D33157-0F39-D4D0-28C1-C4ECF317E57C}"/>
          </ac:cxnSpMkLst>
        </pc:cxnChg>
        <pc:cxnChg chg="del">
          <ac:chgData name="Alex Sturtivant" userId="05ead3f8-a71e-41c6-9f9d-44406ed944f2" providerId="ADAL" clId="{2F1A977C-7EAA-47C4-ABFB-4CE9894CB17A}" dt="2022-06-20T08:14:41.916" v="369" actId="478"/>
          <ac:cxnSpMkLst>
            <pc:docMk/>
            <pc:sldMk cId="2135507664" sldId="4376"/>
            <ac:cxnSpMk id="12" creationId="{8FC33293-B360-FAB1-8B5B-5C57C7472E65}"/>
          </ac:cxnSpMkLst>
        </pc:cxnChg>
        <pc:cxnChg chg="del">
          <ac:chgData name="Alex Sturtivant" userId="05ead3f8-a71e-41c6-9f9d-44406ed944f2" providerId="ADAL" clId="{2F1A977C-7EAA-47C4-ABFB-4CE9894CB17A}" dt="2022-06-20T08:14:41.916" v="369" actId="478"/>
          <ac:cxnSpMkLst>
            <pc:docMk/>
            <pc:sldMk cId="2135507664" sldId="4376"/>
            <ac:cxnSpMk id="13" creationId="{63B70A1A-B219-36EC-CFC3-2A34937CC5D3}"/>
          </ac:cxnSpMkLst>
        </pc:cxnChg>
        <pc:cxnChg chg="add del mod">
          <ac:chgData name="Alex Sturtivant" userId="05ead3f8-a71e-41c6-9f9d-44406ed944f2" providerId="ADAL" clId="{2F1A977C-7EAA-47C4-ABFB-4CE9894CB17A}" dt="2022-06-20T08:14:49.720" v="371"/>
          <ac:cxnSpMkLst>
            <pc:docMk/>
            <pc:sldMk cId="2135507664" sldId="4376"/>
            <ac:cxnSpMk id="16" creationId="{725AB834-EB48-681D-15ED-C1C551976D3D}"/>
          </ac:cxnSpMkLst>
        </pc:cxnChg>
        <pc:cxnChg chg="del">
          <ac:chgData name="Alex Sturtivant" userId="05ead3f8-a71e-41c6-9f9d-44406ed944f2" providerId="ADAL" clId="{2F1A977C-7EAA-47C4-ABFB-4CE9894CB17A}" dt="2022-06-20T08:14:41.916" v="369" actId="478"/>
          <ac:cxnSpMkLst>
            <pc:docMk/>
            <pc:sldMk cId="2135507664" sldId="4376"/>
            <ac:cxnSpMk id="19" creationId="{94E2FA11-B3AD-F13E-8132-47D02676CAF4}"/>
          </ac:cxnSpMkLst>
        </pc:cxnChg>
        <pc:cxnChg chg="del">
          <ac:chgData name="Alex Sturtivant" userId="05ead3f8-a71e-41c6-9f9d-44406ed944f2" providerId="ADAL" clId="{2F1A977C-7EAA-47C4-ABFB-4CE9894CB17A}" dt="2022-06-20T08:14:41.916" v="369" actId="478"/>
          <ac:cxnSpMkLst>
            <pc:docMk/>
            <pc:sldMk cId="2135507664" sldId="4376"/>
            <ac:cxnSpMk id="21" creationId="{5C279ED2-3998-05F7-B22E-C0A1B4D18CC0}"/>
          </ac:cxnSpMkLst>
        </pc:cxnChg>
      </pc:sldChg>
    </pc:docChg>
  </pc:docChgLst>
  <pc:docChgLst>
    <pc:chgData name="Bethany Mindham" userId="S::bethany.mindham@royalgreenwich.gov.uk::335b0bfb-97a9-434b-9485-cdce9611e571" providerId="AD" clId="Web-{CC63B280-1A3F-23F8-A2C8-2C281C38A1CC}"/>
    <pc:docChg chg="modSld">
      <pc:chgData name="Bethany Mindham" userId="S::bethany.mindham@royalgreenwich.gov.uk::335b0bfb-97a9-434b-9485-cdce9611e571" providerId="AD" clId="Web-{CC63B280-1A3F-23F8-A2C8-2C281C38A1CC}" dt="2022-06-21T14:42:49.319" v="75" actId="20577"/>
      <pc:docMkLst>
        <pc:docMk/>
      </pc:docMkLst>
      <pc:sldChg chg="modSp">
        <pc:chgData name="Bethany Mindham" userId="S::bethany.mindham@royalgreenwich.gov.uk::335b0bfb-97a9-434b-9485-cdce9611e571" providerId="AD" clId="Web-{CC63B280-1A3F-23F8-A2C8-2C281C38A1CC}" dt="2022-06-21T14:42:49.319" v="75" actId="20577"/>
        <pc:sldMkLst>
          <pc:docMk/>
          <pc:sldMk cId="878577976" sldId="4230"/>
        </pc:sldMkLst>
        <pc:spChg chg="mod">
          <ac:chgData name="Bethany Mindham" userId="S::bethany.mindham@royalgreenwich.gov.uk::335b0bfb-97a9-434b-9485-cdce9611e571" providerId="AD" clId="Web-{CC63B280-1A3F-23F8-A2C8-2C281C38A1CC}" dt="2022-06-21T14:41:36.630" v="3" actId="20577"/>
          <ac:spMkLst>
            <pc:docMk/>
            <pc:sldMk cId="878577976" sldId="4230"/>
            <ac:spMk id="11" creationId="{4E663313-C002-E42B-5FFF-5C7FD47B00EA}"/>
          </ac:spMkLst>
        </pc:spChg>
        <pc:spChg chg="mod">
          <ac:chgData name="Bethany Mindham" userId="S::bethany.mindham@royalgreenwich.gov.uk::335b0bfb-97a9-434b-9485-cdce9611e571" providerId="AD" clId="Web-{CC63B280-1A3F-23F8-A2C8-2C281C38A1CC}" dt="2022-06-21T14:42:49.319" v="75" actId="20577"/>
          <ac:spMkLst>
            <pc:docMk/>
            <pc:sldMk cId="878577976" sldId="4230"/>
            <ac:spMk id="12" creationId="{99B566C7-901B-25D2-E1E9-755C10DB1A11}"/>
          </ac:spMkLst>
        </pc:spChg>
      </pc:sldChg>
    </pc:docChg>
  </pc:docChgLst>
  <pc:docChgLst>
    <pc:chgData name="Bethany Mindham" userId="335b0bfb-97a9-434b-9485-cdce9611e571" providerId="ADAL" clId="{3060EE99-585E-4C6E-B85F-930F2B53CA3B}"/>
    <pc:docChg chg="undo custSel addSld delSld modSld sldOrd">
      <pc:chgData name="Bethany Mindham" userId="335b0bfb-97a9-434b-9485-cdce9611e571" providerId="ADAL" clId="{3060EE99-585E-4C6E-B85F-930F2B53CA3B}" dt="2022-06-20T13:53:09.839" v="3497" actId="1076"/>
      <pc:docMkLst>
        <pc:docMk/>
      </pc:docMkLst>
      <pc:sldChg chg="modSp mod modNotesTx">
        <pc:chgData name="Bethany Mindham" userId="335b0bfb-97a9-434b-9485-cdce9611e571" providerId="ADAL" clId="{3060EE99-585E-4C6E-B85F-930F2B53CA3B}" dt="2022-06-16T10:05:53.833" v="2007" actId="20577"/>
        <pc:sldMkLst>
          <pc:docMk/>
          <pc:sldMk cId="2395327710" sldId="273"/>
        </pc:sldMkLst>
        <pc:spChg chg="mod">
          <ac:chgData name="Bethany Mindham" userId="335b0bfb-97a9-434b-9485-cdce9611e571" providerId="ADAL" clId="{3060EE99-585E-4C6E-B85F-930F2B53CA3B}" dt="2022-06-16T09:25:57.554" v="221" actId="1076"/>
          <ac:spMkLst>
            <pc:docMk/>
            <pc:sldMk cId="2395327710" sldId="273"/>
            <ac:spMk id="4" creationId="{40204411-2DCD-4FCE-8A4F-F7B4E8BB8411}"/>
          </ac:spMkLst>
        </pc:spChg>
        <pc:spChg chg="mod">
          <ac:chgData name="Bethany Mindham" userId="335b0bfb-97a9-434b-9485-cdce9611e571" providerId="ADAL" clId="{3060EE99-585E-4C6E-B85F-930F2B53CA3B}" dt="2022-06-16T09:26:05.606" v="222" actId="1076"/>
          <ac:spMkLst>
            <pc:docMk/>
            <pc:sldMk cId="2395327710" sldId="273"/>
            <ac:spMk id="6" creationId="{5CADC8EC-DAE7-0845-AB85-A2A4CADB880A}"/>
          </ac:spMkLst>
        </pc:spChg>
      </pc:sldChg>
      <pc:sldChg chg="del">
        <pc:chgData name="Bethany Mindham" userId="335b0bfb-97a9-434b-9485-cdce9611e571" providerId="ADAL" clId="{3060EE99-585E-4C6E-B85F-930F2B53CA3B}" dt="2022-06-16T10:07:50.124" v="2213" actId="47"/>
        <pc:sldMkLst>
          <pc:docMk/>
          <pc:sldMk cId="311400988" sldId="4174"/>
        </pc:sldMkLst>
      </pc:sldChg>
      <pc:sldChg chg="del">
        <pc:chgData name="Bethany Mindham" userId="335b0bfb-97a9-434b-9485-cdce9611e571" providerId="ADAL" clId="{3060EE99-585E-4C6E-B85F-930F2B53CA3B}" dt="2022-06-16T09:19:21.899" v="19" actId="47"/>
        <pc:sldMkLst>
          <pc:docMk/>
          <pc:sldMk cId="750525387" sldId="4219"/>
        </pc:sldMkLst>
      </pc:sldChg>
      <pc:sldChg chg="addSp delSp modSp mod">
        <pc:chgData name="Bethany Mindham" userId="335b0bfb-97a9-434b-9485-cdce9611e571" providerId="ADAL" clId="{3060EE99-585E-4C6E-B85F-930F2B53CA3B}" dt="2022-06-16T09:23:49.166" v="68" actId="20577"/>
        <pc:sldMkLst>
          <pc:docMk/>
          <pc:sldMk cId="2403839292" sldId="4221"/>
        </pc:sldMkLst>
        <pc:spChg chg="mod">
          <ac:chgData name="Bethany Mindham" userId="335b0bfb-97a9-434b-9485-cdce9611e571" providerId="ADAL" clId="{3060EE99-585E-4C6E-B85F-930F2B53CA3B}" dt="2022-06-16T09:23:49.166" v="68" actId="20577"/>
          <ac:spMkLst>
            <pc:docMk/>
            <pc:sldMk cId="2403839292" sldId="4221"/>
            <ac:spMk id="2" creationId="{90BCCE7A-0953-461F-6F0E-8A2C1B958D62}"/>
          </ac:spMkLst>
        </pc:spChg>
        <pc:spChg chg="del mod">
          <ac:chgData name="Bethany Mindham" userId="335b0bfb-97a9-434b-9485-cdce9611e571" providerId="ADAL" clId="{3060EE99-585E-4C6E-B85F-930F2B53CA3B}" dt="2022-06-16T09:21:53.774" v="26" actId="478"/>
          <ac:spMkLst>
            <pc:docMk/>
            <pc:sldMk cId="2403839292" sldId="4221"/>
            <ac:spMk id="3" creationId="{18AD11D8-175D-0899-DEFE-359F198729FC}"/>
          </ac:spMkLst>
        </pc:spChg>
        <pc:picChg chg="add del mod modCrop">
          <ac:chgData name="Bethany Mindham" userId="335b0bfb-97a9-434b-9485-cdce9611e571" providerId="ADAL" clId="{3060EE99-585E-4C6E-B85F-930F2B53CA3B}" dt="2022-06-16T09:23:43.997" v="32" actId="1076"/>
          <ac:picMkLst>
            <pc:docMk/>
            <pc:sldMk cId="2403839292" sldId="4221"/>
            <ac:picMk id="7" creationId="{3E0E2FE9-96DE-4F91-A005-9720EBA5D51C}"/>
          </ac:picMkLst>
        </pc:picChg>
      </pc:sldChg>
      <pc:sldChg chg="delSp modSp del mod">
        <pc:chgData name="Bethany Mindham" userId="335b0bfb-97a9-434b-9485-cdce9611e571" providerId="ADAL" clId="{3060EE99-585E-4C6E-B85F-930F2B53CA3B}" dt="2022-06-16T09:27:00.278" v="255" actId="47"/>
        <pc:sldMkLst>
          <pc:docMk/>
          <pc:sldMk cId="1610717551" sldId="4227"/>
        </pc:sldMkLst>
        <pc:spChg chg="del mod">
          <ac:chgData name="Bethany Mindham" userId="335b0bfb-97a9-434b-9485-cdce9611e571" providerId="ADAL" clId="{3060EE99-585E-4C6E-B85F-930F2B53CA3B}" dt="2022-06-16T09:19:18.281" v="17"/>
          <ac:spMkLst>
            <pc:docMk/>
            <pc:sldMk cId="1610717551" sldId="4227"/>
            <ac:spMk id="6" creationId="{5CADC8EC-DAE7-0845-AB85-A2A4CADB880A}"/>
          </ac:spMkLst>
        </pc:spChg>
      </pc:sldChg>
      <pc:sldChg chg="modSp mod">
        <pc:chgData name="Bethany Mindham" userId="335b0bfb-97a9-434b-9485-cdce9611e571" providerId="ADAL" clId="{3060EE99-585E-4C6E-B85F-930F2B53CA3B}" dt="2022-06-16T09:28:34.390" v="421" actId="20577"/>
        <pc:sldMkLst>
          <pc:docMk/>
          <pc:sldMk cId="1345564043" sldId="4228"/>
        </pc:sldMkLst>
        <pc:spChg chg="mod">
          <ac:chgData name="Bethany Mindham" userId="335b0bfb-97a9-434b-9485-cdce9611e571" providerId="ADAL" clId="{3060EE99-585E-4C6E-B85F-930F2B53CA3B}" dt="2022-06-16T09:28:34.390" v="421" actId="20577"/>
          <ac:spMkLst>
            <pc:docMk/>
            <pc:sldMk cId="1345564043" sldId="4228"/>
            <ac:spMk id="6" creationId="{5CADC8EC-DAE7-0845-AB85-A2A4CADB880A}"/>
          </ac:spMkLst>
        </pc:spChg>
      </pc:sldChg>
      <pc:sldChg chg="modSp mod">
        <pc:chgData name="Bethany Mindham" userId="335b0bfb-97a9-434b-9485-cdce9611e571" providerId="ADAL" clId="{3060EE99-585E-4C6E-B85F-930F2B53CA3B}" dt="2022-06-20T13:46:19.012" v="3496" actId="20577"/>
        <pc:sldMkLst>
          <pc:docMk/>
          <pc:sldMk cId="878577976" sldId="4230"/>
        </pc:sldMkLst>
        <pc:spChg chg="mod">
          <ac:chgData name="Bethany Mindham" userId="335b0bfb-97a9-434b-9485-cdce9611e571" providerId="ADAL" clId="{3060EE99-585E-4C6E-B85F-930F2B53CA3B}" dt="2022-06-20T12:57:44.071" v="2882" actId="20577"/>
          <ac:spMkLst>
            <pc:docMk/>
            <pc:sldMk cId="878577976" sldId="4230"/>
            <ac:spMk id="11" creationId="{4E663313-C002-E42B-5FFF-5C7FD47B00EA}"/>
          </ac:spMkLst>
        </pc:spChg>
        <pc:spChg chg="mod">
          <ac:chgData name="Bethany Mindham" userId="335b0bfb-97a9-434b-9485-cdce9611e571" providerId="ADAL" clId="{3060EE99-585E-4C6E-B85F-930F2B53CA3B}" dt="2022-06-20T13:46:19.012" v="3496" actId="20577"/>
          <ac:spMkLst>
            <pc:docMk/>
            <pc:sldMk cId="878577976" sldId="4230"/>
            <ac:spMk id="12" creationId="{99B566C7-901B-25D2-E1E9-755C10DB1A11}"/>
          </ac:spMkLst>
        </pc:spChg>
      </pc:sldChg>
      <pc:sldChg chg="del">
        <pc:chgData name="Bethany Mindham" userId="335b0bfb-97a9-434b-9485-cdce9611e571" providerId="ADAL" clId="{3060EE99-585E-4C6E-B85F-930F2B53CA3B}" dt="2022-06-16T09:19:23.637" v="20" actId="47"/>
        <pc:sldMkLst>
          <pc:docMk/>
          <pc:sldMk cId="517656662" sldId="4231"/>
        </pc:sldMkLst>
      </pc:sldChg>
      <pc:sldChg chg="modNotesTx">
        <pc:chgData name="Bethany Mindham" userId="335b0bfb-97a9-434b-9485-cdce9611e571" providerId="ADAL" clId="{3060EE99-585E-4C6E-B85F-930F2B53CA3B}" dt="2022-06-16T10:08:39.049" v="2258" actId="20577"/>
        <pc:sldMkLst>
          <pc:docMk/>
          <pc:sldMk cId="3752962779" sldId="4232"/>
        </pc:sldMkLst>
      </pc:sldChg>
      <pc:sldChg chg="del">
        <pc:chgData name="Bethany Mindham" userId="335b0bfb-97a9-434b-9485-cdce9611e571" providerId="ADAL" clId="{3060EE99-585E-4C6E-B85F-930F2B53CA3B}" dt="2022-06-16T09:19:20.410" v="18" actId="47"/>
        <pc:sldMkLst>
          <pc:docMk/>
          <pc:sldMk cId="1486014504" sldId="4233"/>
        </pc:sldMkLst>
      </pc:sldChg>
      <pc:sldChg chg="modSp new mod">
        <pc:chgData name="Bethany Mindham" userId="335b0bfb-97a9-434b-9485-cdce9611e571" providerId="ADAL" clId="{3060EE99-585E-4C6E-B85F-930F2B53CA3B}" dt="2022-06-16T10:04:00.970" v="1947" actId="20577"/>
        <pc:sldMkLst>
          <pc:docMk/>
          <pc:sldMk cId="334671021" sldId="4235"/>
        </pc:sldMkLst>
        <pc:spChg chg="mod">
          <ac:chgData name="Bethany Mindham" userId="335b0bfb-97a9-434b-9485-cdce9611e571" providerId="ADAL" clId="{3060EE99-585E-4C6E-B85F-930F2B53CA3B}" dt="2022-06-16T09:29:12.919" v="525" actId="27636"/>
          <ac:spMkLst>
            <pc:docMk/>
            <pc:sldMk cId="334671021" sldId="4235"/>
            <ac:spMk id="2" creationId="{D9EBC14F-D458-F9FF-B4CD-2E4EBBD8EC10}"/>
          </ac:spMkLst>
        </pc:spChg>
        <pc:spChg chg="mod">
          <ac:chgData name="Bethany Mindham" userId="335b0bfb-97a9-434b-9485-cdce9611e571" providerId="ADAL" clId="{3060EE99-585E-4C6E-B85F-930F2B53CA3B}" dt="2022-06-16T10:04:00.970" v="1947" actId="20577"/>
          <ac:spMkLst>
            <pc:docMk/>
            <pc:sldMk cId="334671021" sldId="4235"/>
            <ac:spMk id="3" creationId="{62E5DD83-9F41-1F7E-9FC5-25E924FD754C}"/>
          </ac:spMkLst>
        </pc:spChg>
      </pc:sldChg>
      <pc:sldChg chg="modSp new mod ord modNotesTx">
        <pc:chgData name="Bethany Mindham" userId="335b0bfb-97a9-434b-9485-cdce9611e571" providerId="ADAL" clId="{3060EE99-585E-4C6E-B85F-930F2B53CA3B}" dt="2022-06-20T12:56:58.814" v="2751"/>
        <pc:sldMkLst>
          <pc:docMk/>
          <pc:sldMk cId="306064686" sldId="4236"/>
        </pc:sldMkLst>
        <pc:spChg chg="mod">
          <ac:chgData name="Bethany Mindham" userId="335b0bfb-97a9-434b-9485-cdce9611e571" providerId="ADAL" clId="{3060EE99-585E-4C6E-B85F-930F2B53CA3B}" dt="2022-06-16T09:52:34.941" v="1715" actId="20577"/>
          <ac:spMkLst>
            <pc:docMk/>
            <pc:sldMk cId="306064686" sldId="4236"/>
            <ac:spMk id="2" creationId="{DB2E958D-758A-8B0F-EDB1-C4C55EA36672}"/>
          </ac:spMkLst>
        </pc:spChg>
        <pc:spChg chg="mod">
          <ac:chgData name="Bethany Mindham" userId="335b0bfb-97a9-434b-9485-cdce9611e571" providerId="ADAL" clId="{3060EE99-585E-4C6E-B85F-930F2B53CA3B}" dt="2022-06-16T09:52:23.394" v="1713" actId="27636"/>
          <ac:spMkLst>
            <pc:docMk/>
            <pc:sldMk cId="306064686" sldId="4236"/>
            <ac:spMk id="3" creationId="{54FE242D-107F-939A-1910-2BB6F03A4ECE}"/>
          </ac:spMkLst>
        </pc:spChg>
      </pc:sldChg>
      <pc:sldChg chg="modSp new mod ord modNotesTx">
        <pc:chgData name="Bethany Mindham" userId="335b0bfb-97a9-434b-9485-cdce9611e571" providerId="ADAL" clId="{3060EE99-585E-4C6E-B85F-930F2B53CA3B}" dt="2022-06-16T10:06:40.100" v="2044" actId="20577"/>
        <pc:sldMkLst>
          <pc:docMk/>
          <pc:sldMk cId="1241169342" sldId="4237"/>
        </pc:sldMkLst>
        <pc:spChg chg="mod">
          <ac:chgData name="Bethany Mindham" userId="335b0bfb-97a9-434b-9485-cdce9611e571" providerId="ADAL" clId="{3060EE99-585E-4C6E-B85F-930F2B53CA3B}" dt="2022-06-16T09:52:39.301" v="1717" actId="20577"/>
          <ac:spMkLst>
            <pc:docMk/>
            <pc:sldMk cId="1241169342" sldId="4237"/>
            <ac:spMk id="2" creationId="{66082582-A425-EDB7-8641-CDB19BC55818}"/>
          </ac:spMkLst>
        </pc:spChg>
        <pc:spChg chg="mod">
          <ac:chgData name="Bethany Mindham" userId="335b0bfb-97a9-434b-9485-cdce9611e571" providerId="ADAL" clId="{3060EE99-585E-4C6E-B85F-930F2B53CA3B}" dt="2022-06-16T09:54:37.799" v="1718" actId="27636"/>
          <ac:spMkLst>
            <pc:docMk/>
            <pc:sldMk cId="1241169342" sldId="4237"/>
            <ac:spMk id="3" creationId="{E2565A6F-F637-6FEB-8BE5-FB08D38F0990}"/>
          </ac:spMkLst>
        </pc:spChg>
      </pc:sldChg>
      <pc:sldChg chg="new del">
        <pc:chgData name="Bethany Mindham" userId="335b0bfb-97a9-434b-9485-cdce9611e571" providerId="ADAL" clId="{3060EE99-585E-4C6E-B85F-930F2B53CA3B}" dt="2022-06-16T09:48:44.616" v="1032" actId="47"/>
        <pc:sldMkLst>
          <pc:docMk/>
          <pc:sldMk cId="197141395" sldId="4238"/>
        </pc:sldMkLst>
      </pc:sldChg>
      <pc:sldChg chg="modNotesTx">
        <pc:chgData name="Bethany Mindham" userId="335b0bfb-97a9-434b-9485-cdce9611e571" providerId="ADAL" clId="{3060EE99-585E-4C6E-B85F-930F2B53CA3B}" dt="2022-06-16T10:07:02.098" v="2176" actId="20577"/>
        <pc:sldMkLst>
          <pc:docMk/>
          <pc:sldMk cId="3514824968" sldId="4238"/>
        </pc:sldMkLst>
      </pc:sldChg>
      <pc:sldChg chg="modSp mod ord modNotesTx">
        <pc:chgData name="Bethany Mindham" userId="335b0bfb-97a9-434b-9485-cdce9611e571" providerId="ADAL" clId="{3060EE99-585E-4C6E-B85F-930F2B53CA3B}" dt="2022-06-20T12:36:44.801" v="2442"/>
        <pc:sldMkLst>
          <pc:docMk/>
          <pc:sldMk cId="1054305000" sldId="4239"/>
        </pc:sldMkLst>
        <pc:spChg chg="mod">
          <ac:chgData name="Bethany Mindham" userId="335b0bfb-97a9-434b-9485-cdce9611e571" providerId="ADAL" clId="{3060EE99-585E-4C6E-B85F-930F2B53CA3B}" dt="2022-06-16T09:57:04.350" v="1719"/>
          <ac:spMkLst>
            <pc:docMk/>
            <pc:sldMk cId="1054305000" sldId="4239"/>
            <ac:spMk id="3" creationId="{5B00E9F3-A188-1878-ABCA-D1F8140660B5}"/>
          </ac:spMkLst>
        </pc:spChg>
      </pc:sldChg>
      <pc:sldChg chg="modSp mod">
        <pc:chgData name="Bethany Mindham" userId="335b0bfb-97a9-434b-9485-cdce9611e571" providerId="ADAL" clId="{3060EE99-585E-4C6E-B85F-930F2B53CA3B}" dt="2022-06-20T13:40:19.183" v="3476" actId="20577"/>
        <pc:sldMkLst>
          <pc:docMk/>
          <pc:sldMk cId="71348120" sldId="4367"/>
        </pc:sldMkLst>
        <pc:spChg chg="mod">
          <ac:chgData name="Bethany Mindham" userId="335b0bfb-97a9-434b-9485-cdce9611e571" providerId="ADAL" clId="{3060EE99-585E-4C6E-B85F-930F2B53CA3B}" dt="2022-06-20T13:40:19.183" v="3476" actId="20577"/>
          <ac:spMkLst>
            <pc:docMk/>
            <pc:sldMk cId="71348120" sldId="4367"/>
            <ac:spMk id="4" creationId="{65A25037-AC6F-9A04-5123-B208E941055E}"/>
          </ac:spMkLst>
        </pc:spChg>
        <pc:spChg chg="mod">
          <ac:chgData name="Bethany Mindham" userId="335b0bfb-97a9-434b-9485-cdce9611e571" providerId="ADAL" clId="{3060EE99-585E-4C6E-B85F-930F2B53CA3B}" dt="2022-06-20T12:25:22.623" v="2344" actId="5793"/>
          <ac:spMkLst>
            <pc:docMk/>
            <pc:sldMk cId="71348120" sldId="4367"/>
            <ac:spMk id="8" creationId="{808B3759-D5BC-DA4C-1272-7C31E1E9CFB1}"/>
          </ac:spMkLst>
        </pc:spChg>
      </pc:sldChg>
      <pc:sldChg chg="ord">
        <pc:chgData name="Bethany Mindham" userId="335b0bfb-97a9-434b-9485-cdce9611e571" providerId="ADAL" clId="{3060EE99-585E-4C6E-B85F-930F2B53CA3B}" dt="2022-06-20T13:33:43.873" v="3105"/>
        <pc:sldMkLst>
          <pc:docMk/>
          <pc:sldMk cId="4221389039" sldId="4369"/>
        </pc:sldMkLst>
      </pc:sldChg>
      <pc:sldChg chg="ord">
        <pc:chgData name="Bethany Mindham" userId="335b0bfb-97a9-434b-9485-cdce9611e571" providerId="ADAL" clId="{3060EE99-585E-4C6E-B85F-930F2B53CA3B}" dt="2022-06-20T12:16:41.615" v="2260"/>
        <pc:sldMkLst>
          <pc:docMk/>
          <pc:sldMk cId="1902632988" sldId="4370"/>
        </pc:sldMkLst>
      </pc:sldChg>
      <pc:sldChg chg="modSp mod">
        <pc:chgData name="Bethany Mindham" userId="335b0bfb-97a9-434b-9485-cdce9611e571" providerId="ADAL" clId="{3060EE99-585E-4C6E-B85F-930F2B53CA3B}" dt="2022-06-20T13:53:09.839" v="3497" actId="1076"/>
        <pc:sldMkLst>
          <pc:docMk/>
          <pc:sldMk cId="3383909942" sldId="4373"/>
        </pc:sldMkLst>
        <pc:picChg chg="mod">
          <ac:chgData name="Bethany Mindham" userId="335b0bfb-97a9-434b-9485-cdce9611e571" providerId="ADAL" clId="{3060EE99-585E-4C6E-B85F-930F2B53CA3B}" dt="2022-06-20T13:53:09.839" v="3497" actId="1076"/>
          <ac:picMkLst>
            <pc:docMk/>
            <pc:sldMk cId="3383909942" sldId="4373"/>
            <ac:picMk id="4" creationId="{58B2944C-9437-C231-34D1-6CCC0A16C1AE}"/>
          </ac:picMkLst>
        </pc:picChg>
      </pc:sldChg>
      <pc:sldChg chg="addSp modSp new mod">
        <pc:chgData name="Bethany Mindham" userId="335b0bfb-97a9-434b-9485-cdce9611e571" providerId="ADAL" clId="{3060EE99-585E-4C6E-B85F-930F2B53CA3B}" dt="2022-06-20T13:35:55.882" v="3345" actId="20577"/>
        <pc:sldMkLst>
          <pc:docMk/>
          <pc:sldMk cId="4126230586" sldId="4377"/>
        </pc:sldMkLst>
        <pc:spChg chg="mod">
          <ac:chgData name="Bethany Mindham" userId="335b0bfb-97a9-434b-9485-cdce9611e571" providerId="ADAL" clId="{3060EE99-585E-4C6E-B85F-930F2B53CA3B}" dt="2022-06-20T13:35:00.616" v="3125" actId="20577"/>
          <ac:spMkLst>
            <pc:docMk/>
            <pc:sldMk cId="4126230586" sldId="4377"/>
            <ac:spMk id="2" creationId="{98DB7448-B3D6-CD19-5626-5154A0A9AFBD}"/>
          </ac:spMkLst>
        </pc:spChg>
        <pc:spChg chg="mod">
          <ac:chgData name="Bethany Mindham" userId="335b0bfb-97a9-434b-9485-cdce9611e571" providerId="ADAL" clId="{3060EE99-585E-4C6E-B85F-930F2B53CA3B}" dt="2022-06-20T13:35:55.882" v="3345" actId="20577"/>
          <ac:spMkLst>
            <pc:docMk/>
            <pc:sldMk cId="4126230586" sldId="4377"/>
            <ac:spMk id="3" creationId="{E1960BC1-CAF0-F96D-82D9-F5BDAEAFDDF2}"/>
          </ac:spMkLst>
        </pc:spChg>
        <pc:spChg chg="add mod">
          <ac:chgData name="Bethany Mindham" userId="335b0bfb-97a9-434b-9485-cdce9611e571" providerId="ADAL" clId="{3060EE99-585E-4C6E-B85F-930F2B53CA3B}" dt="2022-06-20T12:18:08.125" v="2282"/>
          <ac:spMkLst>
            <pc:docMk/>
            <pc:sldMk cId="4126230586" sldId="4377"/>
            <ac:spMk id="4" creationId="{9B92CBB5-CF37-CDF0-502D-2BA66EA342BA}"/>
          </ac:spMkLst>
        </pc:spChg>
        <pc:picChg chg="add mod">
          <ac:chgData name="Bethany Mindham" userId="335b0bfb-97a9-434b-9485-cdce9611e571" providerId="ADAL" clId="{3060EE99-585E-4C6E-B85F-930F2B53CA3B}" dt="2022-06-20T12:18:13.583" v="2283"/>
          <ac:picMkLst>
            <pc:docMk/>
            <pc:sldMk cId="4126230586" sldId="4377"/>
            <ac:picMk id="5" creationId="{7B9E1B37-5ECF-2099-02AA-AB12E594BC43}"/>
          </ac:picMkLst>
        </pc:picChg>
      </pc:sldChg>
      <pc:sldChg chg="modSp new mod">
        <pc:chgData name="Bethany Mindham" userId="335b0bfb-97a9-434b-9485-cdce9611e571" providerId="ADAL" clId="{3060EE99-585E-4C6E-B85F-930F2B53CA3B}" dt="2022-06-20T13:37:44.384" v="3473" actId="20577"/>
        <pc:sldMkLst>
          <pc:docMk/>
          <pc:sldMk cId="3712866234" sldId="4378"/>
        </pc:sldMkLst>
        <pc:spChg chg="mod">
          <ac:chgData name="Bethany Mindham" userId="335b0bfb-97a9-434b-9485-cdce9611e571" providerId="ADAL" clId="{3060EE99-585E-4C6E-B85F-930F2B53CA3B}" dt="2022-06-20T12:50:09.713" v="2521" actId="20577"/>
          <ac:spMkLst>
            <pc:docMk/>
            <pc:sldMk cId="3712866234" sldId="4378"/>
            <ac:spMk id="2" creationId="{3853EFDA-2A33-C026-ACB6-A3C0FB226437}"/>
          </ac:spMkLst>
        </pc:spChg>
        <pc:spChg chg="mod">
          <ac:chgData name="Bethany Mindham" userId="335b0bfb-97a9-434b-9485-cdce9611e571" providerId="ADAL" clId="{3060EE99-585E-4C6E-B85F-930F2B53CA3B}" dt="2022-06-20T13:37:44.384" v="3473" actId="20577"/>
          <ac:spMkLst>
            <pc:docMk/>
            <pc:sldMk cId="3712866234" sldId="4378"/>
            <ac:spMk id="3" creationId="{1649A928-9636-5A0B-D69F-65A38C7A9814}"/>
          </ac:spMkLst>
        </pc:spChg>
      </pc:sldChg>
      <pc:sldChg chg="modSp new mod">
        <pc:chgData name="Bethany Mindham" userId="335b0bfb-97a9-434b-9485-cdce9611e571" providerId="ADAL" clId="{3060EE99-585E-4C6E-B85F-930F2B53CA3B}" dt="2022-06-20T13:44:54.762" v="3492" actId="20577"/>
        <pc:sldMkLst>
          <pc:docMk/>
          <pc:sldMk cId="3033925776" sldId="4379"/>
        </pc:sldMkLst>
        <pc:spChg chg="mod">
          <ac:chgData name="Bethany Mindham" userId="335b0bfb-97a9-434b-9485-cdce9611e571" providerId="ADAL" clId="{3060EE99-585E-4C6E-B85F-930F2B53CA3B}" dt="2022-06-20T13:44:54.762" v="3492" actId="20577"/>
          <ac:spMkLst>
            <pc:docMk/>
            <pc:sldMk cId="3033925776" sldId="4379"/>
            <ac:spMk id="2" creationId="{FD8BC5EA-8AFC-B0D2-A3DF-3ACA1BE16559}"/>
          </ac:spMkLst>
        </pc:spChg>
      </pc:sldChg>
    </pc:docChg>
  </pc:docChgLst>
  <pc:docChgLst>
    <pc:chgData name="Alysia-Marie Annett" userId="S::alysia-marie.annett@royalgreenwich.gov.uk::e7bf688c-ccea-4248-8dab-8092b7e4c7ff" providerId="AD" clId="Web-{08566A7D-3D53-7794-13A5-97232BEFC708}"/>
    <pc:docChg chg="modSld">
      <pc:chgData name="Alysia-Marie Annett" userId="S::alysia-marie.annett@royalgreenwich.gov.uk::e7bf688c-ccea-4248-8dab-8092b7e4c7ff" providerId="AD" clId="Web-{08566A7D-3D53-7794-13A5-97232BEFC708}" dt="2022-06-20T13:53:42.547" v="61" actId="1076"/>
      <pc:docMkLst>
        <pc:docMk/>
      </pc:docMkLst>
      <pc:sldChg chg="addSp delSp modSp">
        <pc:chgData name="Alysia-Marie Annett" userId="S::alysia-marie.annett@royalgreenwich.gov.uk::e7bf688c-ccea-4248-8dab-8092b7e4c7ff" providerId="AD" clId="Web-{08566A7D-3D53-7794-13A5-97232BEFC708}" dt="2022-06-20T13:53:42.547" v="61" actId="1076"/>
        <pc:sldMkLst>
          <pc:docMk/>
          <pc:sldMk cId="3383909942" sldId="4373"/>
        </pc:sldMkLst>
        <pc:spChg chg="mod">
          <ac:chgData name="Alysia-Marie Annett" userId="S::alysia-marie.annett@royalgreenwich.gov.uk::e7bf688c-ccea-4248-8dab-8092b7e4c7ff" providerId="AD" clId="Web-{08566A7D-3D53-7794-13A5-97232BEFC708}" dt="2022-06-20T12:22:48.861" v="58" actId="20577"/>
          <ac:spMkLst>
            <pc:docMk/>
            <pc:sldMk cId="3383909942" sldId="4373"/>
            <ac:spMk id="3" creationId="{A3FE3FB6-1F50-4A39-1B04-A8B756BDA9AD}"/>
          </ac:spMkLst>
        </pc:spChg>
        <pc:spChg chg="add mod">
          <ac:chgData name="Alysia-Marie Annett" userId="S::alysia-marie.annett@royalgreenwich.gov.uk::e7bf688c-ccea-4248-8dab-8092b7e4c7ff" providerId="AD" clId="Web-{08566A7D-3D53-7794-13A5-97232BEFC708}" dt="2022-06-20T12:22:33.595" v="55" actId="14100"/>
          <ac:spMkLst>
            <pc:docMk/>
            <pc:sldMk cId="3383909942" sldId="4373"/>
            <ac:spMk id="10" creationId="{D721E91A-C36F-8EF4-02AF-A4E445B6A1EC}"/>
          </ac:spMkLst>
        </pc:spChg>
        <pc:spChg chg="add mod">
          <ac:chgData name="Alysia-Marie Annett" userId="S::alysia-marie.annett@royalgreenwich.gov.uk::e7bf688c-ccea-4248-8dab-8092b7e4c7ff" providerId="AD" clId="Web-{08566A7D-3D53-7794-13A5-97232BEFC708}" dt="2022-06-20T13:47:45.975" v="59" actId="20577"/>
          <ac:spMkLst>
            <pc:docMk/>
            <pc:sldMk cId="3383909942" sldId="4373"/>
            <ac:spMk id="11" creationId="{063FFE83-4374-7878-7C7B-9C20813967DA}"/>
          </ac:spMkLst>
        </pc:spChg>
        <pc:picChg chg="add mod">
          <ac:chgData name="Alysia-Marie Annett" userId="S::alysia-marie.annett@royalgreenwich.gov.uk::e7bf688c-ccea-4248-8dab-8092b7e4c7ff" providerId="AD" clId="Web-{08566A7D-3D53-7794-13A5-97232BEFC708}" dt="2022-06-20T13:53:42.547" v="61" actId="1076"/>
          <ac:picMkLst>
            <pc:docMk/>
            <pc:sldMk cId="3383909942" sldId="4373"/>
            <ac:picMk id="2" creationId="{D1CA55DD-7FFA-B88A-1DF0-4B6187B336F4}"/>
          </ac:picMkLst>
        </pc:picChg>
        <pc:picChg chg="add del mod">
          <ac:chgData name="Alysia-Marie Annett" userId="S::alysia-marie.annett@royalgreenwich.gov.uk::e7bf688c-ccea-4248-8dab-8092b7e4c7ff" providerId="AD" clId="Web-{08566A7D-3D53-7794-13A5-97232BEFC708}" dt="2022-06-20T13:53:34.953" v="60"/>
          <ac:picMkLst>
            <pc:docMk/>
            <pc:sldMk cId="3383909942" sldId="4373"/>
            <ac:picMk id="4" creationId="{58B2944C-9437-C231-34D1-6CCC0A16C1AE}"/>
          </ac:picMkLst>
        </pc:picChg>
        <pc:picChg chg="add del mod">
          <ac:chgData name="Alysia-Marie Annett" userId="S::alysia-marie.annett@royalgreenwich.gov.uk::e7bf688c-ccea-4248-8dab-8092b7e4c7ff" providerId="AD" clId="Web-{08566A7D-3D53-7794-13A5-97232BEFC708}" dt="2022-06-20T12:18:02.824" v="14"/>
          <ac:picMkLst>
            <pc:docMk/>
            <pc:sldMk cId="3383909942" sldId="4373"/>
            <ac:picMk id="6" creationId="{3838D7D8-6759-A347-8F7F-738B368FBEB0}"/>
          </ac:picMkLst>
        </pc:picChg>
        <pc:picChg chg="add mod">
          <ac:chgData name="Alysia-Marie Annett" userId="S::alysia-marie.annett@royalgreenwich.gov.uk::e7bf688c-ccea-4248-8dab-8092b7e4c7ff" providerId="AD" clId="Web-{08566A7D-3D53-7794-13A5-97232BEFC708}" dt="2022-06-20T12:18:41.278" v="19" actId="1076"/>
          <ac:picMkLst>
            <pc:docMk/>
            <pc:sldMk cId="3383909942" sldId="4373"/>
            <ac:picMk id="9" creationId="{4277E20F-C2C1-1B63-D3BC-0B4369C4E6F8}"/>
          </ac:picMkLst>
        </pc:picChg>
      </pc:sldChg>
    </pc:docChg>
  </pc:docChgLst>
  <pc:docChgLst>
    <pc:chgData name="Alysia-Marie Annett" userId="S::alysia-marie.annett@royalgreenwich.gov.uk::e7bf688c-ccea-4248-8dab-8092b7e4c7ff" providerId="AD" clId="Web-{3292BAE4-4EA4-76FA-B626-9C1B4769AE52}"/>
    <pc:docChg chg="addSld delSld">
      <pc:chgData name="Alysia-Marie Annett" userId="S::alysia-marie.annett@royalgreenwich.gov.uk::e7bf688c-ccea-4248-8dab-8092b7e4c7ff" providerId="AD" clId="Web-{3292BAE4-4EA4-76FA-B626-9C1B4769AE52}" dt="2022-06-20T11:24:27.619" v="2"/>
      <pc:docMkLst>
        <pc:docMk/>
      </pc:docMkLst>
      <pc:sldChg chg="addCm">
        <pc:chgData name="Alysia-Marie Annett" userId="S::alysia-marie.annett@royalgreenwich.gov.uk::e7bf688c-ccea-4248-8dab-8092b7e4c7ff" providerId="AD" clId="Web-{3292BAE4-4EA4-76FA-B626-9C1B4769AE52}" dt="2022-06-20T11:24:27.619" v="2"/>
        <pc:sldMkLst>
          <pc:docMk/>
          <pc:sldMk cId="612667579" sldId="4372"/>
        </pc:sldMkLst>
      </pc:sldChg>
      <pc:sldChg chg="add del">
        <pc:chgData name="Alysia-Marie Annett" userId="S::alysia-marie.annett@royalgreenwich.gov.uk::e7bf688c-ccea-4248-8dab-8092b7e4c7ff" providerId="AD" clId="Web-{3292BAE4-4EA4-76FA-B626-9C1B4769AE52}" dt="2022-06-20T11:13:33.583" v="1"/>
        <pc:sldMkLst>
          <pc:docMk/>
          <pc:sldMk cId="3627842677" sldId="4374"/>
        </pc:sldMkLst>
      </pc:sldChg>
    </pc:docChg>
  </pc:docChgLst>
  <pc:docChgLst>
    <pc:chgData name="Alysia-Marie Annett" userId="S::alysia-marie.annett@royalgreenwich.gov.uk::e7bf688c-ccea-4248-8dab-8092b7e4c7ff" providerId="AD" clId="Web-{AFFEBFFE-15A5-F9D7-9550-7996DE7025A7}"/>
    <pc:docChg chg="mod addSld delSld modSld sldOrd">
      <pc:chgData name="Alysia-Marie Annett" userId="S::alysia-marie.annett@royalgreenwich.gov.uk::e7bf688c-ccea-4248-8dab-8092b7e4c7ff" providerId="AD" clId="Web-{AFFEBFFE-15A5-F9D7-9550-7996DE7025A7}" dt="2022-06-17T13:29:07.559" v="1907" actId="20577"/>
      <pc:docMkLst>
        <pc:docMk/>
      </pc:docMkLst>
      <pc:sldChg chg="modSp add ord replId">
        <pc:chgData name="Alysia-Marie Annett" userId="S::alysia-marie.annett@royalgreenwich.gov.uk::e7bf688c-ccea-4248-8dab-8092b7e4c7ff" providerId="AD" clId="Web-{AFFEBFFE-15A5-F9D7-9550-7996DE7025A7}" dt="2022-06-17T13:09:36.950" v="706" actId="20577"/>
        <pc:sldMkLst>
          <pc:docMk/>
          <pc:sldMk cId="1902632988" sldId="4370"/>
        </pc:sldMkLst>
        <pc:spChg chg="mod">
          <ac:chgData name="Alysia-Marie Annett" userId="S::alysia-marie.annett@royalgreenwich.gov.uk::e7bf688c-ccea-4248-8dab-8092b7e4c7ff" providerId="AD" clId="Web-{AFFEBFFE-15A5-F9D7-9550-7996DE7025A7}" dt="2022-06-17T12:33:17.785" v="24" actId="20577"/>
          <ac:spMkLst>
            <pc:docMk/>
            <pc:sldMk cId="1902632988" sldId="4370"/>
            <ac:spMk id="8" creationId="{808B3759-D5BC-DA4C-1272-7C31E1E9CFB1}"/>
          </ac:spMkLst>
        </pc:spChg>
        <pc:spChg chg="mod">
          <ac:chgData name="Alysia-Marie Annett" userId="S::alysia-marie.annett@royalgreenwich.gov.uk::e7bf688c-ccea-4248-8dab-8092b7e4c7ff" providerId="AD" clId="Web-{AFFEBFFE-15A5-F9D7-9550-7996DE7025A7}" dt="2022-06-17T12:37:09.145" v="124" actId="20577"/>
          <ac:spMkLst>
            <pc:docMk/>
            <pc:sldMk cId="1902632988" sldId="4370"/>
            <ac:spMk id="10" creationId="{D21C7F68-94BF-CE20-2361-D76E2ABC326D}"/>
          </ac:spMkLst>
        </pc:spChg>
        <pc:spChg chg="mod">
          <ac:chgData name="Alysia-Marie Annett" userId="S::alysia-marie.annett@royalgreenwich.gov.uk::e7bf688c-ccea-4248-8dab-8092b7e4c7ff" providerId="AD" clId="Web-{AFFEBFFE-15A5-F9D7-9550-7996DE7025A7}" dt="2022-06-17T13:09:36.950" v="706" actId="20577"/>
          <ac:spMkLst>
            <pc:docMk/>
            <pc:sldMk cId="1902632988" sldId="4370"/>
            <ac:spMk id="11" creationId="{43F76A8E-6BCB-C74F-AFDF-694AEE2C0253}"/>
          </ac:spMkLst>
        </pc:spChg>
      </pc:sldChg>
      <pc:sldChg chg="add del replId">
        <pc:chgData name="Alysia-Marie Annett" userId="S::alysia-marie.annett@royalgreenwich.gov.uk::e7bf688c-ccea-4248-8dab-8092b7e4c7ff" providerId="AD" clId="Web-{AFFEBFFE-15A5-F9D7-9550-7996DE7025A7}" dt="2022-06-17T12:41:13.960" v="147"/>
        <pc:sldMkLst>
          <pc:docMk/>
          <pc:sldMk cId="238958847" sldId="4371"/>
        </pc:sldMkLst>
      </pc:sldChg>
      <pc:sldChg chg="addSp delSp modSp add ord replId addCm">
        <pc:chgData name="Alysia-Marie Annett" userId="S::alysia-marie.annett@royalgreenwich.gov.uk::e7bf688c-ccea-4248-8dab-8092b7e4c7ff" providerId="AD" clId="Web-{AFFEBFFE-15A5-F9D7-9550-7996DE7025A7}" dt="2022-06-17T13:19:47.161" v="1548" actId="14100"/>
        <pc:sldMkLst>
          <pc:docMk/>
          <pc:sldMk cId="612667579" sldId="4372"/>
        </pc:sldMkLst>
        <pc:spChg chg="add mod">
          <ac:chgData name="Alysia-Marie Annett" userId="S::alysia-marie.annett@royalgreenwich.gov.uk::e7bf688c-ccea-4248-8dab-8092b7e4c7ff" providerId="AD" clId="Web-{AFFEBFFE-15A5-F9D7-9550-7996DE7025A7}" dt="2022-06-17T13:19:47.161" v="1548" actId="14100"/>
          <ac:spMkLst>
            <pc:docMk/>
            <pc:sldMk cId="612667579" sldId="4372"/>
            <ac:spMk id="3" creationId="{A3FE3FB6-1F50-4A39-1B04-A8B756BDA9AD}"/>
          </ac:spMkLst>
        </pc:spChg>
        <pc:spChg chg="mod">
          <ac:chgData name="Alysia-Marie Annett" userId="S::alysia-marie.annett@royalgreenwich.gov.uk::e7bf688c-ccea-4248-8dab-8092b7e4c7ff" providerId="AD" clId="Web-{AFFEBFFE-15A5-F9D7-9550-7996DE7025A7}" dt="2022-06-17T12:59:40.520" v="195" actId="20577"/>
          <ac:spMkLst>
            <pc:docMk/>
            <pc:sldMk cId="612667579" sldId="4372"/>
            <ac:spMk id="8" creationId="{808B3759-D5BC-DA4C-1272-7C31E1E9CFB1}"/>
          </ac:spMkLst>
        </pc:spChg>
        <pc:spChg chg="del">
          <ac:chgData name="Alysia-Marie Annett" userId="S::alysia-marie.annett@royalgreenwich.gov.uk::e7bf688c-ccea-4248-8dab-8092b7e4c7ff" providerId="AD" clId="Web-{AFFEBFFE-15A5-F9D7-9550-7996DE7025A7}" dt="2022-06-17T12:59:01.831" v="165"/>
          <ac:spMkLst>
            <pc:docMk/>
            <pc:sldMk cId="612667579" sldId="4372"/>
            <ac:spMk id="9" creationId="{DB208219-68EA-3AD0-326F-B530D9843253}"/>
          </ac:spMkLst>
        </pc:spChg>
        <pc:spChg chg="del">
          <ac:chgData name="Alysia-Marie Annett" userId="S::alysia-marie.annett@royalgreenwich.gov.uk::e7bf688c-ccea-4248-8dab-8092b7e4c7ff" providerId="AD" clId="Web-{AFFEBFFE-15A5-F9D7-9550-7996DE7025A7}" dt="2022-06-17T12:59:02.862" v="166"/>
          <ac:spMkLst>
            <pc:docMk/>
            <pc:sldMk cId="612667579" sldId="4372"/>
            <ac:spMk id="11" creationId="{5E1C14A5-AACE-D6DF-9DA1-0B695221231C}"/>
          </ac:spMkLst>
        </pc:spChg>
        <pc:picChg chg="del">
          <ac:chgData name="Alysia-Marie Annett" userId="S::alysia-marie.annett@royalgreenwich.gov.uk::e7bf688c-ccea-4248-8dab-8092b7e4c7ff" providerId="AD" clId="Web-{AFFEBFFE-15A5-F9D7-9550-7996DE7025A7}" dt="2022-06-17T12:41:37.946" v="164"/>
          <ac:picMkLst>
            <pc:docMk/>
            <pc:sldMk cId="612667579" sldId="4372"/>
            <ac:picMk id="12" creationId="{1382F2B6-3CA3-26C6-FB89-F0EEF81C8F48}"/>
          </ac:picMkLst>
        </pc:picChg>
        <pc:picChg chg="del">
          <ac:chgData name="Alysia-Marie Annett" userId="S::alysia-marie.annett@royalgreenwich.gov.uk::e7bf688c-ccea-4248-8dab-8092b7e4c7ff" providerId="AD" clId="Web-{AFFEBFFE-15A5-F9D7-9550-7996DE7025A7}" dt="2022-06-17T12:41:37.149" v="163"/>
          <ac:picMkLst>
            <pc:docMk/>
            <pc:sldMk cId="612667579" sldId="4372"/>
            <ac:picMk id="17" creationId="{346998AE-5BF6-4A4A-A7F1-423F7B2A6775}"/>
          </ac:picMkLst>
        </pc:picChg>
      </pc:sldChg>
      <pc:sldChg chg="modSp add replId">
        <pc:chgData name="Alysia-Marie Annett" userId="S::alysia-marie.annett@royalgreenwich.gov.uk::e7bf688c-ccea-4248-8dab-8092b7e4c7ff" providerId="AD" clId="Web-{AFFEBFFE-15A5-F9D7-9550-7996DE7025A7}" dt="2022-06-17T13:29:07.559" v="1907" actId="20577"/>
        <pc:sldMkLst>
          <pc:docMk/>
          <pc:sldMk cId="3383909942" sldId="4373"/>
        </pc:sldMkLst>
        <pc:spChg chg="mod">
          <ac:chgData name="Alysia-Marie Annett" userId="S::alysia-marie.annett@royalgreenwich.gov.uk::e7bf688c-ccea-4248-8dab-8092b7e4c7ff" providerId="AD" clId="Web-{AFFEBFFE-15A5-F9D7-9550-7996DE7025A7}" dt="2022-06-17T13:29:07.559" v="1907" actId="20577"/>
          <ac:spMkLst>
            <pc:docMk/>
            <pc:sldMk cId="3383909942" sldId="4373"/>
            <ac:spMk id="3" creationId="{A3FE3FB6-1F50-4A39-1B04-A8B756BDA9AD}"/>
          </ac:spMkLst>
        </pc:spChg>
        <pc:spChg chg="mod">
          <ac:chgData name="Alysia-Marie Annett" userId="S::alysia-marie.annett@royalgreenwich.gov.uk::e7bf688c-ccea-4248-8dab-8092b7e4c7ff" providerId="AD" clId="Web-{AFFEBFFE-15A5-F9D7-9550-7996DE7025A7}" dt="2022-06-17T13:26:28.240" v="1659" actId="20577"/>
          <ac:spMkLst>
            <pc:docMk/>
            <pc:sldMk cId="3383909942" sldId="4373"/>
            <ac:spMk id="8" creationId="{808B3759-D5BC-DA4C-1272-7C31E1E9CFB1}"/>
          </ac:spMkLst>
        </pc:spChg>
      </pc:sldChg>
      <pc:sldChg chg="add del replId">
        <pc:chgData name="Alysia-Marie Annett" userId="S::alysia-marie.annett@royalgreenwich.gov.uk::e7bf688c-ccea-4248-8dab-8092b7e4c7ff" providerId="AD" clId="Web-{AFFEBFFE-15A5-F9D7-9550-7996DE7025A7}" dt="2022-06-17T13:20:01.412" v="1549"/>
        <pc:sldMkLst>
          <pc:docMk/>
          <pc:sldMk cId="3933954851" sldId="4373"/>
        </pc:sldMkLst>
      </pc:sldChg>
      <pc:sldChg chg="modSp add ord replId">
        <pc:chgData name="Alysia-Marie Annett" userId="S::alysia-marie.annett@royalgreenwich.gov.uk::e7bf688c-ccea-4248-8dab-8092b7e4c7ff" providerId="AD" clId="Web-{AFFEBFFE-15A5-F9D7-9550-7996DE7025A7}" dt="2022-06-17T13:25:06.424" v="1636" actId="20577"/>
        <pc:sldMkLst>
          <pc:docMk/>
          <pc:sldMk cId="3627842677" sldId="4374"/>
        </pc:sldMkLst>
        <pc:spChg chg="mod">
          <ac:chgData name="Alysia-Marie Annett" userId="S::alysia-marie.annett@royalgreenwich.gov.uk::e7bf688c-ccea-4248-8dab-8092b7e4c7ff" providerId="AD" clId="Web-{AFFEBFFE-15A5-F9D7-9550-7996DE7025A7}" dt="2022-06-17T13:25:06.424" v="1636" actId="20577"/>
          <ac:spMkLst>
            <pc:docMk/>
            <pc:sldMk cId="3627842677" sldId="4374"/>
            <ac:spMk id="10" creationId="{D21C7F68-94BF-CE20-2361-D76E2ABC326D}"/>
          </ac:spMkLst>
        </pc:spChg>
        <pc:spChg chg="mod">
          <ac:chgData name="Alysia-Marie Annett" userId="S::alysia-marie.annett@royalgreenwich.gov.uk::e7bf688c-ccea-4248-8dab-8092b7e4c7ff" providerId="AD" clId="Web-{AFFEBFFE-15A5-F9D7-9550-7996DE7025A7}" dt="2022-06-17T13:24:46.533" v="1622" actId="20577"/>
          <ac:spMkLst>
            <pc:docMk/>
            <pc:sldMk cId="3627842677" sldId="4374"/>
            <ac:spMk id="11" creationId="{43F76A8E-6BCB-C74F-AFDF-694AEE2C0253}"/>
          </ac:spMkLst>
        </pc:spChg>
      </pc:sldChg>
    </pc:docChg>
  </pc:docChgLst>
  <pc:docChgLst>
    <pc:chgData name="Bethany Mindham" userId="S::bethany.mindham@royalgreenwich.gov.uk::335b0bfb-97a9-434b-9485-cdce9611e571" providerId="AD" clId="Web-{509656F1-9017-80F7-3E4E-604F1AD505B3}"/>
    <pc:docChg chg="addSld delSld">
      <pc:chgData name="Bethany Mindham" userId="S::bethany.mindham@royalgreenwich.gov.uk::335b0bfb-97a9-434b-9485-cdce9611e571" providerId="AD" clId="Web-{509656F1-9017-80F7-3E4E-604F1AD505B3}" dt="2022-06-28T15:26:02.311" v="1"/>
      <pc:docMkLst>
        <pc:docMk/>
      </pc:docMkLst>
      <pc:sldChg chg="add del replId">
        <pc:chgData name="Bethany Mindham" userId="S::bethany.mindham@royalgreenwich.gov.uk::335b0bfb-97a9-434b-9485-cdce9611e571" providerId="AD" clId="Web-{509656F1-9017-80F7-3E4E-604F1AD505B3}" dt="2022-06-28T15:26:02.311" v="1"/>
        <pc:sldMkLst>
          <pc:docMk/>
          <pc:sldMk cId="1150305279" sldId="4380"/>
        </pc:sldMkLst>
      </pc:sldChg>
    </pc:docChg>
  </pc:docChgLst>
  <pc:docChgLst>
    <pc:chgData name="Bethany Mindham" userId="S::bethany.mindham@royalgreenwich.gov.uk::335b0bfb-97a9-434b-9485-cdce9611e571" providerId="AD" clId="Web-{D4F6311A-4654-4D0B-A1E8-30FEA9BAA22A}"/>
    <pc:docChg chg="addSld modSld">
      <pc:chgData name="Bethany Mindham" userId="S::bethany.mindham@royalgreenwich.gov.uk::335b0bfb-97a9-434b-9485-cdce9611e571" providerId="AD" clId="Web-{D4F6311A-4654-4D0B-A1E8-30FEA9BAA22A}" dt="2022-06-16T10:02:37.570" v="148" actId="20577"/>
      <pc:docMkLst>
        <pc:docMk/>
      </pc:docMkLst>
      <pc:sldChg chg="modSp">
        <pc:chgData name="Bethany Mindham" userId="S::bethany.mindham@royalgreenwich.gov.uk::335b0bfb-97a9-434b-9485-cdce9611e571" providerId="AD" clId="Web-{D4F6311A-4654-4D0B-A1E8-30FEA9BAA22A}" dt="2022-06-16T10:02:37.570" v="148" actId="20577"/>
        <pc:sldMkLst>
          <pc:docMk/>
          <pc:sldMk cId="334671021" sldId="4235"/>
        </pc:sldMkLst>
        <pc:spChg chg="mod">
          <ac:chgData name="Bethany Mindham" userId="S::bethany.mindham@royalgreenwich.gov.uk::335b0bfb-97a9-434b-9485-cdce9611e571" providerId="AD" clId="Web-{D4F6311A-4654-4D0B-A1E8-30FEA9BAA22A}" dt="2022-06-16T10:02:37.570" v="148" actId="20577"/>
          <ac:spMkLst>
            <pc:docMk/>
            <pc:sldMk cId="334671021" sldId="4235"/>
            <ac:spMk id="3" creationId="{62E5DD83-9F41-1F7E-9FC5-25E924FD754C}"/>
          </ac:spMkLst>
        </pc:spChg>
      </pc:sldChg>
      <pc:sldChg chg="modSp">
        <pc:chgData name="Bethany Mindham" userId="S::bethany.mindham@royalgreenwich.gov.uk::335b0bfb-97a9-434b-9485-cdce9611e571" providerId="AD" clId="Web-{D4F6311A-4654-4D0B-A1E8-30FEA9BAA22A}" dt="2022-06-16T09:55:23.276" v="78" actId="20577"/>
        <pc:sldMkLst>
          <pc:docMk/>
          <pc:sldMk cId="306064686" sldId="4236"/>
        </pc:sldMkLst>
        <pc:spChg chg="mod">
          <ac:chgData name="Bethany Mindham" userId="S::bethany.mindham@royalgreenwich.gov.uk::335b0bfb-97a9-434b-9485-cdce9611e571" providerId="AD" clId="Web-{D4F6311A-4654-4D0B-A1E8-30FEA9BAA22A}" dt="2022-06-16T09:55:23.276" v="78" actId="20577"/>
          <ac:spMkLst>
            <pc:docMk/>
            <pc:sldMk cId="306064686" sldId="4236"/>
            <ac:spMk id="3" creationId="{54FE242D-107F-939A-1910-2BB6F03A4ECE}"/>
          </ac:spMkLst>
        </pc:spChg>
      </pc:sldChg>
      <pc:sldChg chg="modSp">
        <pc:chgData name="Bethany Mindham" userId="S::bethany.mindham@royalgreenwich.gov.uk::335b0bfb-97a9-434b-9485-cdce9611e571" providerId="AD" clId="Web-{D4F6311A-4654-4D0B-A1E8-30FEA9BAA22A}" dt="2022-06-16T09:56:21.309" v="81" actId="20577"/>
        <pc:sldMkLst>
          <pc:docMk/>
          <pc:sldMk cId="1241169342" sldId="4237"/>
        </pc:sldMkLst>
        <pc:spChg chg="mod">
          <ac:chgData name="Bethany Mindham" userId="S::bethany.mindham@royalgreenwich.gov.uk::335b0bfb-97a9-434b-9485-cdce9611e571" providerId="AD" clId="Web-{D4F6311A-4654-4D0B-A1E8-30FEA9BAA22A}" dt="2022-06-16T09:56:21.309" v="81" actId="20577"/>
          <ac:spMkLst>
            <pc:docMk/>
            <pc:sldMk cId="1241169342" sldId="4237"/>
            <ac:spMk id="3" creationId="{E2565A6F-F637-6FEB-8BE5-FB08D38F0990}"/>
          </ac:spMkLst>
        </pc:spChg>
      </pc:sldChg>
      <pc:sldChg chg="modSp new">
        <pc:chgData name="Bethany Mindham" userId="S::bethany.mindham@royalgreenwich.gov.uk::335b0bfb-97a9-434b-9485-cdce9611e571" providerId="AD" clId="Web-{D4F6311A-4654-4D0B-A1E8-30FEA9BAA22A}" dt="2022-06-16T09:56:28.997" v="98" actId="20577"/>
        <pc:sldMkLst>
          <pc:docMk/>
          <pc:sldMk cId="3514824968" sldId="4238"/>
        </pc:sldMkLst>
        <pc:spChg chg="mod">
          <ac:chgData name="Bethany Mindham" userId="S::bethany.mindham@royalgreenwich.gov.uk::335b0bfb-97a9-434b-9485-cdce9611e571" providerId="AD" clId="Web-{D4F6311A-4654-4D0B-A1E8-30FEA9BAA22A}" dt="2022-06-16T09:56:28.997" v="98" actId="20577"/>
          <ac:spMkLst>
            <pc:docMk/>
            <pc:sldMk cId="3514824968" sldId="4238"/>
            <ac:spMk id="2" creationId="{C9168827-5F52-0964-0178-F4852DB7811A}"/>
          </ac:spMkLst>
        </pc:spChg>
      </pc:sldChg>
      <pc:sldChg chg="modSp new">
        <pc:chgData name="Bethany Mindham" userId="S::bethany.mindham@royalgreenwich.gov.uk::335b0bfb-97a9-434b-9485-cdce9611e571" providerId="AD" clId="Web-{D4F6311A-4654-4D0B-A1E8-30FEA9BAA22A}" dt="2022-06-16T09:59:41.782" v="137" actId="20577"/>
        <pc:sldMkLst>
          <pc:docMk/>
          <pc:sldMk cId="1054305000" sldId="4239"/>
        </pc:sldMkLst>
        <pc:spChg chg="mod">
          <ac:chgData name="Bethany Mindham" userId="S::bethany.mindham@royalgreenwich.gov.uk::335b0bfb-97a9-434b-9485-cdce9611e571" providerId="AD" clId="Web-{D4F6311A-4654-4D0B-A1E8-30FEA9BAA22A}" dt="2022-06-16T09:59:41.782" v="137" actId="20577"/>
          <ac:spMkLst>
            <pc:docMk/>
            <pc:sldMk cId="1054305000" sldId="4239"/>
            <ac:spMk id="2" creationId="{3EB182BA-80D3-8FC1-0346-7747B7F732E3}"/>
          </ac:spMkLst>
        </pc:spChg>
      </pc:sldChg>
    </pc:docChg>
  </pc:docChgLst>
  <pc:docChgLst>
    <pc:chgData name="Bethany Mindham" userId="S::bethany.mindham@royalgreenwich.gov.uk::335b0bfb-97a9-434b-9485-cdce9611e571" providerId="AD" clId="Web-{472F71AB-C9C2-57AF-EB86-213391132496}"/>
    <pc:docChg chg="modSld">
      <pc:chgData name="Bethany Mindham" userId="S::bethany.mindham@royalgreenwich.gov.uk::335b0bfb-97a9-434b-9485-cdce9611e571" providerId="AD" clId="Web-{472F71AB-C9C2-57AF-EB86-213391132496}" dt="2022-06-21T14:54:31.201" v="28" actId="20577"/>
      <pc:docMkLst>
        <pc:docMk/>
      </pc:docMkLst>
      <pc:sldChg chg="modSp">
        <pc:chgData name="Bethany Mindham" userId="S::bethany.mindham@royalgreenwich.gov.uk::335b0bfb-97a9-434b-9485-cdce9611e571" providerId="AD" clId="Web-{472F71AB-C9C2-57AF-EB86-213391132496}" dt="2022-06-21T14:54:31.201" v="28" actId="20577"/>
        <pc:sldMkLst>
          <pc:docMk/>
          <pc:sldMk cId="3712866234" sldId="4378"/>
        </pc:sldMkLst>
        <pc:spChg chg="mod">
          <ac:chgData name="Bethany Mindham" userId="S::bethany.mindham@royalgreenwich.gov.uk::335b0bfb-97a9-434b-9485-cdce9611e571" providerId="AD" clId="Web-{472F71AB-C9C2-57AF-EB86-213391132496}" dt="2022-06-21T14:54:31.201" v="28" actId="20577"/>
          <ac:spMkLst>
            <pc:docMk/>
            <pc:sldMk cId="3712866234" sldId="4378"/>
            <ac:spMk id="2" creationId="{3853EFDA-2A33-C026-ACB6-A3C0FB226437}"/>
          </ac:spMkLst>
        </pc:spChg>
      </pc:sldChg>
    </pc:docChg>
  </pc:docChgLst>
  <pc:docChgLst>
    <pc:chgData name="Yu-Hsuan Ho" userId="7280e5fb-ee59-4ff5-9a5c-6781f40a6885" providerId="ADAL" clId="{9759A2EC-A848-2E48-B380-2FB947784DD1}"/>
    <pc:docChg chg="undo custSel addSld delSld modSld sldOrd">
      <pc:chgData name="Yu-Hsuan Ho" userId="7280e5fb-ee59-4ff5-9a5c-6781f40a6885" providerId="ADAL" clId="{9759A2EC-A848-2E48-B380-2FB947784DD1}" dt="2022-06-21T14:56:19.133" v="10514" actId="20577"/>
      <pc:docMkLst>
        <pc:docMk/>
      </pc:docMkLst>
      <pc:sldChg chg="delCm">
        <pc:chgData name="Yu-Hsuan Ho" userId="7280e5fb-ee59-4ff5-9a5c-6781f40a6885" providerId="ADAL" clId="{9759A2EC-A848-2E48-B380-2FB947784DD1}" dt="2022-06-20T08:28:10.542" v="7549"/>
        <pc:sldMkLst>
          <pc:docMk/>
          <pc:sldMk cId="1345564043" sldId="4228"/>
        </pc:sldMkLst>
      </pc:sldChg>
      <pc:sldChg chg="mod modShow">
        <pc:chgData name="Yu-Hsuan Ho" userId="7280e5fb-ee59-4ff5-9a5c-6781f40a6885" providerId="ADAL" clId="{9759A2EC-A848-2E48-B380-2FB947784DD1}" dt="2022-06-20T14:58:12.945" v="9720" actId="729"/>
        <pc:sldMkLst>
          <pc:docMk/>
          <pc:sldMk cId="306064686" sldId="4236"/>
        </pc:sldMkLst>
      </pc:sldChg>
      <pc:sldChg chg="del">
        <pc:chgData name="Yu-Hsuan Ho" userId="7280e5fb-ee59-4ff5-9a5c-6781f40a6885" providerId="ADAL" clId="{9759A2EC-A848-2E48-B380-2FB947784DD1}" dt="2022-06-17T09:39:03.186" v="3067" actId="2696"/>
        <pc:sldMkLst>
          <pc:docMk/>
          <pc:sldMk cId="1241169342" sldId="4237"/>
        </pc:sldMkLst>
      </pc:sldChg>
      <pc:sldChg chg="del">
        <pc:chgData name="Yu-Hsuan Ho" userId="7280e5fb-ee59-4ff5-9a5c-6781f40a6885" providerId="ADAL" clId="{9759A2EC-A848-2E48-B380-2FB947784DD1}" dt="2022-06-17T09:39:00.237" v="3066" actId="2696"/>
        <pc:sldMkLst>
          <pc:docMk/>
          <pc:sldMk cId="3514824968" sldId="4238"/>
        </pc:sldMkLst>
      </pc:sldChg>
      <pc:sldChg chg="mod modShow">
        <pc:chgData name="Yu-Hsuan Ho" userId="7280e5fb-ee59-4ff5-9a5c-6781f40a6885" providerId="ADAL" clId="{9759A2EC-A848-2E48-B380-2FB947784DD1}" dt="2022-06-20T14:58:10.887" v="9719" actId="729"/>
        <pc:sldMkLst>
          <pc:docMk/>
          <pc:sldMk cId="1054305000" sldId="4239"/>
        </pc:sldMkLst>
      </pc:sldChg>
      <pc:sldChg chg="addSp delSp modSp add mod modNotesTx">
        <pc:chgData name="Yu-Hsuan Ho" userId="7280e5fb-ee59-4ff5-9a5c-6781f40a6885" providerId="ADAL" clId="{9759A2EC-A848-2E48-B380-2FB947784DD1}" dt="2022-06-20T14:16:22.774" v="8616" actId="20577"/>
        <pc:sldMkLst>
          <pc:docMk/>
          <pc:sldMk cId="2460266526" sldId="4355"/>
        </pc:sldMkLst>
        <pc:spChg chg="del">
          <ac:chgData name="Yu-Hsuan Ho" userId="7280e5fb-ee59-4ff5-9a5c-6781f40a6885" providerId="ADAL" clId="{9759A2EC-A848-2E48-B380-2FB947784DD1}" dt="2022-06-17T07:21:49.869" v="1" actId="478"/>
          <ac:spMkLst>
            <pc:docMk/>
            <pc:sldMk cId="2460266526" sldId="4355"/>
            <ac:spMk id="9" creationId="{3D5981A3-7D31-6E68-7966-C50A427F8C75}"/>
          </ac:spMkLst>
        </pc:spChg>
        <pc:spChg chg="mod">
          <ac:chgData name="Yu-Hsuan Ho" userId="7280e5fb-ee59-4ff5-9a5c-6781f40a6885" providerId="ADAL" clId="{9759A2EC-A848-2E48-B380-2FB947784DD1}" dt="2022-06-17T07:49:13.980" v="341" actId="20577"/>
          <ac:spMkLst>
            <pc:docMk/>
            <pc:sldMk cId="2460266526" sldId="4355"/>
            <ac:spMk id="10" creationId="{D21C7F68-94BF-CE20-2361-D76E2ABC326D}"/>
          </ac:spMkLst>
        </pc:spChg>
        <pc:spChg chg="mod">
          <ac:chgData name="Yu-Hsuan Ho" userId="7280e5fb-ee59-4ff5-9a5c-6781f40a6885" providerId="ADAL" clId="{9759A2EC-A848-2E48-B380-2FB947784DD1}" dt="2022-06-17T07:49:19.222" v="342"/>
          <ac:spMkLst>
            <pc:docMk/>
            <pc:sldMk cId="2460266526" sldId="4355"/>
            <ac:spMk id="11" creationId="{23694931-BBE9-0D4E-BC33-95CF1B82FACF}"/>
          </ac:spMkLst>
        </pc:spChg>
        <pc:spChg chg="add del mod">
          <ac:chgData name="Yu-Hsuan Ho" userId="7280e5fb-ee59-4ff5-9a5c-6781f40a6885" providerId="ADAL" clId="{9759A2EC-A848-2E48-B380-2FB947784DD1}" dt="2022-06-17T07:49:04.852" v="338" actId="478"/>
          <ac:spMkLst>
            <pc:docMk/>
            <pc:sldMk cId="2460266526" sldId="4355"/>
            <ac:spMk id="12" creationId="{5CE7A6D8-B4A3-3FF8-0EC7-E2477C42CB6D}"/>
          </ac:spMkLst>
        </pc:spChg>
        <pc:spChg chg="add del mod">
          <ac:chgData name="Yu-Hsuan Ho" userId="7280e5fb-ee59-4ff5-9a5c-6781f40a6885" providerId="ADAL" clId="{9759A2EC-A848-2E48-B380-2FB947784DD1}" dt="2022-06-17T07:49:06.606" v="339" actId="478"/>
          <ac:spMkLst>
            <pc:docMk/>
            <pc:sldMk cId="2460266526" sldId="4355"/>
            <ac:spMk id="13" creationId="{5BB4BC27-F7AC-A9F9-710C-8037295422A2}"/>
          </ac:spMkLst>
        </pc:spChg>
      </pc:sldChg>
      <pc:sldChg chg="add del">
        <pc:chgData name="Yu-Hsuan Ho" userId="7280e5fb-ee59-4ff5-9a5c-6781f40a6885" providerId="ADAL" clId="{9759A2EC-A848-2E48-B380-2FB947784DD1}" dt="2022-06-17T07:22:12.209" v="3"/>
        <pc:sldMkLst>
          <pc:docMk/>
          <pc:sldMk cId="2886820105" sldId="4356"/>
        </pc:sldMkLst>
      </pc:sldChg>
      <pc:sldChg chg="delSp modSp add mod modNotesTx">
        <pc:chgData name="Yu-Hsuan Ho" userId="7280e5fb-ee59-4ff5-9a5c-6781f40a6885" providerId="ADAL" clId="{9759A2EC-A848-2E48-B380-2FB947784DD1}" dt="2022-06-21T14:52:52.042" v="10453" actId="20577"/>
        <pc:sldMkLst>
          <pc:docMk/>
          <pc:sldMk cId="145773444" sldId="4361"/>
        </pc:sldMkLst>
        <pc:spChg chg="mod">
          <ac:chgData name="Yu-Hsuan Ho" userId="7280e5fb-ee59-4ff5-9a5c-6781f40a6885" providerId="ADAL" clId="{9759A2EC-A848-2E48-B380-2FB947784DD1}" dt="2022-06-17T14:14:01.923" v="7173" actId="20577"/>
          <ac:spMkLst>
            <pc:docMk/>
            <pc:sldMk cId="145773444" sldId="4361"/>
            <ac:spMk id="8" creationId="{808B3759-D5BC-DA4C-1272-7C31E1E9CFB1}"/>
          </ac:spMkLst>
        </pc:spChg>
        <pc:spChg chg="del">
          <ac:chgData name="Yu-Hsuan Ho" userId="7280e5fb-ee59-4ff5-9a5c-6781f40a6885" providerId="ADAL" clId="{9759A2EC-A848-2E48-B380-2FB947784DD1}" dt="2022-06-17T07:23:38.209" v="9" actId="478"/>
          <ac:spMkLst>
            <pc:docMk/>
            <pc:sldMk cId="145773444" sldId="4361"/>
            <ac:spMk id="9" creationId="{3D5981A3-7D31-6E68-7966-C50A427F8C75}"/>
          </ac:spMkLst>
        </pc:spChg>
        <pc:spChg chg="mod">
          <ac:chgData name="Yu-Hsuan Ho" userId="7280e5fb-ee59-4ff5-9a5c-6781f40a6885" providerId="ADAL" clId="{9759A2EC-A848-2E48-B380-2FB947784DD1}" dt="2022-06-17T07:49:46.263" v="347" actId="20577"/>
          <ac:spMkLst>
            <pc:docMk/>
            <pc:sldMk cId="145773444" sldId="4361"/>
            <ac:spMk id="10" creationId="{D21C7F68-94BF-CE20-2361-D76E2ABC326D}"/>
          </ac:spMkLst>
        </pc:spChg>
        <pc:spChg chg="mod">
          <ac:chgData name="Yu-Hsuan Ho" userId="7280e5fb-ee59-4ff5-9a5c-6781f40a6885" providerId="ADAL" clId="{9759A2EC-A848-2E48-B380-2FB947784DD1}" dt="2022-06-20T14:54:37.873" v="9718" actId="20577"/>
          <ac:spMkLst>
            <pc:docMk/>
            <pc:sldMk cId="145773444" sldId="4361"/>
            <ac:spMk id="11" creationId="{43F76A8E-6BCB-C74F-AFDF-694AEE2C0253}"/>
          </ac:spMkLst>
        </pc:spChg>
      </pc:sldChg>
      <pc:sldChg chg="add del">
        <pc:chgData name="Yu-Hsuan Ho" userId="7280e5fb-ee59-4ff5-9a5c-6781f40a6885" providerId="ADAL" clId="{9759A2EC-A848-2E48-B380-2FB947784DD1}" dt="2022-06-17T09:28:40.964" v="2897" actId="2696"/>
        <pc:sldMkLst>
          <pc:docMk/>
          <pc:sldMk cId="2018020538" sldId="4362"/>
        </pc:sldMkLst>
      </pc:sldChg>
      <pc:sldChg chg="add del">
        <pc:chgData name="Yu-Hsuan Ho" userId="7280e5fb-ee59-4ff5-9a5c-6781f40a6885" providerId="ADAL" clId="{9759A2EC-A848-2E48-B380-2FB947784DD1}" dt="2022-06-17T09:28:39.590" v="2896" actId="2696"/>
        <pc:sldMkLst>
          <pc:docMk/>
          <pc:sldMk cId="868620230" sldId="4363"/>
        </pc:sldMkLst>
      </pc:sldChg>
      <pc:sldChg chg="addSp delSp modSp add mod modNotesTx">
        <pc:chgData name="Yu-Hsuan Ho" userId="7280e5fb-ee59-4ff5-9a5c-6781f40a6885" providerId="ADAL" clId="{9759A2EC-A848-2E48-B380-2FB947784DD1}" dt="2022-06-17T14:14:10.394" v="7175" actId="20577"/>
        <pc:sldMkLst>
          <pc:docMk/>
          <pc:sldMk cId="2626709824" sldId="4364"/>
        </pc:sldMkLst>
        <pc:spChg chg="add del mod">
          <ac:chgData name="Yu-Hsuan Ho" userId="7280e5fb-ee59-4ff5-9a5c-6781f40a6885" providerId="ADAL" clId="{9759A2EC-A848-2E48-B380-2FB947784DD1}" dt="2022-06-17T08:00:03.770" v="495" actId="478"/>
          <ac:spMkLst>
            <pc:docMk/>
            <pc:sldMk cId="2626709824" sldId="4364"/>
            <ac:spMk id="2" creationId="{9122F445-E4C4-1B6A-B0D5-6EF2AED69D33}"/>
          </ac:spMkLst>
        </pc:spChg>
        <pc:spChg chg="mod">
          <ac:chgData name="Yu-Hsuan Ho" userId="7280e5fb-ee59-4ff5-9a5c-6781f40a6885" providerId="ADAL" clId="{9759A2EC-A848-2E48-B380-2FB947784DD1}" dt="2022-06-17T14:14:10.394" v="7175" actId="20577"/>
          <ac:spMkLst>
            <pc:docMk/>
            <pc:sldMk cId="2626709824" sldId="4364"/>
            <ac:spMk id="8" creationId="{808B3759-D5BC-DA4C-1272-7C31E1E9CFB1}"/>
          </ac:spMkLst>
        </pc:spChg>
        <pc:spChg chg="mod">
          <ac:chgData name="Yu-Hsuan Ho" userId="7280e5fb-ee59-4ff5-9a5c-6781f40a6885" providerId="ADAL" clId="{9759A2EC-A848-2E48-B380-2FB947784DD1}" dt="2022-06-17T08:00:55.240" v="502" actId="13926"/>
          <ac:spMkLst>
            <pc:docMk/>
            <pc:sldMk cId="2626709824" sldId="4364"/>
            <ac:spMk id="10" creationId="{D21C7F68-94BF-CE20-2361-D76E2ABC326D}"/>
          </ac:spMkLst>
        </pc:spChg>
        <pc:spChg chg="mod">
          <ac:chgData name="Yu-Hsuan Ho" userId="7280e5fb-ee59-4ff5-9a5c-6781f40a6885" providerId="ADAL" clId="{9759A2EC-A848-2E48-B380-2FB947784DD1}" dt="2022-06-17T12:13:33.872" v="6079" actId="20577"/>
          <ac:spMkLst>
            <pc:docMk/>
            <pc:sldMk cId="2626709824" sldId="4364"/>
            <ac:spMk id="11" creationId="{43F76A8E-6BCB-C74F-AFDF-694AEE2C0253}"/>
          </ac:spMkLst>
        </pc:spChg>
      </pc:sldChg>
      <pc:sldChg chg="addSp delSp modSp add mod modNotesTx">
        <pc:chgData name="Yu-Hsuan Ho" userId="7280e5fb-ee59-4ff5-9a5c-6781f40a6885" providerId="ADAL" clId="{9759A2EC-A848-2E48-B380-2FB947784DD1}" dt="2022-06-21T12:29:03.979" v="10272" actId="20577"/>
        <pc:sldMkLst>
          <pc:docMk/>
          <pc:sldMk cId="636593914" sldId="4365"/>
        </pc:sldMkLst>
        <pc:spChg chg="del">
          <ac:chgData name="Yu-Hsuan Ho" userId="7280e5fb-ee59-4ff5-9a5c-6781f40a6885" providerId="ADAL" clId="{9759A2EC-A848-2E48-B380-2FB947784DD1}" dt="2022-06-17T09:43:32.611" v="3185" actId="478"/>
          <ac:spMkLst>
            <pc:docMk/>
            <pc:sldMk cId="636593914" sldId="4365"/>
            <ac:spMk id="5" creationId="{90F3D829-3306-59FE-962A-00953C954AB3}"/>
          </ac:spMkLst>
        </pc:spChg>
        <pc:spChg chg="add del mod">
          <ac:chgData name="Yu-Hsuan Ho" userId="7280e5fb-ee59-4ff5-9a5c-6781f40a6885" providerId="ADAL" clId="{9759A2EC-A848-2E48-B380-2FB947784DD1}" dt="2022-06-17T08:56:26.616" v="542" actId="478"/>
          <ac:spMkLst>
            <pc:docMk/>
            <pc:sldMk cId="636593914" sldId="4365"/>
            <ac:spMk id="6" creationId="{82F2806B-8E55-B90E-2AA0-2E1896F4D0D7}"/>
          </ac:spMkLst>
        </pc:spChg>
        <pc:spChg chg="mod">
          <ac:chgData name="Yu-Hsuan Ho" userId="7280e5fb-ee59-4ff5-9a5c-6781f40a6885" providerId="ADAL" clId="{9759A2EC-A848-2E48-B380-2FB947784DD1}" dt="2022-06-17T10:26:27.041" v="3644" actId="20577"/>
          <ac:spMkLst>
            <pc:docMk/>
            <pc:sldMk cId="636593914" sldId="4365"/>
            <ac:spMk id="8" creationId="{808B3759-D5BC-DA4C-1272-7C31E1E9CFB1}"/>
          </ac:spMkLst>
        </pc:spChg>
        <pc:spChg chg="del mod">
          <ac:chgData name="Yu-Hsuan Ho" userId="7280e5fb-ee59-4ff5-9a5c-6781f40a6885" providerId="ADAL" clId="{9759A2EC-A848-2E48-B380-2FB947784DD1}" dt="2022-06-17T08:56:24.583" v="541" actId="478"/>
          <ac:spMkLst>
            <pc:docMk/>
            <pc:sldMk cId="636593914" sldId="4365"/>
            <ac:spMk id="10" creationId="{D21C7F68-94BF-CE20-2361-D76E2ABC326D}"/>
          </ac:spMkLst>
        </pc:spChg>
        <pc:spChg chg="del">
          <ac:chgData name="Yu-Hsuan Ho" userId="7280e5fb-ee59-4ff5-9a5c-6781f40a6885" providerId="ADAL" clId="{9759A2EC-A848-2E48-B380-2FB947784DD1}" dt="2022-06-17T08:28:40.734" v="510" actId="478"/>
          <ac:spMkLst>
            <pc:docMk/>
            <pc:sldMk cId="636593914" sldId="4365"/>
            <ac:spMk id="11" creationId="{43F76A8E-6BCB-C74F-AFDF-694AEE2C0253}"/>
          </ac:spMkLst>
        </pc:spChg>
        <pc:spChg chg="add del">
          <ac:chgData name="Yu-Hsuan Ho" userId="7280e5fb-ee59-4ff5-9a5c-6781f40a6885" providerId="ADAL" clId="{9759A2EC-A848-2E48-B380-2FB947784DD1}" dt="2022-06-17T08:59:15.450" v="557" actId="478"/>
          <ac:spMkLst>
            <pc:docMk/>
            <pc:sldMk cId="636593914" sldId="4365"/>
            <ac:spMk id="12" creationId="{533AD06A-EF2D-7C93-7E69-7D870E689728}"/>
          </ac:spMkLst>
        </pc:spChg>
        <pc:spChg chg="add del">
          <ac:chgData name="Yu-Hsuan Ho" userId="7280e5fb-ee59-4ff5-9a5c-6781f40a6885" providerId="ADAL" clId="{9759A2EC-A848-2E48-B380-2FB947784DD1}" dt="2022-06-17T09:23:41.707" v="2866" actId="478"/>
          <ac:spMkLst>
            <pc:docMk/>
            <pc:sldMk cId="636593914" sldId="4365"/>
            <ac:spMk id="16" creationId="{F00651AB-AC61-CB86-360F-8A5AFF4ADBD7}"/>
          </ac:spMkLst>
        </pc:spChg>
        <pc:spChg chg="add del">
          <ac:chgData name="Yu-Hsuan Ho" userId="7280e5fb-ee59-4ff5-9a5c-6781f40a6885" providerId="ADAL" clId="{9759A2EC-A848-2E48-B380-2FB947784DD1}" dt="2022-06-17T09:23:58.724" v="2868" actId="11529"/>
          <ac:spMkLst>
            <pc:docMk/>
            <pc:sldMk cId="636593914" sldId="4365"/>
            <ac:spMk id="17" creationId="{D08D7461-F99E-17C4-E7E3-17F067EA6600}"/>
          </ac:spMkLst>
        </pc:spChg>
        <pc:spChg chg="add del">
          <ac:chgData name="Yu-Hsuan Ho" userId="7280e5fb-ee59-4ff5-9a5c-6781f40a6885" providerId="ADAL" clId="{9759A2EC-A848-2E48-B380-2FB947784DD1}" dt="2022-06-17T09:24:09.646" v="2870" actId="11529"/>
          <ac:spMkLst>
            <pc:docMk/>
            <pc:sldMk cId="636593914" sldId="4365"/>
            <ac:spMk id="18" creationId="{C9A96981-A854-DE96-FFB0-236B0231DAD6}"/>
          </ac:spMkLst>
        </pc:spChg>
        <pc:spChg chg="add del">
          <ac:chgData name="Yu-Hsuan Ho" userId="7280e5fb-ee59-4ff5-9a5c-6781f40a6885" providerId="ADAL" clId="{9759A2EC-A848-2E48-B380-2FB947784DD1}" dt="2022-06-17T09:24:35.340" v="2872" actId="478"/>
          <ac:spMkLst>
            <pc:docMk/>
            <pc:sldMk cId="636593914" sldId="4365"/>
            <ac:spMk id="19" creationId="{B2010FFD-552D-92FB-B156-36C1E17F3DDC}"/>
          </ac:spMkLst>
        </pc:spChg>
        <pc:spChg chg="add del mod">
          <ac:chgData name="Yu-Hsuan Ho" userId="7280e5fb-ee59-4ff5-9a5c-6781f40a6885" providerId="ADAL" clId="{9759A2EC-A848-2E48-B380-2FB947784DD1}" dt="2022-06-17T09:24:56.605" v="2878" actId="11529"/>
          <ac:spMkLst>
            <pc:docMk/>
            <pc:sldMk cId="636593914" sldId="4365"/>
            <ac:spMk id="20" creationId="{A44CA831-A9D0-B2E0-1728-9BEC201B0FA2}"/>
          </ac:spMkLst>
        </pc:spChg>
        <pc:spChg chg="add mod">
          <ac:chgData name="Yu-Hsuan Ho" userId="7280e5fb-ee59-4ff5-9a5c-6781f40a6885" providerId="ADAL" clId="{9759A2EC-A848-2E48-B380-2FB947784DD1}" dt="2022-06-17T09:45:09.327" v="3215" actId="171"/>
          <ac:spMkLst>
            <pc:docMk/>
            <pc:sldMk cId="636593914" sldId="4365"/>
            <ac:spMk id="21" creationId="{9FA503D2-BB7F-4262-D789-37EA98D1B7E5}"/>
          </ac:spMkLst>
        </pc:spChg>
        <pc:spChg chg="add del">
          <ac:chgData name="Yu-Hsuan Ho" userId="7280e5fb-ee59-4ff5-9a5c-6781f40a6885" providerId="ADAL" clId="{9759A2EC-A848-2E48-B380-2FB947784DD1}" dt="2022-06-17T09:46:49.037" v="3227" actId="11529"/>
          <ac:spMkLst>
            <pc:docMk/>
            <pc:sldMk cId="636593914" sldId="4365"/>
            <ac:spMk id="22" creationId="{B3A19EEB-ED38-4787-CD5D-D8F271370290}"/>
          </ac:spMkLst>
        </pc:spChg>
        <pc:spChg chg="add del mod">
          <ac:chgData name="Yu-Hsuan Ho" userId="7280e5fb-ee59-4ff5-9a5c-6781f40a6885" providerId="ADAL" clId="{9759A2EC-A848-2E48-B380-2FB947784DD1}" dt="2022-06-17T09:47:22.270" v="3235" actId="478"/>
          <ac:spMkLst>
            <pc:docMk/>
            <pc:sldMk cId="636593914" sldId="4365"/>
            <ac:spMk id="23" creationId="{2F047A48-6E53-1E99-3386-A5026B51B66D}"/>
          </ac:spMkLst>
        </pc:spChg>
        <pc:spChg chg="add del">
          <ac:chgData name="Yu-Hsuan Ho" userId="7280e5fb-ee59-4ff5-9a5c-6781f40a6885" providerId="ADAL" clId="{9759A2EC-A848-2E48-B380-2FB947784DD1}" dt="2022-06-17T09:47:38.167" v="3237" actId="478"/>
          <ac:spMkLst>
            <pc:docMk/>
            <pc:sldMk cId="636593914" sldId="4365"/>
            <ac:spMk id="24" creationId="{FE83E8C3-0CF3-C54D-F99F-5CF2A4A76942}"/>
          </ac:spMkLst>
        </pc:spChg>
        <pc:spChg chg="add del mod">
          <ac:chgData name="Yu-Hsuan Ho" userId="7280e5fb-ee59-4ff5-9a5c-6781f40a6885" providerId="ADAL" clId="{9759A2EC-A848-2E48-B380-2FB947784DD1}" dt="2022-06-17T09:47:52.363" v="3240" actId="478"/>
          <ac:spMkLst>
            <pc:docMk/>
            <pc:sldMk cId="636593914" sldId="4365"/>
            <ac:spMk id="25" creationId="{8418AFB1-0BA6-E1B8-D7F5-EB6DF16C2C4F}"/>
          </ac:spMkLst>
        </pc:spChg>
        <pc:spChg chg="add del mod">
          <ac:chgData name="Yu-Hsuan Ho" userId="7280e5fb-ee59-4ff5-9a5c-6781f40a6885" providerId="ADAL" clId="{9759A2EC-A848-2E48-B380-2FB947784DD1}" dt="2022-06-17T09:48:12.263" v="3246" actId="478"/>
          <ac:spMkLst>
            <pc:docMk/>
            <pc:sldMk cId="636593914" sldId="4365"/>
            <ac:spMk id="26" creationId="{33CA6940-40DE-0E87-6D47-7AAD1A67D515}"/>
          </ac:spMkLst>
        </pc:spChg>
        <pc:spChg chg="add del mod">
          <ac:chgData name="Yu-Hsuan Ho" userId="7280e5fb-ee59-4ff5-9a5c-6781f40a6885" providerId="ADAL" clId="{9759A2EC-A848-2E48-B380-2FB947784DD1}" dt="2022-06-17T09:49:42.583" v="3268" actId="478"/>
          <ac:spMkLst>
            <pc:docMk/>
            <pc:sldMk cId="636593914" sldId="4365"/>
            <ac:spMk id="39" creationId="{6DD818C4-6114-62A2-077B-59E73B75501A}"/>
          </ac:spMkLst>
        </pc:spChg>
        <pc:picChg chg="add mod modCrop">
          <ac:chgData name="Yu-Hsuan Ho" userId="7280e5fb-ee59-4ff5-9a5c-6781f40a6885" providerId="ADAL" clId="{9759A2EC-A848-2E48-B380-2FB947784DD1}" dt="2022-06-17T09:44:40.589" v="3207" actId="1076"/>
          <ac:picMkLst>
            <pc:docMk/>
            <pc:sldMk cId="636593914" sldId="4365"/>
            <ac:picMk id="3" creationId="{498454BB-418F-B18D-54A8-BD7F60D00790}"/>
          </ac:picMkLst>
        </pc:picChg>
        <pc:picChg chg="add mod">
          <ac:chgData name="Yu-Hsuan Ho" userId="7280e5fb-ee59-4ff5-9a5c-6781f40a6885" providerId="ADAL" clId="{9759A2EC-A848-2E48-B380-2FB947784DD1}" dt="2022-06-17T09:44:48.020" v="3210" actId="1076"/>
          <ac:picMkLst>
            <pc:docMk/>
            <pc:sldMk cId="636593914" sldId="4365"/>
            <ac:picMk id="13" creationId="{66E4A907-9299-35DB-BC2F-9505ECCB8C16}"/>
          </ac:picMkLst>
        </pc:picChg>
        <pc:picChg chg="add mod">
          <ac:chgData name="Yu-Hsuan Ho" userId="7280e5fb-ee59-4ff5-9a5c-6781f40a6885" providerId="ADAL" clId="{9759A2EC-A848-2E48-B380-2FB947784DD1}" dt="2022-06-17T09:44:54.097" v="3212" actId="14100"/>
          <ac:picMkLst>
            <pc:docMk/>
            <pc:sldMk cId="636593914" sldId="4365"/>
            <ac:picMk id="14" creationId="{135E99A2-41CB-65D2-CDA4-1F20B8DA418A}"/>
          </ac:picMkLst>
        </pc:picChg>
        <pc:picChg chg="add mod">
          <ac:chgData name="Yu-Hsuan Ho" userId="7280e5fb-ee59-4ff5-9a5c-6781f40a6885" providerId="ADAL" clId="{9759A2EC-A848-2E48-B380-2FB947784DD1}" dt="2022-06-17T09:44:50.113" v="3211" actId="1076"/>
          <ac:picMkLst>
            <pc:docMk/>
            <pc:sldMk cId="636593914" sldId="4365"/>
            <ac:picMk id="15" creationId="{F688071E-B448-03DD-35E8-665EAC224C5A}"/>
          </ac:picMkLst>
        </pc:picChg>
        <pc:cxnChg chg="add del mod">
          <ac:chgData name="Yu-Hsuan Ho" userId="7280e5fb-ee59-4ff5-9a5c-6781f40a6885" providerId="ADAL" clId="{9759A2EC-A848-2E48-B380-2FB947784DD1}" dt="2022-06-17T09:49:37.466" v="3267" actId="478"/>
          <ac:cxnSpMkLst>
            <pc:docMk/>
            <pc:sldMk cId="636593914" sldId="4365"/>
            <ac:cxnSpMk id="28" creationId="{28DE3588-2375-A820-FAD1-7C7759932B42}"/>
          </ac:cxnSpMkLst>
        </pc:cxnChg>
        <pc:cxnChg chg="add mod">
          <ac:chgData name="Yu-Hsuan Ho" userId="7280e5fb-ee59-4ff5-9a5c-6781f40a6885" providerId="ADAL" clId="{9759A2EC-A848-2E48-B380-2FB947784DD1}" dt="2022-06-17T09:50:40.170" v="3281" actId="693"/>
          <ac:cxnSpMkLst>
            <pc:docMk/>
            <pc:sldMk cId="636593914" sldId="4365"/>
            <ac:cxnSpMk id="41" creationId="{A4224C4F-1CA5-78B5-18A8-9AE52CFBA63E}"/>
          </ac:cxnSpMkLst>
        </pc:cxnChg>
        <pc:cxnChg chg="add mod">
          <ac:chgData name="Yu-Hsuan Ho" userId="7280e5fb-ee59-4ff5-9a5c-6781f40a6885" providerId="ADAL" clId="{9759A2EC-A848-2E48-B380-2FB947784DD1}" dt="2022-06-17T09:50:40.170" v="3281" actId="693"/>
          <ac:cxnSpMkLst>
            <pc:docMk/>
            <pc:sldMk cId="636593914" sldId="4365"/>
            <ac:cxnSpMk id="42" creationId="{B2B93899-F6CE-C05F-C54E-F9E1863B926F}"/>
          </ac:cxnSpMkLst>
        </pc:cxnChg>
        <pc:cxnChg chg="add mod">
          <ac:chgData name="Yu-Hsuan Ho" userId="7280e5fb-ee59-4ff5-9a5c-6781f40a6885" providerId="ADAL" clId="{9759A2EC-A848-2E48-B380-2FB947784DD1}" dt="2022-06-17T09:50:40.170" v="3281" actId="693"/>
          <ac:cxnSpMkLst>
            <pc:docMk/>
            <pc:sldMk cId="636593914" sldId="4365"/>
            <ac:cxnSpMk id="45" creationId="{B52BC7A7-FCC2-88B5-D1F2-1F649B0FBD88}"/>
          </ac:cxnSpMkLst>
        </pc:cxnChg>
      </pc:sldChg>
      <pc:sldChg chg="addSp delSp modSp add mod ord modNotesTx">
        <pc:chgData name="Yu-Hsuan Ho" userId="7280e5fb-ee59-4ff5-9a5c-6781f40a6885" providerId="ADAL" clId="{9759A2EC-A848-2E48-B380-2FB947784DD1}" dt="2022-06-21T14:54:13.453" v="10494" actId="20577"/>
        <pc:sldMkLst>
          <pc:docMk/>
          <pc:sldMk cId="3887491181" sldId="4366"/>
        </pc:sldMkLst>
        <pc:spChg chg="mod">
          <ac:chgData name="Yu-Hsuan Ho" userId="7280e5fb-ee59-4ff5-9a5c-6781f40a6885" providerId="ADAL" clId="{9759A2EC-A848-2E48-B380-2FB947784DD1}" dt="2022-06-17T10:26:20.867" v="3638" actId="20577"/>
          <ac:spMkLst>
            <pc:docMk/>
            <pc:sldMk cId="3887491181" sldId="4366"/>
            <ac:spMk id="8" creationId="{808B3759-D5BC-DA4C-1272-7C31E1E9CFB1}"/>
          </ac:spMkLst>
        </pc:spChg>
        <pc:spChg chg="add mod">
          <ac:chgData name="Yu-Hsuan Ho" userId="7280e5fb-ee59-4ff5-9a5c-6781f40a6885" providerId="ADAL" clId="{9759A2EC-A848-2E48-B380-2FB947784DD1}" dt="2022-06-17T09:28:56.941" v="2899"/>
          <ac:spMkLst>
            <pc:docMk/>
            <pc:sldMk cId="3887491181" sldId="4366"/>
            <ac:spMk id="9" creationId="{72FD22C5-1EC6-B519-9D16-5D2C745C7983}"/>
          </ac:spMkLst>
        </pc:spChg>
        <pc:spChg chg="add mod">
          <ac:chgData name="Yu-Hsuan Ho" userId="7280e5fb-ee59-4ff5-9a5c-6781f40a6885" providerId="ADAL" clId="{9759A2EC-A848-2E48-B380-2FB947784DD1}" dt="2022-06-17T09:35:49.520" v="3003" actId="1076"/>
          <ac:spMkLst>
            <pc:docMk/>
            <pc:sldMk cId="3887491181" sldId="4366"/>
            <ac:spMk id="19" creationId="{3FA91E9C-4C73-2893-46C0-379FB8638680}"/>
          </ac:spMkLst>
        </pc:spChg>
        <pc:spChg chg="add mod">
          <ac:chgData name="Yu-Hsuan Ho" userId="7280e5fb-ee59-4ff5-9a5c-6781f40a6885" providerId="ADAL" clId="{9759A2EC-A848-2E48-B380-2FB947784DD1}" dt="2022-06-17T12:14:00.187" v="6085" actId="1076"/>
          <ac:spMkLst>
            <pc:docMk/>
            <pc:sldMk cId="3887491181" sldId="4366"/>
            <ac:spMk id="20" creationId="{A58A5914-30AB-6499-5719-D112D1A17FD7}"/>
          </ac:spMkLst>
        </pc:spChg>
        <pc:picChg chg="del">
          <ac:chgData name="Yu-Hsuan Ho" userId="7280e5fb-ee59-4ff5-9a5c-6781f40a6885" providerId="ADAL" clId="{9759A2EC-A848-2E48-B380-2FB947784DD1}" dt="2022-06-17T09:25:37.107" v="2892" actId="478"/>
          <ac:picMkLst>
            <pc:docMk/>
            <pc:sldMk cId="3887491181" sldId="4366"/>
            <ac:picMk id="3" creationId="{498454BB-418F-B18D-54A8-BD7F60D00790}"/>
          </ac:picMkLst>
        </pc:picChg>
        <pc:picChg chg="add mod modCrop">
          <ac:chgData name="Yu-Hsuan Ho" userId="7280e5fb-ee59-4ff5-9a5c-6781f40a6885" providerId="ADAL" clId="{9759A2EC-A848-2E48-B380-2FB947784DD1}" dt="2022-06-17T12:13:53.871" v="6083" actId="1076"/>
          <ac:picMkLst>
            <pc:docMk/>
            <pc:sldMk cId="3887491181" sldId="4366"/>
            <ac:picMk id="4" creationId="{406BCA9A-6082-36FE-589C-B6027DC5E503}"/>
          </ac:picMkLst>
        </pc:picChg>
        <pc:picChg chg="add mod modCrop">
          <ac:chgData name="Yu-Hsuan Ho" userId="7280e5fb-ee59-4ff5-9a5c-6781f40a6885" providerId="ADAL" clId="{9759A2EC-A848-2E48-B380-2FB947784DD1}" dt="2022-06-17T12:13:57.392" v="6084" actId="1076"/>
          <ac:picMkLst>
            <pc:docMk/>
            <pc:sldMk cId="3887491181" sldId="4366"/>
            <ac:picMk id="10" creationId="{CCAFD8F5-0BCB-235C-F8E8-CAD4DFDA21B4}"/>
          </ac:picMkLst>
        </pc:picChg>
        <pc:picChg chg="add del mod modCrop">
          <ac:chgData name="Yu-Hsuan Ho" userId="7280e5fb-ee59-4ff5-9a5c-6781f40a6885" providerId="ADAL" clId="{9759A2EC-A848-2E48-B380-2FB947784DD1}" dt="2022-06-17T09:34:09.711" v="2984" actId="478"/>
          <ac:picMkLst>
            <pc:docMk/>
            <pc:sldMk cId="3887491181" sldId="4366"/>
            <ac:picMk id="12" creationId="{1382F2B6-3CA3-26C6-FB89-F0EEF81C8F48}"/>
          </ac:picMkLst>
        </pc:picChg>
        <pc:picChg chg="del">
          <ac:chgData name="Yu-Hsuan Ho" userId="7280e5fb-ee59-4ff5-9a5c-6781f40a6885" providerId="ADAL" clId="{9759A2EC-A848-2E48-B380-2FB947784DD1}" dt="2022-06-17T09:25:38.800" v="2894" actId="478"/>
          <ac:picMkLst>
            <pc:docMk/>
            <pc:sldMk cId="3887491181" sldId="4366"/>
            <ac:picMk id="13" creationId="{66E4A907-9299-35DB-BC2F-9505ECCB8C16}"/>
          </ac:picMkLst>
        </pc:picChg>
        <pc:picChg chg="del">
          <ac:chgData name="Yu-Hsuan Ho" userId="7280e5fb-ee59-4ff5-9a5c-6781f40a6885" providerId="ADAL" clId="{9759A2EC-A848-2E48-B380-2FB947784DD1}" dt="2022-06-17T09:25:37.939" v="2893" actId="478"/>
          <ac:picMkLst>
            <pc:docMk/>
            <pc:sldMk cId="3887491181" sldId="4366"/>
            <ac:picMk id="14" creationId="{135E99A2-41CB-65D2-CDA4-1F20B8DA418A}"/>
          </ac:picMkLst>
        </pc:picChg>
        <pc:picChg chg="del">
          <ac:chgData name="Yu-Hsuan Ho" userId="7280e5fb-ee59-4ff5-9a5c-6781f40a6885" providerId="ADAL" clId="{9759A2EC-A848-2E48-B380-2FB947784DD1}" dt="2022-06-17T09:25:39.617" v="2895" actId="478"/>
          <ac:picMkLst>
            <pc:docMk/>
            <pc:sldMk cId="3887491181" sldId="4366"/>
            <ac:picMk id="15" creationId="{F688071E-B448-03DD-35E8-665EAC224C5A}"/>
          </ac:picMkLst>
        </pc:picChg>
        <pc:picChg chg="add del mod modCrop">
          <ac:chgData name="Yu-Hsuan Ho" userId="7280e5fb-ee59-4ff5-9a5c-6781f40a6885" providerId="ADAL" clId="{9759A2EC-A848-2E48-B380-2FB947784DD1}" dt="2022-06-17T09:34:09.711" v="2984" actId="478"/>
          <ac:picMkLst>
            <pc:docMk/>
            <pc:sldMk cId="3887491181" sldId="4366"/>
            <ac:picMk id="17" creationId="{346998AE-5BF6-4A4A-A7F1-423F7B2A6775}"/>
          </ac:picMkLst>
        </pc:picChg>
        <pc:picChg chg="add mod">
          <ac:chgData name="Yu-Hsuan Ho" userId="7280e5fb-ee59-4ff5-9a5c-6781f40a6885" providerId="ADAL" clId="{9759A2EC-A848-2E48-B380-2FB947784DD1}" dt="2022-06-17T09:33:30.631" v="2977"/>
          <ac:picMkLst>
            <pc:docMk/>
            <pc:sldMk cId="3887491181" sldId="4366"/>
            <ac:picMk id="18" creationId="{3035090F-23A5-9732-D67F-EA8D782FF41F}"/>
          </ac:picMkLst>
        </pc:picChg>
      </pc:sldChg>
      <pc:sldChg chg="addSp delSp modSp add mod modNotesTx">
        <pc:chgData name="Yu-Hsuan Ho" userId="7280e5fb-ee59-4ff5-9a5c-6781f40a6885" providerId="ADAL" clId="{9759A2EC-A848-2E48-B380-2FB947784DD1}" dt="2022-06-21T12:38:58.766" v="10415" actId="1076"/>
        <pc:sldMkLst>
          <pc:docMk/>
          <pc:sldMk cId="71348120" sldId="4367"/>
        </pc:sldMkLst>
        <pc:spChg chg="add del mod">
          <ac:chgData name="Yu-Hsuan Ho" userId="7280e5fb-ee59-4ff5-9a5c-6781f40a6885" providerId="ADAL" clId="{9759A2EC-A848-2E48-B380-2FB947784DD1}" dt="2022-06-17T09:39:42.777" v="3121" actId="478"/>
          <ac:spMkLst>
            <pc:docMk/>
            <pc:sldMk cId="71348120" sldId="4367"/>
            <ac:spMk id="3" creationId="{8B1C5A5C-1AAD-FFA0-09CB-0EF3EFA57862}"/>
          </ac:spMkLst>
        </pc:spChg>
        <pc:spChg chg="add mod">
          <ac:chgData name="Yu-Hsuan Ho" userId="7280e5fb-ee59-4ff5-9a5c-6781f40a6885" providerId="ADAL" clId="{9759A2EC-A848-2E48-B380-2FB947784DD1}" dt="2022-06-21T12:38:58.766" v="10415" actId="1076"/>
          <ac:spMkLst>
            <pc:docMk/>
            <pc:sldMk cId="71348120" sldId="4367"/>
            <ac:spMk id="4" creationId="{65A25037-AC6F-9A04-5123-B208E941055E}"/>
          </ac:spMkLst>
        </pc:spChg>
        <pc:spChg chg="add del mod">
          <ac:chgData name="Yu-Hsuan Ho" userId="7280e5fb-ee59-4ff5-9a5c-6781f40a6885" providerId="ADAL" clId="{9759A2EC-A848-2E48-B380-2FB947784DD1}" dt="2022-06-17T09:39:41.639" v="3120" actId="478"/>
          <ac:spMkLst>
            <pc:docMk/>
            <pc:sldMk cId="71348120" sldId="4367"/>
            <ac:spMk id="6" creationId="{1FA2A3E8-F67A-96C7-0F58-B7BEDF6A10D3}"/>
          </ac:spMkLst>
        </pc:spChg>
        <pc:spChg chg="mod">
          <ac:chgData name="Yu-Hsuan Ho" userId="7280e5fb-ee59-4ff5-9a5c-6781f40a6885" providerId="ADAL" clId="{9759A2EC-A848-2E48-B380-2FB947784DD1}" dt="2022-06-21T12:38:37.711" v="10413" actId="20577"/>
          <ac:spMkLst>
            <pc:docMk/>
            <pc:sldMk cId="71348120" sldId="4367"/>
            <ac:spMk id="8" creationId="{808B3759-D5BC-DA4C-1272-7C31E1E9CFB1}"/>
          </ac:spMkLst>
        </pc:spChg>
      </pc:sldChg>
      <pc:sldChg chg="addSp delSp modSp add mod modNotesTx">
        <pc:chgData name="Yu-Hsuan Ho" userId="7280e5fb-ee59-4ff5-9a5c-6781f40a6885" providerId="ADAL" clId="{9759A2EC-A848-2E48-B380-2FB947784DD1}" dt="2022-06-21T12:31:34.537" v="10326" actId="20577"/>
        <pc:sldMkLst>
          <pc:docMk/>
          <pc:sldMk cId="753098923" sldId="4368"/>
        </pc:sldMkLst>
        <pc:spChg chg="mod">
          <ac:chgData name="Yu-Hsuan Ho" userId="7280e5fb-ee59-4ff5-9a5c-6781f40a6885" providerId="ADAL" clId="{9759A2EC-A848-2E48-B380-2FB947784DD1}" dt="2022-06-17T10:26:24.159" v="3642" actId="20577"/>
          <ac:spMkLst>
            <pc:docMk/>
            <pc:sldMk cId="753098923" sldId="4368"/>
            <ac:spMk id="8" creationId="{808B3759-D5BC-DA4C-1272-7C31E1E9CFB1}"/>
          </ac:spMkLst>
        </pc:spChg>
        <pc:spChg chg="add mod">
          <ac:chgData name="Yu-Hsuan Ho" userId="7280e5fb-ee59-4ff5-9a5c-6781f40a6885" providerId="ADAL" clId="{9759A2EC-A848-2E48-B380-2FB947784DD1}" dt="2022-06-17T09:37:01.279" v="3025" actId="1076"/>
          <ac:spMkLst>
            <pc:docMk/>
            <pc:sldMk cId="753098923" sldId="4368"/>
            <ac:spMk id="9" creationId="{DB208219-68EA-3AD0-326F-B530D9843253}"/>
          </ac:spMkLst>
        </pc:spChg>
        <pc:spChg chg="add mod">
          <ac:chgData name="Yu-Hsuan Ho" userId="7280e5fb-ee59-4ff5-9a5c-6781f40a6885" providerId="ADAL" clId="{9759A2EC-A848-2E48-B380-2FB947784DD1}" dt="2022-06-20T14:01:08.112" v="7980" actId="1076"/>
          <ac:spMkLst>
            <pc:docMk/>
            <pc:sldMk cId="753098923" sldId="4368"/>
            <ac:spMk id="11" creationId="{5E1C14A5-AACE-D6DF-9DA1-0B695221231C}"/>
          </ac:spMkLst>
        </pc:spChg>
        <pc:picChg chg="del mod">
          <ac:chgData name="Yu-Hsuan Ho" userId="7280e5fb-ee59-4ff5-9a5c-6781f40a6885" providerId="ADAL" clId="{9759A2EC-A848-2E48-B380-2FB947784DD1}" dt="2022-06-17T09:36:05.083" v="3009" actId="478"/>
          <ac:picMkLst>
            <pc:docMk/>
            <pc:sldMk cId="753098923" sldId="4368"/>
            <ac:picMk id="4" creationId="{406BCA9A-6082-36FE-589C-B6027DC5E503}"/>
          </ac:picMkLst>
        </pc:picChg>
        <pc:picChg chg="del mod">
          <ac:chgData name="Yu-Hsuan Ho" userId="7280e5fb-ee59-4ff5-9a5c-6781f40a6885" providerId="ADAL" clId="{9759A2EC-A848-2E48-B380-2FB947784DD1}" dt="2022-06-17T09:36:03.850" v="3008" actId="478"/>
          <ac:picMkLst>
            <pc:docMk/>
            <pc:sldMk cId="753098923" sldId="4368"/>
            <ac:picMk id="10" creationId="{CCAFD8F5-0BCB-235C-F8E8-CAD4DFDA21B4}"/>
          </ac:picMkLst>
        </pc:picChg>
        <pc:picChg chg="mod modCrop">
          <ac:chgData name="Yu-Hsuan Ho" userId="7280e5fb-ee59-4ff5-9a5c-6781f40a6885" providerId="ADAL" clId="{9759A2EC-A848-2E48-B380-2FB947784DD1}" dt="2022-06-20T14:01:04.549" v="7979" actId="1076"/>
          <ac:picMkLst>
            <pc:docMk/>
            <pc:sldMk cId="753098923" sldId="4368"/>
            <ac:picMk id="12" creationId="{1382F2B6-3CA3-26C6-FB89-F0EEF81C8F48}"/>
          </ac:picMkLst>
        </pc:picChg>
        <pc:picChg chg="mod">
          <ac:chgData name="Yu-Hsuan Ho" userId="7280e5fb-ee59-4ff5-9a5c-6781f40a6885" providerId="ADAL" clId="{9759A2EC-A848-2E48-B380-2FB947784DD1}" dt="2022-06-17T09:36:48.781" v="3023" actId="1076"/>
          <ac:picMkLst>
            <pc:docMk/>
            <pc:sldMk cId="753098923" sldId="4368"/>
            <ac:picMk id="17" creationId="{346998AE-5BF6-4A4A-A7F1-423F7B2A6775}"/>
          </ac:picMkLst>
        </pc:picChg>
      </pc:sldChg>
      <pc:sldChg chg="addSp modSp add mod modNotesTx">
        <pc:chgData name="Yu-Hsuan Ho" userId="7280e5fb-ee59-4ff5-9a5c-6781f40a6885" providerId="ADAL" clId="{9759A2EC-A848-2E48-B380-2FB947784DD1}" dt="2022-06-21T14:56:19.133" v="10514" actId="20577"/>
        <pc:sldMkLst>
          <pc:docMk/>
          <pc:sldMk cId="4221389039" sldId="4369"/>
        </pc:sldMkLst>
        <pc:spChg chg="add mod">
          <ac:chgData name="Yu-Hsuan Ho" userId="7280e5fb-ee59-4ff5-9a5c-6781f40a6885" providerId="ADAL" clId="{9759A2EC-A848-2E48-B380-2FB947784DD1}" dt="2022-06-21T13:55:07.806" v="10448" actId="113"/>
          <ac:spMkLst>
            <pc:docMk/>
            <pc:sldMk cId="4221389039" sldId="4369"/>
            <ac:spMk id="6" creationId="{39B51D6F-C445-B784-30E3-64C23549AE63}"/>
          </ac:spMkLst>
        </pc:spChg>
        <pc:spChg chg="mod">
          <ac:chgData name="Yu-Hsuan Ho" userId="7280e5fb-ee59-4ff5-9a5c-6781f40a6885" providerId="ADAL" clId="{9759A2EC-A848-2E48-B380-2FB947784DD1}" dt="2022-06-17T09:39:16.860" v="3109" actId="20577"/>
          <ac:spMkLst>
            <pc:docMk/>
            <pc:sldMk cId="4221389039" sldId="4369"/>
            <ac:spMk id="8" creationId="{808B3759-D5BC-DA4C-1272-7C31E1E9CFB1}"/>
          </ac:spMkLst>
        </pc:spChg>
      </pc:sldChg>
      <pc:sldChg chg="modSp mod">
        <pc:chgData name="Yu-Hsuan Ho" userId="7280e5fb-ee59-4ff5-9a5c-6781f40a6885" providerId="ADAL" clId="{9759A2EC-A848-2E48-B380-2FB947784DD1}" dt="2022-06-17T14:17:19.896" v="7184" actId="20577"/>
        <pc:sldMkLst>
          <pc:docMk/>
          <pc:sldMk cId="1902632988" sldId="4370"/>
        </pc:sldMkLst>
        <pc:spChg chg="mod">
          <ac:chgData name="Yu-Hsuan Ho" userId="7280e5fb-ee59-4ff5-9a5c-6781f40a6885" providerId="ADAL" clId="{9759A2EC-A848-2E48-B380-2FB947784DD1}" dt="2022-06-17T14:17:19.896" v="7184" actId="20577"/>
          <ac:spMkLst>
            <pc:docMk/>
            <pc:sldMk cId="1902632988" sldId="4370"/>
            <ac:spMk id="10" creationId="{D21C7F68-94BF-CE20-2361-D76E2ABC326D}"/>
          </ac:spMkLst>
        </pc:spChg>
      </pc:sldChg>
      <pc:sldChg chg="modSp mod modCm modNotesTx">
        <pc:chgData name="Yu-Hsuan Ho" userId="7280e5fb-ee59-4ff5-9a5c-6781f40a6885" providerId="ADAL" clId="{9759A2EC-A848-2E48-B380-2FB947784DD1}" dt="2022-06-21T12:37:48.150" v="10399" actId="1076"/>
        <pc:sldMkLst>
          <pc:docMk/>
          <pc:sldMk cId="612667579" sldId="4372"/>
        </pc:sldMkLst>
        <pc:spChg chg="mod">
          <ac:chgData name="Yu-Hsuan Ho" userId="7280e5fb-ee59-4ff5-9a5c-6781f40a6885" providerId="ADAL" clId="{9759A2EC-A848-2E48-B380-2FB947784DD1}" dt="2022-06-17T14:12:47.755" v="7099" actId="14100"/>
          <ac:spMkLst>
            <pc:docMk/>
            <pc:sldMk cId="612667579" sldId="4372"/>
            <ac:spMk id="3" creationId="{A3FE3FB6-1F50-4A39-1B04-A8B756BDA9AD}"/>
          </ac:spMkLst>
        </pc:spChg>
        <pc:spChg chg="mod">
          <ac:chgData name="Yu-Hsuan Ho" userId="7280e5fb-ee59-4ff5-9a5c-6781f40a6885" providerId="ADAL" clId="{9759A2EC-A848-2E48-B380-2FB947784DD1}" dt="2022-06-21T12:37:48.150" v="10399" actId="1076"/>
          <ac:spMkLst>
            <pc:docMk/>
            <pc:sldMk cId="612667579" sldId="4372"/>
            <ac:spMk id="8" creationId="{808B3759-D5BC-DA4C-1272-7C31E1E9CFB1}"/>
          </ac:spMkLst>
        </pc:spChg>
      </pc:sldChg>
      <pc:sldChg chg="modSp mod">
        <pc:chgData name="Yu-Hsuan Ho" userId="7280e5fb-ee59-4ff5-9a5c-6781f40a6885" providerId="ADAL" clId="{9759A2EC-A848-2E48-B380-2FB947784DD1}" dt="2022-06-21T12:37:57.075" v="10403" actId="1076"/>
        <pc:sldMkLst>
          <pc:docMk/>
          <pc:sldMk cId="3627842677" sldId="4374"/>
        </pc:sldMkLst>
        <pc:spChg chg="mod">
          <ac:chgData name="Yu-Hsuan Ho" userId="7280e5fb-ee59-4ff5-9a5c-6781f40a6885" providerId="ADAL" clId="{9759A2EC-A848-2E48-B380-2FB947784DD1}" dt="2022-06-21T12:37:57.075" v="10403" actId="1076"/>
          <ac:spMkLst>
            <pc:docMk/>
            <pc:sldMk cId="3627842677" sldId="4374"/>
            <ac:spMk id="8" creationId="{808B3759-D5BC-DA4C-1272-7C31E1E9CFB1}"/>
          </ac:spMkLst>
        </pc:spChg>
        <pc:spChg chg="mod">
          <ac:chgData name="Yu-Hsuan Ho" userId="7280e5fb-ee59-4ff5-9a5c-6781f40a6885" providerId="ADAL" clId="{9759A2EC-A848-2E48-B380-2FB947784DD1}" dt="2022-06-17T14:17:30.155" v="7185"/>
          <ac:spMkLst>
            <pc:docMk/>
            <pc:sldMk cId="3627842677" sldId="4374"/>
            <ac:spMk id="10" creationId="{D21C7F68-94BF-CE20-2361-D76E2ABC326D}"/>
          </ac:spMkLst>
        </pc:spChg>
      </pc:sldChg>
      <pc:sldChg chg="addSp delSp modSp mod">
        <pc:chgData name="Yu-Hsuan Ho" userId="7280e5fb-ee59-4ff5-9a5c-6781f40a6885" providerId="ADAL" clId="{9759A2EC-A848-2E48-B380-2FB947784DD1}" dt="2022-06-21T12:38:20.831" v="10409" actId="12"/>
        <pc:sldMkLst>
          <pc:docMk/>
          <pc:sldMk cId="4126230586" sldId="4377"/>
        </pc:sldMkLst>
        <pc:spChg chg="del mod">
          <ac:chgData name="Yu-Hsuan Ho" userId="7280e5fb-ee59-4ff5-9a5c-6781f40a6885" providerId="ADAL" clId="{9759A2EC-A848-2E48-B380-2FB947784DD1}" dt="2022-06-21T12:38:02.974" v="10406" actId="478"/>
          <ac:spMkLst>
            <pc:docMk/>
            <pc:sldMk cId="4126230586" sldId="4377"/>
            <ac:spMk id="2" creationId="{98DB7448-B3D6-CD19-5626-5154A0A9AFBD}"/>
          </ac:spMkLst>
        </pc:spChg>
        <pc:spChg chg="mod">
          <ac:chgData name="Yu-Hsuan Ho" userId="7280e5fb-ee59-4ff5-9a5c-6781f40a6885" providerId="ADAL" clId="{9759A2EC-A848-2E48-B380-2FB947784DD1}" dt="2022-06-21T12:38:20.831" v="10409" actId="12"/>
          <ac:spMkLst>
            <pc:docMk/>
            <pc:sldMk cId="4126230586" sldId="4377"/>
            <ac:spMk id="3" creationId="{E1960BC1-CAF0-F96D-82D9-F5BDAEAFDDF2}"/>
          </ac:spMkLst>
        </pc:spChg>
        <pc:spChg chg="add mod">
          <ac:chgData name="Yu-Hsuan Ho" userId="7280e5fb-ee59-4ff5-9a5c-6781f40a6885" providerId="ADAL" clId="{9759A2EC-A848-2E48-B380-2FB947784DD1}" dt="2022-06-21T12:38:01.146" v="10405" actId="1076"/>
          <ac:spMkLst>
            <pc:docMk/>
            <pc:sldMk cId="4126230586" sldId="4377"/>
            <ac:spMk id="6" creationId="{5DE09DDA-3222-E420-6D48-F446943D62B2}"/>
          </ac:spMkLst>
        </pc:spChg>
        <pc:spChg chg="add del mod">
          <ac:chgData name="Yu-Hsuan Ho" userId="7280e5fb-ee59-4ff5-9a5c-6781f40a6885" providerId="ADAL" clId="{9759A2EC-A848-2E48-B380-2FB947784DD1}" dt="2022-06-21T12:38:04.637" v="10407" actId="478"/>
          <ac:spMkLst>
            <pc:docMk/>
            <pc:sldMk cId="4126230586" sldId="4377"/>
            <ac:spMk id="8" creationId="{AFFC45FC-EB8E-A5D9-FF92-A4F8585F6854}"/>
          </ac:spMkLst>
        </pc:spChg>
      </pc:sldChg>
      <pc:sldChg chg="modSp mod">
        <pc:chgData name="Yu-Hsuan Ho" userId="7280e5fb-ee59-4ff5-9a5c-6781f40a6885" providerId="ADAL" clId="{9759A2EC-A848-2E48-B380-2FB947784DD1}" dt="2022-06-21T12:37:08.910" v="10395" actId="14100"/>
        <pc:sldMkLst>
          <pc:docMk/>
          <pc:sldMk cId="3712866234" sldId="4378"/>
        </pc:sldMkLst>
        <pc:spChg chg="mod">
          <ac:chgData name="Yu-Hsuan Ho" userId="7280e5fb-ee59-4ff5-9a5c-6781f40a6885" providerId="ADAL" clId="{9759A2EC-A848-2E48-B380-2FB947784DD1}" dt="2022-06-21T12:37:02.688" v="10393" actId="14100"/>
          <ac:spMkLst>
            <pc:docMk/>
            <pc:sldMk cId="3712866234" sldId="4378"/>
            <ac:spMk id="2" creationId="{3853EFDA-2A33-C026-ACB6-A3C0FB226437}"/>
          </ac:spMkLst>
        </pc:spChg>
        <pc:spChg chg="mod">
          <ac:chgData name="Yu-Hsuan Ho" userId="7280e5fb-ee59-4ff5-9a5c-6781f40a6885" providerId="ADAL" clId="{9759A2EC-A848-2E48-B380-2FB947784DD1}" dt="2022-06-21T12:37:08.910" v="10395" actId="14100"/>
          <ac:spMkLst>
            <pc:docMk/>
            <pc:sldMk cId="3712866234" sldId="4378"/>
            <ac:spMk id="3" creationId="{1649A928-9636-5A0B-D69F-65A38C7A9814}"/>
          </ac:spMkLst>
        </pc:spChg>
      </pc:sldChg>
      <pc:sldChg chg="modSp mod">
        <pc:chgData name="Yu-Hsuan Ho" userId="7280e5fb-ee59-4ff5-9a5c-6781f40a6885" providerId="ADAL" clId="{9759A2EC-A848-2E48-B380-2FB947784DD1}" dt="2022-06-21T12:37:26.613" v="10396" actId="2711"/>
        <pc:sldMkLst>
          <pc:docMk/>
          <pc:sldMk cId="3033925776" sldId="4379"/>
        </pc:sldMkLst>
        <pc:spChg chg="mod">
          <ac:chgData name="Yu-Hsuan Ho" userId="7280e5fb-ee59-4ff5-9a5c-6781f40a6885" providerId="ADAL" clId="{9759A2EC-A848-2E48-B380-2FB947784DD1}" dt="2022-06-21T12:37:26.613" v="10396" actId="2711"/>
          <ac:spMkLst>
            <pc:docMk/>
            <pc:sldMk cId="3033925776" sldId="4379"/>
            <ac:spMk id="2" creationId="{FD8BC5EA-8AFC-B0D2-A3DF-3ACA1BE16559}"/>
          </ac:spMkLst>
        </pc:spChg>
      </pc:sldChg>
    </pc:docChg>
  </pc:docChgLst>
  <pc:docChgLst>
    <pc:chgData name="Bethany Mindham" userId="S::bethany.mindham@royalgreenwich.gov.uk::335b0bfb-97a9-434b-9485-cdce9611e571" providerId="AD" clId="Web-{49830E6B-25A2-73AD-C13D-B730A38E85EB}"/>
    <pc:docChg chg="modSld">
      <pc:chgData name="Bethany Mindham" userId="S::bethany.mindham@royalgreenwich.gov.uk::335b0bfb-97a9-434b-9485-cdce9611e571" providerId="AD" clId="Web-{49830E6B-25A2-73AD-C13D-B730A38E85EB}" dt="2022-06-21T08:15:14.187" v="51" actId="20577"/>
      <pc:docMkLst>
        <pc:docMk/>
      </pc:docMkLst>
      <pc:sldChg chg="delSp modSp">
        <pc:chgData name="Bethany Mindham" userId="S::bethany.mindham@royalgreenwich.gov.uk::335b0bfb-97a9-434b-9485-cdce9611e571" providerId="AD" clId="Web-{49830E6B-25A2-73AD-C13D-B730A38E85EB}" dt="2022-06-21T08:14:32.356" v="31" actId="14100"/>
        <pc:sldMkLst>
          <pc:docMk/>
          <pc:sldMk cId="3752962779" sldId="4232"/>
        </pc:sldMkLst>
        <pc:spChg chg="mod">
          <ac:chgData name="Bethany Mindham" userId="S::bethany.mindham@royalgreenwich.gov.uk::335b0bfb-97a9-434b-9485-cdce9611e571" providerId="AD" clId="Web-{49830E6B-25A2-73AD-C13D-B730A38E85EB}" dt="2022-06-21T08:14:32.356" v="31" actId="14100"/>
          <ac:spMkLst>
            <pc:docMk/>
            <pc:sldMk cId="3752962779" sldId="4232"/>
            <ac:spMk id="4" creationId="{FB2903BA-6C81-F910-6E59-6718F70B7E26}"/>
          </ac:spMkLst>
        </pc:spChg>
        <pc:spChg chg="del">
          <ac:chgData name="Bethany Mindham" userId="S::bethany.mindham@royalgreenwich.gov.uk::335b0bfb-97a9-434b-9485-cdce9611e571" providerId="AD" clId="Web-{49830E6B-25A2-73AD-C13D-B730A38E85EB}" dt="2022-06-21T08:14:21.699" v="29"/>
          <ac:spMkLst>
            <pc:docMk/>
            <pc:sldMk cId="3752962779" sldId="4232"/>
            <ac:spMk id="5" creationId="{75B86CB2-15C3-9705-FF57-9B113AA19C60}"/>
          </ac:spMkLst>
        </pc:spChg>
        <pc:spChg chg="del mod">
          <ac:chgData name="Bethany Mindham" userId="S::bethany.mindham@royalgreenwich.gov.uk::335b0bfb-97a9-434b-9485-cdce9611e571" providerId="AD" clId="Web-{49830E6B-25A2-73AD-C13D-B730A38E85EB}" dt="2022-06-21T08:14:18.621" v="27"/>
          <ac:spMkLst>
            <pc:docMk/>
            <pc:sldMk cId="3752962779" sldId="4232"/>
            <ac:spMk id="6" creationId="{1045BEC3-4ACB-00AE-FB42-1E2C44C010A9}"/>
          </ac:spMkLst>
        </pc:spChg>
        <pc:spChg chg="del">
          <ac:chgData name="Bethany Mindham" userId="S::bethany.mindham@royalgreenwich.gov.uk::335b0bfb-97a9-434b-9485-cdce9611e571" providerId="AD" clId="Web-{49830E6B-25A2-73AD-C13D-B730A38E85EB}" dt="2022-06-21T08:14:20.527" v="28"/>
          <ac:spMkLst>
            <pc:docMk/>
            <pc:sldMk cId="3752962779" sldId="4232"/>
            <ac:spMk id="7" creationId="{CCAF2616-8919-C84D-564A-A59CC64AFD49}"/>
          </ac:spMkLst>
        </pc:spChg>
      </pc:sldChg>
      <pc:sldChg chg="addSp delSp modSp">
        <pc:chgData name="Bethany Mindham" userId="S::bethany.mindham@royalgreenwich.gov.uk::335b0bfb-97a9-434b-9485-cdce9611e571" providerId="AD" clId="Web-{49830E6B-25A2-73AD-C13D-B730A38E85EB}" dt="2022-06-21T08:14:00.307" v="24"/>
        <pc:sldMkLst>
          <pc:docMk/>
          <pc:sldMk cId="3712866234" sldId="4378"/>
        </pc:sldMkLst>
        <pc:spChg chg="mod">
          <ac:chgData name="Bethany Mindham" userId="S::bethany.mindham@royalgreenwich.gov.uk::335b0bfb-97a9-434b-9485-cdce9611e571" providerId="AD" clId="Web-{49830E6B-25A2-73AD-C13D-B730A38E85EB}" dt="2022-06-21T08:13:39.165" v="18" actId="20577"/>
          <ac:spMkLst>
            <pc:docMk/>
            <pc:sldMk cId="3712866234" sldId="4378"/>
            <ac:spMk id="2" creationId="{3853EFDA-2A33-C026-ACB6-A3C0FB226437}"/>
          </ac:spMkLst>
        </pc:spChg>
        <pc:spChg chg="mod">
          <ac:chgData name="Bethany Mindham" userId="S::bethany.mindham@royalgreenwich.gov.uk::335b0bfb-97a9-434b-9485-cdce9611e571" providerId="AD" clId="Web-{49830E6B-25A2-73AD-C13D-B730A38E85EB}" dt="2022-06-21T08:13:43.259" v="19" actId="1076"/>
          <ac:spMkLst>
            <pc:docMk/>
            <pc:sldMk cId="3712866234" sldId="4378"/>
            <ac:spMk id="3" creationId="{1649A928-9636-5A0B-D69F-65A38C7A9814}"/>
          </ac:spMkLst>
        </pc:spChg>
        <pc:spChg chg="add del mod">
          <ac:chgData name="Bethany Mindham" userId="S::bethany.mindham@royalgreenwich.gov.uk::335b0bfb-97a9-434b-9485-cdce9611e571" providerId="AD" clId="Web-{49830E6B-25A2-73AD-C13D-B730A38E85EB}" dt="2022-06-21T08:13:50.713" v="22"/>
          <ac:spMkLst>
            <pc:docMk/>
            <pc:sldMk cId="3712866234" sldId="4378"/>
            <ac:spMk id="4" creationId="{FE302034-D5A7-2A01-3ABD-973E013052A5}"/>
          </ac:spMkLst>
        </pc:spChg>
        <pc:spChg chg="add">
          <ac:chgData name="Bethany Mindham" userId="S::bethany.mindham@royalgreenwich.gov.uk::335b0bfb-97a9-434b-9485-cdce9611e571" providerId="AD" clId="Web-{49830E6B-25A2-73AD-C13D-B730A38E85EB}" dt="2022-06-21T08:13:55.494" v="23"/>
          <ac:spMkLst>
            <pc:docMk/>
            <pc:sldMk cId="3712866234" sldId="4378"/>
            <ac:spMk id="6" creationId="{A4C15764-F4FC-B831-DC3E-4598C9D6439E}"/>
          </ac:spMkLst>
        </pc:spChg>
        <pc:picChg chg="add">
          <ac:chgData name="Bethany Mindham" userId="S::bethany.mindham@royalgreenwich.gov.uk::335b0bfb-97a9-434b-9485-cdce9611e571" providerId="AD" clId="Web-{49830E6B-25A2-73AD-C13D-B730A38E85EB}" dt="2022-06-21T08:14:00.307" v="24"/>
          <ac:picMkLst>
            <pc:docMk/>
            <pc:sldMk cId="3712866234" sldId="4378"/>
            <ac:picMk id="8" creationId="{592F53ED-412C-5D7E-02DD-EC74EF105587}"/>
          </ac:picMkLst>
        </pc:picChg>
      </pc:sldChg>
      <pc:sldChg chg="addSp delSp modSp">
        <pc:chgData name="Bethany Mindham" userId="S::bethany.mindham@royalgreenwich.gov.uk::335b0bfb-97a9-434b-9485-cdce9611e571" providerId="AD" clId="Web-{49830E6B-25A2-73AD-C13D-B730A38E85EB}" dt="2022-06-21T08:15:14.187" v="51" actId="20577"/>
        <pc:sldMkLst>
          <pc:docMk/>
          <pc:sldMk cId="3033925776" sldId="4379"/>
        </pc:sldMkLst>
        <pc:spChg chg="mod">
          <ac:chgData name="Bethany Mindham" userId="S::bethany.mindham@royalgreenwich.gov.uk::335b0bfb-97a9-434b-9485-cdce9611e571" providerId="AD" clId="Web-{49830E6B-25A2-73AD-C13D-B730A38E85EB}" dt="2022-06-21T08:15:14.187" v="51" actId="20577"/>
          <ac:spMkLst>
            <pc:docMk/>
            <pc:sldMk cId="3033925776" sldId="4379"/>
            <ac:spMk id="2" creationId="{FD8BC5EA-8AFC-B0D2-A3DF-3ACA1BE16559}"/>
          </ac:spMkLst>
        </pc:spChg>
        <pc:spChg chg="del">
          <ac:chgData name="Bethany Mindham" userId="S::bethany.mindham@royalgreenwich.gov.uk::335b0bfb-97a9-434b-9485-cdce9611e571" providerId="AD" clId="Web-{49830E6B-25A2-73AD-C13D-B730A38E85EB}" dt="2022-06-21T08:14:43.029" v="32"/>
          <ac:spMkLst>
            <pc:docMk/>
            <pc:sldMk cId="3033925776" sldId="4379"/>
            <ac:spMk id="3" creationId="{3F6AFE80-41B1-81E9-4F42-3700EF2328C2}"/>
          </ac:spMkLst>
        </pc:spChg>
        <pc:spChg chg="add">
          <ac:chgData name="Bethany Mindham" userId="S::bethany.mindham@royalgreenwich.gov.uk::335b0bfb-97a9-434b-9485-cdce9611e571" providerId="AD" clId="Web-{49830E6B-25A2-73AD-C13D-B730A38E85EB}" dt="2022-06-21T08:14:56.342" v="36"/>
          <ac:spMkLst>
            <pc:docMk/>
            <pc:sldMk cId="3033925776" sldId="4379"/>
            <ac:spMk id="5" creationId="{DFC96060-59B8-DCA7-1124-C5986324F1C9}"/>
          </ac:spMkLst>
        </pc:spChg>
        <pc:picChg chg="add">
          <ac:chgData name="Bethany Mindham" userId="S::bethany.mindham@royalgreenwich.gov.uk::335b0bfb-97a9-434b-9485-cdce9611e571" providerId="AD" clId="Web-{49830E6B-25A2-73AD-C13D-B730A38E85EB}" dt="2022-06-21T08:15:01.874" v="37"/>
          <ac:picMkLst>
            <pc:docMk/>
            <pc:sldMk cId="3033925776" sldId="4379"/>
            <ac:picMk id="7" creationId="{1332D490-4C44-9655-AAD2-B18F0E366078}"/>
          </ac:picMkLst>
        </pc:picChg>
      </pc:sldChg>
    </pc:docChg>
  </pc:docChgLst>
</pc:chgInfo>
</file>

<file path=ppt/comments/modernComment_1114_248490BB.xml><?xml version="1.0" encoding="utf-8"?>
<p188:cmLst xmlns:a="http://schemas.openxmlformats.org/drawingml/2006/main" xmlns:r="http://schemas.openxmlformats.org/officeDocument/2006/relationships" xmlns:p188="http://schemas.microsoft.com/office/powerpoint/2018/8/main">
  <p188:cm id="{958735A6-425C-4537-AA93-5D3B25EC5D2D}" authorId="{DCAFEBA5-C484-CFC9-AC09-7B9EED2DC81B}" created="2022-06-17T13:03:51.827">
    <ac:deMkLst xmlns:ac="http://schemas.microsoft.com/office/drawing/2013/main/command">
      <pc:docMk xmlns:pc="http://schemas.microsoft.com/office/powerpoint/2013/main/command"/>
      <pc:sldMk xmlns:pc="http://schemas.microsoft.com/office/powerpoint/2013/main/command" cId="612667579" sldId="4372"/>
      <ac:spMk id="3" creationId="{A3FE3FB6-1F50-4A39-1B04-A8B756BDA9AD}"/>
    </ac:deMkLst>
    <p188:replyLst>
      <p188:reply id="{871374F0-40BF-DB4B-8418-CC5EF25C16D6}" authorId="{7C650884-DB35-7087-3DFC-A6A44396BB72}" created="2022-06-17T14:20:15.035">
        <p188:txBody>
          <a:bodyPr/>
          <a:lstStyle/>
          <a:p>
            <a:r>
              <a:rPr lang="en-US"/>
              <a:t>Link: https://www.figma.com/proto/nUvPqUZ9QBE72qaB7H0y3c/GCD_Prototype_Problem-3?node-id=62%3A22&amp;scaling=min-zoom&amp;page-id=5%3A2&amp;starting-point-node-id=62%3A22</a:t>
            </a:r>
          </a:p>
        </p188:txBody>
      </p188:reply>
    </p188:replyLst>
    <p188:txBody>
      <a:bodyPr/>
      <a:lstStyle/>
      <a:p>
        <a:r>
          <a:rPr lang="en-GB"/>
          <a:t>Share screen to talk through prototype 1</a:t>
        </a:r>
      </a:p>
    </p188:txBody>
  </p188:cm>
  <p188:cm id="{AED2EB75-A515-4915-94C3-119B22D0B7B6}" authorId="{DCAFEBA5-C484-CFC9-AC09-7B9EED2DC81B}" created="2022-06-20T11:24:27.619">
    <pc:sldMkLst xmlns:pc="http://schemas.microsoft.com/office/powerpoint/2013/main/command">
      <pc:docMk/>
      <pc:sldMk cId="612667579" sldId="4372"/>
    </pc:sldMkLst>
    <p188:txBody>
      <a:bodyPr/>
      <a:lstStyle/>
      <a:p>
        <a:r>
          <a:rPr lang="en-GB"/>
          <a:t>Do we break here and ask for questions before showing the next lot for homepage design?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00D8E-8D35-4F7D-9FD2-1B73847730B5}" type="datetimeFigureOut">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347F9-2E00-4FAE-B249-26589258AAC9}" type="slidenum">
              <a:t>‹#›</a:t>
            </a:fld>
            <a:endParaRPr lang="en-US"/>
          </a:p>
        </p:txBody>
      </p:sp>
    </p:spTree>
    <p:extLst>
      <p:ext uri="{BB962C8B-B14F-4D97-AF65-F5344CB8AC3E}">
        <p14:creationId xmlns:p14="http://schemas.microsoft.com/office/powerpoint/2010/main" val="388895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slides 1-8</a:t>
            </a:r>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rPr>
              <a:t>From this we were able to simplify what we learned into 5 problem statements, which are on this slide, and we asked you to vote on these to help us figure out the priority of where we should be looking.</a:t>
            </a:r>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10</a:t>
            </a:fld>
            <a:endParaRPr lang="en-GB"/>
          </a:p>
        </p:txBody>
      </p:sp>
    </p:spTree>
    <p:extLst>
      <p:ext uri="{BB962C8B-B14F-4D97-AF65-F5344CB8AC3E}">
        <p14:creationId xmlns:p14="http://schemas.microsoft.com/office/powerpoint/2010/main" val="346642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rPr>
              <a:t>These were the results.</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After the show and tell we started thinking about how we could actually start testing out solutions to the problems. But when we thought about problem 4, the one with the most votes, we realised that it's hard to solve this problem before we've actually come up with a new directory product. If we want residents to know where to go to find local information, advice and services, we need to build the thing for them to use first.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So we decided in our team to de-prioritise that for now, and instead think about that as more of an overarching problem to keep thinking about.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That lead us onto the next most voted for problem of a lot of content being out of date. This is a big problem for us because it reduces the trust people have in the directory, and less people are using it. So we agreed it would be good to put some focus there and start testing different solution ideas.</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We also wanted to work on another problem too, so we looked at our other 2 options.</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We've already started testing a new directory tool for staff and service providers called Outpost. From what we've seen so far, Outpost makes it much quicker and easier to add listings to the directory. We didn't feel like we needed to spend much more time on that. So we </a:t>
            </a:r>
            <a:r>
              <a:rPr lang="en-US" sz="1800" err="1">
                <a:effectLst/>
                <a:latin typeface="Calibri" panose="020F0502020204030204" pitchFamily="34" charset="0"/>
              </a:rPr>
              <a:t>deprioritised</a:t>
            </a:r>
            <a:r>
              <a:rPr lang="en-US" sz="1800">
                <a:effectLst/>
                <a:latin typeface="Calibri" panose="020F0502020204030204" pitchFamily="34" charset="0"/>
              </a:rPr>
              <a:t> that problem. </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Instead, we wanted to focus on the problem we knew less about which was that information on the GCD is hard to navigate. We decided to look at that alongside problem 2.</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I'll hand over to Sharon to talk about how we've been looking at these problems.</a:t>
            </a:r>
          </a:p>
          <a:p>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11</a:t>
            </a:fld>
            <a:endParaRPr lang="en-GB"/>
          </a:p>
        </p:txBody>
      </p:sp>
    </p:spTree>
    <p:extLst>
      <p:ext uri="{BB962C8B-B14F-4D97-AF65-F5344CB8AC3E}">
        <p14:creationId xmlns:p14="http://schemas.microsoft.com/office/powerpoint/2010/main" val="1280466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608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In the current  stage we are experimenting the 2 key problems</a:t>
            </a:r>
          </a:p>
        </p:txBody>
      </p:sp>
      <p:sp>
        <p:nvSpPr>
          <p:cNvPr id="4" name="Slide Number Placeholder 3"/>
          <p:cNvSpPr>
            <a:spLocks noGrp="1"/>
          </p:cNvSpPr>
          <p:nvPr>
            <p:ph type="sldNum" sz="quarter" idx="5"/>
          </p:nvPr>
        </p:nvSpPr>
        <p:spPr/>
        <p:txBody>
          <a:bodyPr/>
          <a:lstStyle/>
          <a:p>
            <a:fld id="{E99347F9-2E00-4FAE-B249-26589258AAC9}" type="slidenum">
              <a:rPr lang="en-US"/>
              <a:t>13</a:t>
            </a:fld>
            <a:endParaRPr lang="en-US"/>
          </a:p>
        </p:txBody>
      </p:sp>
    </p:spTree>
    <p:extLst>
      <p:ext uri="{BB962C8B-B14F-4D97-AF65-F5344CB8AC3E}">
        <p14:creationId xmlns:p14="http://schemas.microsoft.com/office/powerpoint/2010/main" val="3442728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For the problem 2, </a:t>
            </a:r>
            <a:r>
              <a:rPr lang="en-GB" sz="1200" b="1">
                <a:solidFill>
                  <a:srgbClr val="008080"/>
                </a:solidFill>
                <a:latin typeface="Open Sans"/>
                <a:ea typeface="+mn-lt"/>
                <a:cs typeface="+mn-lt"/>
              </a:rPr>
              <a:t>How might we keep content up to date and increase trust with users?</a:t>
            </a:r>
          </a:p>
          <a:p>
            <a:r>
              <a:rPr lang="en-GB" sz="1200" kern="1200">
                <a:solidFill>
                  <a:schemeClr val="tx1"/>
                </a:solidFill>
                <a:effectLst/>
                <a:latin typeface="+mn-lt"/>
                <a:ea typeface="+mn-ea"/>
                <a:cs typeface="+mn-cs"/>
              </a:rPr>
              <a:t>We know that to keep the content up to date on GCD, we have to first encourage service providers to use GCD , </a:t>
            </a:r>
          </a:p>
          <a:p>
            <a:endParaRPr lang="en-GB" sz="1200" kern="1200">
              <a:solidFill>
                <a:schemeClr val="tx1"/>
              </a:solidFill>
              <a:effectLst/>
              <a:latin typeface="+mn-lt"/>
              <a:ea typeface="+mn-ea"/>
              <a:cs typeface="+mn-cs"/>
            </a:endParaRPr>
          </a:p>
          <a:p>
            <a:r>
              <a:rPr lang="en-US" sz="1200">
                <a:latin typeface="Open Sans" panose="020B0606030504020204" pitchFamily="34" charset="0"/>
                <a:ea typeface="Open Sans" panose="020B0606030504020204" pitchFamily="34" charset="0"/>
                <a:cs typeface="Open Sans" panose="020B0606030504020204" pitchFamily="34" charset="0"/>
              </a:rPr>
              <a:t>We are thinking to </a:t>
            </a:r>
            <a:r>
              <a:rPr lang="en-US" sz="1200" err="1">
                <a:latin typeface="Open Sans" panose="020B0606030504020204" pitchFamily="34" charset="0"/>
                <a:ea typeface="Open Sans" panose="020B0606030504020204" pitchFamily="34" charset="0"/>
                <a:cs typeface="Open Sans" panose="020B0606030504020204" pitchFamily="34" charset="0"/>
              </a:rPr>
              <a:t>Incentivise</a:t>
            </a:r>
            <a:r>
              <a:rPr lang="en-US" sz="1200">
                <a:latin typeface="Open Sans" panose="020B0606030504020204" pitchFamily="34" charset="0"/>
                <a:ea typeface="Open Sans" panose="020B0606030504020204" pitchFamily="34" charset="0"/>
                <a:cs typeface="Open Sans" panose="020B0606030504020204" pitchFamily="34" charset="0"/>
              </a:rPr>
              <a:t> local service providers by making it easy to </a:t>
            </a:r>
            <a:r>
              <a:rPr lang="en-US" sz="1200" b="1" u="sng">
                <a:latin typeface="Open Sans" panose="020B0606030504020204" pitchFamily="34" charset="0"/>
                <a:ea typeface="Open Sans" panose="020B0606030504020204" pitchFamily="34" charset="0"/>
                <a:cs typeface="Open Sans" panose="020B0606030504020204" pitchFamily="34" charset="0"/>
              </a:rPr>
              <a:t>share</a:t>
            </a:r>
            <a:r>
              <a:rPr lang="en-US" sz="1200" b="1">
                <a:latin typeface="Open Sans" panose="020B0606030504020204" pitchFamily="34" charset="0"/>
                <a:ea typeface="Open Sans" panose="020B0606030504020204" pitchFamily="34" charset="0"/>
                <a:cs typeface="Open Sans" panose="020B0606030504020204" pitchFamily="34" charset="0"/>
              </a:rPr>
              <a:t> </a:t>
            </a:r>
            <a:r>
              <a:rPr lang="en-US" sz="1200">
                <a:latin typeface="Open Sans" panose="020B0606030504020204" pitchFamily="34" charset="0"/>
                <a:ea typeface="Open Sans" panose="020B0606030504020204" pitchFamily="34" charset="0"/>
                <a:cs typeface="Open Sans" panose="020B0606030504020204" pitchFamily="34" charset="0"/>
              </a:rPr>
              <a:t>listings to different channels (online social media, websites and offline, e.g. printed).</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US" sz="1200" b="1" u="sng">
                <a:solidFill>
                  <a:srgbClr val="008080"/>
                </a:solidFill>
                <a:latin typeface="Open Sans" panose="020B0606030504020204" pitchFamily="34" charset="0"/>
                <a:ea typeface="Open Sans" panose="020B0606030504020204" pitchFamily="34" charset="0"/>
                <a:cs typeface="Open Sans" panose="020B0606030504020204" pitchFamily="34" charset="0"/>
              </a:rPr>
              <a:t>Hypothesis </a:t>
            </a:r>
            <a:endParaRPr lang="en-US" sz="1200" u="sng">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We believe that </a:t>
            </a:r>
            <a:r>
              <a:rPr lang="en-US" sz="1200" b="1">
                <a:latin typeface="Open Sans" panose="020B0606030504020204" pitchFamily="34" charset="0"/>
                <a:ea typeface="Open Sans" panose="020B0606030504020204" pitchFamily="34" charset="0"/>
                <a:cs typeface="Open Sans" panose="020B0606030504020204" pitchFamily="34" charset="0"/>
              </a:rPr>
              <a:t>making it easy to share listings on different online and offline channels </a:t>
            </a:r>
            <a:r>
              <a:rPr lang="en-US" sz="1200">
                <a:latin typeface="Open Sans" panose="020B0606030504020204" pitchFamily="34" charset="0"/>
                <a:ea typeface="Open Sans" panose="020B0606030504020204" pitchFamily="34" charset="0"/>
                <a:cs typeface="Open Sans" panose="020B0606030504020204" pitchFamily="34" charset="0"/>
              </a:rPr>
              <a:t>for </a:t>
            </a:r>
            <a:r>
              <a:rPr lang="en-US" sz="1200" b="1">
                <a:latin typeface="Open Sans" panose="020B0606030504020204" pitchFamily="34" charset="0"/>
                <a:ea typeface="Open Sans" panose="020B0606030504020204" pitchFamily="34" charset="0"/>
                <a:cs typeface="Open Sans" panose="020B0606030504020204" pitchFamily="34" charset="0"/>
              </a:rPr>
              <a:t>local</a:t>
            </a:r>
            <a:r>
              <a:rPr lang="en-US" sz="1200">
                <a:latin typeface="Open Sans" panose="020B0606030504020204" pitchFamily="34" charset="0"/>
                <a:ea typeface="Open Sans" panose="020B0606030504020204" pitchFamily="34" charset="0"/>
                <a:cs typeface="Open Sans" panose="020B0606030504020204" pitchFamily="34" charset="0"/>
              </a:rPr>
              <a:t> </a:t>
            </a:r>
            <a:r>
              <a:rPr lang="en-US" sz="1200" b="1">
                <a:latin typeface="Open Sans" panose="020B0606030504020204" pitchFamily="34" charset="0"/>
                <a:ea typeface="Open Sans" panose="020B0606030504020204" pitchFamily="34" charset="0"/>
                <a:cs typeface="Open Sans" panose="020B0606030504020204" pitchFamily="34" charset="0"/>
              </a:rPr>
              <a:t>service providers </a:t>
            </a:r>
            <a:r>
              <a:rPr lang="en-US" sz="1200">
                <a:latin typeface="Open Sans" panose="020B0606030504020204" pitchFamily="34" charset="0"/>
                <a:ea typeface="Open Sans" panose="020B0606030504020204" pitchFamily="34" charset="0"/>
                <a:cs typeface="Open Sans" panose="020B0606030504020204" pitchFamily="34" charset="0"/>
              </a:rPr>
              <a:t>will </a:t>
            </a:r>
            <a:r>
              <a:rPr lang="en-US" sz="1200" b="1" err="1">
                <a:latin typeface="Open Sans" panose="020B0606030504020204" pitchFamily="34" charset="0"/>
                <a:ea typeface="Open Sans" panose="020B0606030504020204" pitchFamily="34" charset="0"/>
                <a:cs typeface="Open Sans" panose="020B0606030504020204" pitchFamily="34" charset="0"/>
              </a:rPr>
              <a:t>incentivise</a:t>
            </a:r>
            <a:r>
              <a:rPr lang="en-US" sz="1200" b="1">
                <a:latin typeface="Open Sans" panose="020B0606030504020204" pitchFamily="34" charset="0"/>
                <a:ea typeface="Open Sans" panose="020B0606030504020204" pitchFamily="34" charset="0"/>
                <a:cs typeface="Open Sans" panose="020B0606030504020204" pitchFamily="34" charset="0"/>
              </a:rPr>
              <a:t> them to use GCD. </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We think this is true because local service providers told us that </a:t>
            </a:r>
            <a:r>
              <a:rPr lang="en-US" sz="1200" b="1">
                <a:latin typeface="Open Sans" panose="020B0606030504020204" pitchFamily="34" charset="0"/>
                <a:ea typeface="Open Sans" panose="020B0606030504020204" pitchFamily="34" charset="0"/>
                <a:cs typeface="Open Sans" panose="020B0606030504020204" pitchFamily="34" charset="0"/>
              </a:rPr>
              <a:t>they see printed materials as valuable way to reach out to residents and they often share contents across online platforms to reach users</a:t>
            </a:r>
            <a:r>
              <a:rPr lang="en-US" sz="1200">
                <a:latin typeface="Open Sans" panose="020B0606030504020204" pitchFamily="34" charset="0"/>
                <a:ea typeface="Open Sans" panose="020B0606030504020204" pitchFamily="34" charset="0"/>
                <a:cs typeface="Open Sans" panose="020B0606030504020204" pitchFamily="34" charset="0"/>
              </a:rPr>
              <a:t>,  however, it takes them lots of time to do so, and they </a:t>
            </a:r>
            <a:r>
              <a:rPr lang="en-US" sz="1200" b="1">
                <a:latin typeface="Open Sans" panose="020B0606030504020204" pitchFamily="34" charset="0"/>
                <a:ea typeface="Open Sans" panose="020B0606030504020204" pitchFamily="34" charset="0"/>
                <a:cs typeface="Open Sans" panose="020B0606030504020204" pitchFamily="34" charset="0"/>
              </a:rPr>
              <a:t>don't have the time or resources</a:t>
            </a:r>
            <a:r>
              <a:rPr lang="en-US" sz="1200">
                <a:latin typeface="Open Sans" panose="020B0606030504020204" pitchFamily="34" charset="0"/>
                <a:ea typeface="Open Sans" panose="020B0606030504020204" pitchFamily="34" charset="0"/>
                <a:cs typeface="Open Sans" panose="020B0606030504020204" pitchFamily="34" charset="0"/>
              </a:rPr>
              <a:t> to do it,</a:t>
            </a:r>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14</a:t>
            </a:fld>
            <a:endParaRPr lang="en-US"/>
          </a:p>
        </p:txBody>
      </p:sp>
    </p:spTree>
    <p:extLst>
      <p:ext uri="{BB962C8B-B14F-4D97-AF65-F5344CB8AC3E}">
        <p14:creationId xmlns:p14="http://schemas.microsoft.com/office/powerpoint/2010/main" val="177638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 designed some low fidelity prototypes to show service providers the quick flow to share the service across different platforms on the backend. </a:t>
            </a:r>
          </a:p>
          <a:p>
            <a:r>
              <a:rPr lang="en-GB" sz="1200" kern="1200">
                <a:solidFill>
                  <a:schemeClr val="tx1"/>
                </a:solidFill>
                <a:effectLst/>
                <a:latin typeface="+mn-lt"/>
                <a:ea typeface="+mn-ea"/>
                <a:cs typeface="+mn-cs"/>
              </a:rPr>
              <a:t>In the ideal scenario, after they upload the content on GCD backend, as you can see on the top right image, they can use the template to print out the leaflets right away. They can choose to use basic or advanced template, or customise their leaflets. Or by clicking on share on social, they can adjust the content and preview the post that would be shared to different social media platforms, in this example, twitter,  through one click.</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we provide the function for them to share multiple services if they need. </a:t>
            </a:r>
          </a:p>
          <a:p>
            <a:r>
              <a:rPr lang="en-GB" sz="1200" kern="1200">
                <a:solidFill>
                  <a:schemeClr val="tx1"/>
                </a:solidFill>
                <a:effectLst/>
                <a:latin typeface="+mn-lt"/>
                <a:ea typeface="+mn-ea"/>
                <a:cs typeface="+mn-cs"/>
              </a:rPr>
              <a:t>We hope by adding functions, we can reduce the time they spend on sharing and promoting services across different platforms, and encourage service providers to go on GCD and maintain their content actively. </a:t>
            </a:r>
          </a:p>
        </p:txBody>
      </p:sp>
      <p:sp>
        <p:nvSpPr>
          <p:cNvPr id="4" name="Slide Number Placeholder 3"/>
          <p:cNvSpPr>
            <a:spLocks noGrp="1"/>
          </p:cNvSpPr>
          <p:nvPr>
            <p:ph type="sldNum" sz="quarter" idx="5"/>
          </p:nvPr>
        </p:nvSpPr>
        <p:spPr/>
        <p:txBody>
          <a:bodyPr/>
          <a:lstStyle/>
          <a:p>
            <a:fld id="{E99347F9-2E00-4FAE-B249-26589258AAC9}" type="slidenum">
              <a:rPr lang="en-US"/>
              <a:t>15</a:t>
            </a:fld>
            <a:endParaRPr lang="en-US"/>
          </a:p>
        </p:txBody>
      </p:sp>
    </p:spTree>
    <p:extLst>
      <p:ext uri="{BB962C8B-B14F-4D97-AF65-F5344CB8AC3E}">
        <p14:creationId xmlns:p14="http://schemas.microsoft.com/office/powerpoint/2010/main" val="118034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16</a:t>
            </a:fld>
            <a:endParaRPr lang="en-US"/>
          </a:p>
        </p:txBody>
      </p:sp>
    </p:spTree>
    <p:extLst>
      <p:ext uri="{BB962C8B-B14F-4D97-AF65-F5344CB8AC3E}">
        <p14:creationId xmlns:p14="http://schemas.microsoft.com/office/powerpoint/2010/main" val="288260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So we try to bring the users in the context to show the service providers how many people have viewed your services on GCD, as you can see the picture on the left, we are trying to use the positive nudge, pointing out their service is getting hit, instead of sending a warning text. And show how many residents have clicked on their service on GCD.</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On another idea, (right hand side) , we specify why it’s important to keep the listings updated </a:t>
            </a:r>
          </a:p>
        </p:txBody>
      </p:sp>
      <p:sp>
        <p:nvSpPr>
          <p:cNvPr id="4" name="Slide Number Placeholder 3"/>
          <p:cNvSpPr>
            <a:spLocks noGrp="1"/>
          </p:cNvSpPr>
          <p:nvPr>
            <p:ph type="sldNum" sz="quarter" idx="5"/>
          </p:nvPr>
        </p:nvSpPr>
        <p:spPr/>
        <p:txBody>
          <a:bodyPr/>
          <a:lstStyle/>
          <a:p>
            <a:fld id="{E99347F9-2E00-4FAE-B249-26589258AAC9}" type="slidenum">
              <a:rPr lang="en-US"/>
              <a:t>17</a:t>
            </a:fld>
            <a:endParaRPr lang="en-US"/>
          </a:p>
        </p:txBody>
      </p:sp>
    </p:spTree>
    <p:extLst>
      <p:ext uri="{BB962C8B-B14F-4D97-AF65-F5344CB8AC3E}">
        <p14:creationId xmlns:p14="http://schemas.microsoft.com/office/powerpoint/2010/main" val="4008791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 also created a scenario for the residents in the community to suggest an edit if they find the information is incorrect, and show the service providers the suggestion, as you can see the on the left </a:t>
            </a:r>
            <a:r>
              <a:rPr lang="en-GB" sz="1200" kern="1200" err="1">
                <a:solidFill>
                  <a:schemeClr val="tx1"/>
                </a:solidFill>
                <a:effectLst/>
                <a:latin typeface="+mn-lt"/>
                <a:ea typeface="+mn-ea"/>
                <a:cs typeface="+mn-cs"/>
              </a:rPr>
              <a:t>handside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also experimented the language to talk to service providers to make it more interactive and engaging. </a:t>
            </a:r>
          </a:p>
        </p:txBody>
      </p:sp>
      <p:sp>
        <p:nvSpPr>
          <p:cNvPr id="4" name="Slide Number Placeholder 3"/>
          <p:cNvSpPr>
            <a:spLocks noGrp="1"/>
          </p:cNvSpPr>
          <p:nvPr>
            <p:ph type="sldNum" sz="quarter" idx="5"/>
          </p:nvPr>
        </p:nvSpPr>
        <p:spPr/>
        <p:txBody>
          <a:bodyPr/>
          <a:lstStyle/>
          <a:p>
            <a:fld id="{E99347F9-2E00-4FAE-B249-26589258AAC9}" type="slidenum">
              <a:rPr lang="en-US"/>
              <a:t>18</a:t>
            </a:fld>
            <a:endParaRPr lang="en-US"/>
          </a:p>
        </p:txBody>
      </p:sp>
    </p:spTree>
    <p:extLst>
      <p:ext uri="{BB962C8B-B14F-4D97-AF65-F5344CB8AC3E}">
        <p14:creationId xmlns:p14="http://schemas.microsoft.com/office/powerpoint/2010/main" val="33466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mn-lt"/>
                <a:ea typeface="Calibri" panose="020F0502020204030204" pitchFamily="34" charset="0"/>
                <a:cs typeface="Times New Roman"/>
              </a:rPr>
              <a:t>After testing with service providers, </a:t>
            </a:r>
          </a:p>
          <a:p>
            <a:r>
              <a:rPr lang="en-GB" sz="1200">
                <a:effectLst/>
                <a:latin typeface="+mn-lt"/>
                <a:ea typeface="Calibri" panose="020F0502020204030204" pitchFamily="34" charset="0"/>
                <a:cs typeface="Times New Roman"/>
              </a:rPr>
              <a:t>We realise tweaking functions and making the process easier to help service providers promote their services via GCD is not enough to encourage them to use GCD more, </a:t>
            </a:r>
            <a:r>
              <a:rPr lang="en-GB" sz="1200" b="0" i="0" kern="1200">
                <a:solidFill>
                  <a:schemeClr val="tx1"/>
                </a:solidFill>
                <a:effectLst/>
                <a:latin typeface="+mn-lt"/>
                <a:ea typeface="+mn-ea"/>
                <a:cs typeface="+mn-cs"/>
              </a:rPr>
              <a:t>SPs are currently have their ways to share contents across platforms for example, they use things like Canva, a online platform to design their leaflets, they even have set up their own team to maintain the social media and update contents across different platforms. </a:t>
            </a:r>
          </a:p>
          <a:p>
            <a:endParaRPr lang="en-GB" sz="1200">
              <a:effectLst/>
              <a:latin typeface="+mn-lt"/>
              <a:ea typeface="Calibri" panose="020F0502020204030204" pitchFamily="34" charset="0"/>
              <a:cs typeface="Times New Roman"/>
            </a:endParaRPr>
          </a:p>
          <a:p>
            <a:r>
              <a:rPr lang="en-GB" sz="1200">
                <a:effectLst/>
                <a:latin typeface="+mn-lt"/>
                <a:ea typeface="Calibri" panose="020F0502020204030204" pitchFamily="34" charset="0"/>
                <a:cs typeface="Times New Roman"/>
              </a:rPr>
              <a:t>We also found that all the nudges to remind service providers to update contents would work, but if they don’t see the value of using GCD, they will not maintain the content actively, and we can’t solve the problem of keeping the content updated. </a:t>
            </a:r>
            <a:endParaRPr lang="en-GB"/>
          </a:p>
          <a:p>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From this, we learned that the real incentive relies on the frontend – not only showing service providers that residents are using GCD. But find ways to change their perception on the GCD that </a:t>
            </a:r>
            <a:r>
              <a:rPr lang="en-US" sz="1200">
                <a:latin typeface="Open Sans" panose="020B0606030504020204" pitchFamily="34" charset="0"/>
                <a:ea typeface="Open Sans" panose="020B0606030504020204" pitchFamily="34" charset="0"/>
                <a:cs typeface="Open Sans" panose="020B0606030504020204" pitchFamily="34" charset="0"/>
              </a:rPr>
              <a:t>- </a:t>
            </a:r>
            <a:r>
              <a:rPr lang="en-US" sz="1200" b="1">
                <a:latin typeface="Open Sans" panose="020B0606030504020204" pitchFamily="34" charset="0"/>
                <a:ea typeface="Open Sans" panose="020B0606030504020204" pitchFamily="34" charset="0"/>
                <a:cs typeface="Open Sans" panose="020B0606030504020204" pitchFamily="34" charset="0"/>
              </a:rPr>
              <a:t>it's a platform their audience are using, </a:t>
            </a:r>
            <a:r>
              <a:rPr lang="en-GB" sz="1200" b="0" i="0" kern="1200">
                <a:solidFill>
                  <a:schemeClr val="tx1"/>
                </a:solidFill>
                <a:effectLst/>
                <a:latin typeface="+mn-lt"/>
                <a:ea typeface="+mn-ea"/>
                <a:cs typeface="+mn-cs"/>
              </a:rPr>
              <a:t>which enables them to reach out their target audience and they will put effort into keeping content updated on GCD.</a:t>
            </a:r>
            <a:endParaRPr lang="en-GB">
              <a:cs typeface="Calibri"/>
            </a:endParaRPr>
          </a:p>
          <a:p>
            <a:endParaRPr lang="en-GB">
              <a:cs typeface="Calibri"/>
            </a:endParaRPr>
          </a:p>
          <a:p>
            <a:r>
              <a:rPr lang="en-GB"/>
              <a:t>These are valuable learnings, and show why testing is important to learn something we didn’t expect and help us focus on the key problems. </a:t>
            </a:r>
          </a:p>
          <a:p>
            <a:endParaRPr lang="en-GB"/>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19</a:t>
            </a:fld>
            <a:endParaRPr lang="en-US"/>
          </a:p>
        </p:txBody>
      </p:sp>
    </p:spTree>
    <p:extLst>
      <p:ext uri="{BB962C8B-B14F-4D97-AF65-F5344CB8AC3E}">
        <p14:creationId xmlns:p14="http://schemas.microsoft.com/office/powerpoint/2010/main" val="169035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It’s a way to share learning from a project as you go. Often, change </a:t>
            </a:r>
            <a:r>
              <a:rPr lang="en-US" err="1">
                <a:cs typeface="Calibri"/>
              </a:rPr>
              <a:t>programmes</a:t>
            </a:r>
            <a:r>
              <a:rPr lang="en-US">
                <a:cs typeface="Calibri"/>
              </a:rPr>
              <a:t> or technology projects will do all the work, and then tell everyone only when the change is about to go live</a:t>
            </a:r>
            <a:endParaRPr lang="en-US"/>
          </a:p>
          <a:p>
            <a:pPr marL="171450" indent="-171450">
              <a:buFont typeface="Arial"/>
              <a:buChar char="•"/>
            </a:pPr>
            <a:r>
              <a:rPr lang="en-US">
                <a:cs typeface="Calibri"/>
              </a:rPr>
              <a:t>This is different – it's about sharing the analysis, thinking and learnings continuously.</a:t>
            </a:r>
          </a:p>
          <a:p>
            <a:pPr marL="171450" indent="-171450">
              <a:buFont typeface="Arial"/>
              <a:buChar char="•"/>
            </a:pPr>
            <a:r>
              <a:rPr lang="en-US">
                <a:cs typeface="Calibri"/>
              </a:rPr>
              <a:t>First one today will be a bit different – setting the scene and introducing the work, with only a little bit about our findings.</a:t>
            </a:r>
          </a:p>
          <a:p>
            <a:pPr marL="171450" indent="-171450">
              <a:buFont typeface="Arial"/>
              <a:buChar char="•"/>
            </a:pPr>
            <a:r>
              <a:rPr lang="en-US">
                <a:cs typeface="Calibri"/>
              </a:rPr>
              <a:t>you can expect:</a:t>
            </a:r>
          </a:p>
          <a:p>
            <a:pPr marL="628650" lvl="1" indent="-171450">
              <a:buFont typeface="Arial"/>
              <a:buChar char="•"/>
            </a:pPr>
            <a:r>
              <a:rPr lang="en-US">
                <a:cs typeface="Calibri"/>
              </a:rPr>
              <a:t>Us to show our progress – what have we been doing, and what have we learned?</a:t>
            </a:r>
          </a:p>
          <a:p>
            <a:pPr marL="628650" lvl="1" indent="-171450">
              <a:buFont typeface="Arial"/>
              <a:buChar char="•"/>
            </a:pPr>
            <a:r>
              <a:rPr lang="en-US">
                <a:cs typeface="Calibri"/>
              </a:rPr>
              <a:t>To have a chance to influence the work. We want to hear what's important to you, and what we’ve missed</a:t>
            </a:r>
          </a:p>
          <a:p>
            <a:pPr marL="628650" lvl="1" indent="-171450">
              <a:buFont typeface="Arial"/>
              <a:buChar char="•"/>
            </a:pPr>
            <a:r>
              <a:rPr lang="en-US">
                <a:cs typeface="Calibri"/>
              </a:rPr>
              <a:t>To be able to draw links to other projects or initiatives that we might not know about</a:t>
            </a:r>
          </a:p>
          <a:p>
            <a:pPr marL="457200" lvl="1" indent="0">
              <a:buFont typeface="Arial"/>
              <a:buNone/>
            </a:pPr>
            <a:endParaRPr lang="en-US">
              <a:cs typeface="Calibri"/>
            </a:endParaRPr>
          </a:p>
          <a:p>
            <a:pPr marL="457200" lvl="1" indent="0">
              <a:buFont typeface="Arial"/>
              <a:buNone/>
            </a:pPr>
            <a:endParaRPr lang="en-US">
              <a:cs typeface="Calibri"/>
            </a:endParaRPr>
          </a:p>
          <a:p>
            <a:pPr marL="457200" lvl="1" indent="0">
              <a:buFont typeface="Arial"/>
              <a:buNone/>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2</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Now we would like to pause here and we are curious to know what do you think</a:t>
            </a:r>
          </a:p>
        </p:txBody>
      </p:sp>
      <p:sp>
        <p:nvSpPr>
          <p:cNvPr id="4" name="Slide Number Placeholder 3"/>
          <p:cNvSpPr>
            <a:spLocks noGrp="1"/>
          </p:cNvSpPr>
          <p:nvPr>
            <p:ph type="sldNum" sz="quarter" idx="5"/>
          </p:nvPr>
        </p:nvSpPr>
        <p:spPr/>
        <p:txBody>
          <a:bodyPr/>
          <a:lstStyle/>
          <a:p>
            <a:fld id="{E99347F9-2E00-4FAE-B249-26589258AAC9}" type="slidenum">
              <a:rPr lang="en-US"/>
              <a:t>20</a:t>
            </a:fld>
            <a:endParaRPr lang="en-US"/>
          </a:p>
        </p:txBody>
      </p:sp>
    </p:spTree>
    <p:extLst>
      <p:ext uri="{BB962C8B-B14F-4D97-AF65-F5344CB8AC3E}">
        <p14:creationId xmlns:p14="http://schemas.microsoft.com/office/powerpoint/2010/main" val="126044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21</a:t>
            </a:fld>
            <a:endParaRPr lang="en-US"/>
          </a:p>
        </p:txBody>
      </p:sp>
    </p:spTree>
    <p:extLst>
      <p:ext uri="{BB962C8B-B14F-4D97-AF65-F5344CB8AC3E}">
        <p14:creationId xmlns:p14="http://schemas.microsoft.com/office/powerpoint/2010/main" val="223612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 also created a scenario for the residents in the community to suggest an edit if they find the information is incorrect, and show the service providers the suggestion, to highlight the influences. </a:t>
            </a:r>
          </a:p>
          <a:p>
            <a:r>
              <a:rPr lang="en-GB" sz="1200" kern="1200">
                <a:solidFill>
                  <a:schemeClr val="tx1"/>
                </a:solidFill>
                <a:effectLst/>
                <a:latin typeface="+mn-lt"/>
                <a:ea typeface="+mn-ea"/>
                <a:cs typeface="+mn-cs"/>
              </a:rPr>
              <a:t>We also experimented the language to talk to service providers to make it more interactive and engaging.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22</a:t>
            </a:fld>
            <a:endParaRPr lang="en-US"/>
          </a:p>
        </p:txBody>
      </p:sp>
    </p:spTree>
    <p:extLst>
      <p:ext uri="{BB962C8B-B14F-4D97-AF65-F5344CB8AC3E}">
        <p14:creationId xmlns:p14="http://schemas.microsoft.com/office/powerpoint/2010/main" val="3235355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9347F9-2E00-4FAE-B249-26589258AAC9}" type="slidenum">
              <a:rPr lang="en-US"/>
              <a:t>24</a:t>
            </a:fld>
            <a:endParaRPr lang="en-US"/>
          </a:p>
        </p:txBody>
      </p:sp>
    </p:spTree>
    <p:extLst>
      <p:ext uri="{BB962C8B-B14F-4D97-AF65-F5344CB8AC3E}">
        <p14:creationId xmlns:p14="http://schemas.microsoft.com/office/powerpoint/2010/main" val="4093710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 also created a scenario for the residents in the community to suggest an edit if they find the information is incorrect, and show the service providers the suggestion, to highlight the influences. </a:t>
            </a:r>
          </a:p>
          <a:p>
            <a:r>
              <a:rPr lang="en-GB" sz="1200" kern="1200">
                <a:solidFill>
                  <a:schemeClr val="tx1"/>
                </a:solidFill>
                <a:effectLst/>
                <a:latin typeface="+mn-lt"/>
                <a:ea typeface="+mn-ea"/>
                <a:cs typeface="+mn-cs"/>
              </a:rPr>
              <a:t>We also experimented the language to talk to service providers to make it more interactive and engaging. </a:t>
            </a:r>
          </a:p>
        </p:txBody>
      </p:sp>
      <p:sp>
        <p:nvSpPr>
          <p:cNvPr id="4" name="Slide Number Placeholder 3"/>
          <p:cNvSpPr>
            <a:spLocks noGrp="1"/>
          </p:cNvSpPr>
          <p:nvPr>
            <p:ph type="sldNum" sz="quarter" idx="5"/>
          </p:nvPr>
        </p:nvSpPr>
        <p:spPr/>
        <p:txBody>
          <a:bodyPr/>
          <a:lstStyle/>
          <a:p>
            <a:fld id="{E99347F9-2E00-4FAE-B249-26589258AAC9}" type="slidenum">
              <a:rPr lang="en-US"/>
              <a:t>25</a:t>
            </a:fld>
            <a:endParaRPr lang="en-US"/>
          </a:p>
        </p:txBody>
      </p:sp>
    </p:spTree>
    <p:extLst>
      <p:ext uri="{BB962C8B-B14F-4D97-AF65-F5344CB8AC3E}">
        <p14:creationId xmlns:p14="http://schemas.microsoft.com/office/powerpoint/2010/main" val="104345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&amp; Alex </a:t>
            </a:r>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27</a:t>
            </a:fld>
            <a:endParaRPr lang="en-GB"/>
          </a:p>
        </p:txBody>
      </p:sp>
    </p:spTree>
    <p:extLst>
      <p:ext uri="{BB962C8B-B14F-4D97-AF65-F5344CB8AC3E}">
        <p14:creationId xmlns:p14="http://schemas.microsoft.com/office/powerpoint/2010/main" val="2893109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Alysia to populate </a:t>
            </a:r>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30</a:t>
            </a:fld>
            <a:endParaRPr lang="en-GB"/>
          </a:p>
        </p:txBody>
      </p:sp>
    </p:spTree>
    <p:extLst>
      <p:ext uri="{BB962C8B-B14F-4D97-AF65-F5344CB8AC3E}">
        <p14:creationId xmlns:p14="http://schemas.microsoft.com/office/powerpoint/2010/main" val="194235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to populate </a:t>
            </a:r>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31</a:t>
            </a:fld>
            <a:endParaRPr lang="en-GB"/>
          </a:p>
        </p:txBody>
      </p:sp>
    </p:spTree>
    <p:extLst>
      <p:ext uri="{BB962C8B-B14F-4D97-AF65-F5344CB8AC3E}">
        <p14:creationId xmlns:p14="http://schemas.microsoft.com/office/powerpoint/2010/main" val="371380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175601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E99347F9-2E00-4FAE-B249-26589258AAC9}" type="slidenum">
              <a:rPr lang="en-US"/>
              <a:t>4</a:t>
            </a:fld>
            <a:endParaRPr lang="en-US"/>
          </a:p>
        </p:txBody>
      </p:sp>
    </p:spTree>
    <p:extLst>
      <p:ext uri="{BB962C8B-B14F-4D97-AF65-F5344CB8AC3E}">
        <p14:creationId xmlns:p14="http://schemas.microsoft.com/office/powerpoint/2010/main" val="273049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lnSpc>
                <a:spcPct val="150000"/>
              </a:lnSpc>
              <a:buClr>
                <a:srgbClr val="3C3C3B"/>
              </a:buClr>
              <a:buSzPts val="2500"/>
              <a:buFont typeface="Arial"/>
              <a:buChar char="•"/>
            </a:pPr>
            <a:endParaRPr lang="en-US">
              <a:cs typeface="Calibri"/>
            </a:endParaRPr>
          </a:p>
          <a:p>
            <a:pPr marL="457200" indent="-387350">
              <a:lnSpc>
                <a:spcPct val="150000"/>
              </a:lnSpc>
              <a:buSzPts val="2500"/>
              <a:buFont typeface="Open Sans,Sans-Serif"/>
              <a:buChar char="•"/>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42097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7</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rPr>
              <a:t>Today we're going to be showing you the work we're doing to test out solutions to the biggest problems we learned about in Discovery.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09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rPr>
              <a:t>If you attended our last Show &amp; Tell, you might remember we took you through this map of problems that we created. We created this to understand all the different pain points and problems and how they relate to one another. </a:t>
            </a:r>
            <a:endParaRPr lang="en-GB"/>
          </a:p>
        </p:txBody>
      </p:sp>
      <p:sp>
        <p:nvSpPr>
          <p:cNvPr id="4" name="Slide Number Placeholder 3"/>
          <p:cNvSpPr>
            <a:spLocks noGrp="1"/>
          </p:cNvSpPr>
          <p:nvPr>
            <p:ph type="sldNum" sz="quarter" idx="5"/>
          </p:nvPr>
        </p:nvSpPr>
        <p:spPr/>
        <p:txBody>
          <a:bodyPr/>
          <a:lstStyle/>
          <a:p>
            <a:fld id="{E99347F9-2E00-4FAE-B249-26589258AAC9}" type="slidenum">
              <a:rPr lang="en-GB" smtClean="0"/>
              <a:t>9</a:t>
            </a:fld>
            <a:endParaRPr lang="en-GB"/>
          </a:p>
        </p:txBody>
      </p:sp>
    </p:spTree>
    <p:extLst>
      <p:ext uri="{BB962C8B-B14F-4D97-AF65-F5344CB8AC3E}">
        <p14:creationId xmlns:p14="http://schemas.microsoft.com/office/powerpoint/2010/main" val="244213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99A8-F3F0-4711-B48C-209896C2A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16F02B-CC13-4345-A535-4DCAC117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9F32BC-3A8C-4BC9-AD2B-E652E00B6F70}"/>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97E09DDB-C6E4-4534-A587-C4F841CD9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659B-B957-47B3-AB14-3B3D7289709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84237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D25E-2EF0-4D9C-AB6A-968FFF6451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E36097-BBF0-4EC3-ADCB-DBEED1DB8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055D44-4E4C-49D9-83CD-4EF2B1BD9C23}"/>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78A7BD50-8262-4F60-9C2B-495BF488E8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E3D03B-979B-46C7-A243-C7265823FE1A}"/>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53262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9E3B3-E95B-474F-B88B-D8DE2EEFF5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97E4-8451-4FBA-BB21-163582376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3C4B02-8E90-42D8-8516-759FBA1C9F4B}"/>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EAF8E645-6B57-449C-9AF4-AC0D6514F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AC312-A41A-472A-986F-8527447AE95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09173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8306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B54-7001-40CB-BE2D-D266DF7B70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67A40A-F63C-4B0C-A0A6-28B95D369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789C3-0653-4F65-8BF0-48B106AFC371}"/>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C06D6069-75AB-4E3C-B801-7CA53C060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50E624-6E68-4266-B68E-6DAB1DB2C06C}"/>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201848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3CED-9786-449E-AEA1-58A7CD4C4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94154E-68DB-43CF-883A-D46005FEA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8AF38-4D86-454B-AFAC-1AC134B2DF18}"/>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0BA3FB5C-91C0-4F05-A01D-7AFB2A993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AF5EAB-E21E-4D23-A60D-BCEA48DEB83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08215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F128-070D-4C9F-86E2-BC17CC4D60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817E88-FDDA-423A-967D-858FBF167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33E08D-F724-4440-A112-1AA495EB5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5A1FA-78A4-472A-BEE4-25B138E9B64F}"/>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6" name="Footer Placeholder 5">
            <a:extLst>
              <a:ext uri="{FF2B5EF4-FFF2-40B4-BE49-F238E27FC236}">
                <a16:creationId xmlns:a16="http://schemas.microsoft.com/office/drawing/2014/main" id="{FC19B5F7-08BD-49D8-A132-32D96366C4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90ED7-121B-4593-9192-3D2ECBC63FE8}"/>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333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67DD-EA75-4A18-841F-0EF02875F3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31CEB-F5BA-4EEB-BC16-32D7725A8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F5CFF-AA02-4B7E-9DBC-4D3BFCC51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414022-7B2E-4BD4-BA69-38D061407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950F1-307C-4C0C-ABA1-9FAA73D9E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4E7DBD-DF87-4545-8236-65BDDB22B09F}"/>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8" name="Footer Placeholder 7">
            <a:extLst>
              <a:ext uri="{FF2B5EF4-FFF2-40B4-BE49-F238E27FC236}">
                <a16:creationId xmlns:a16="http://schemas.microsoft.com/office/drawing/2014/main" id="{FD1F8ADE-B376-4516-98DE-5EC5C383DE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9FA058-05CF-460B-840D-7E65949A0501}"/>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35034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1454-DE49-4E40-97DA-58DE42C02B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1465E8-3DB0-4E5E-9CF4-0CAEBD16EEBD}"/>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4" name="Footer Placeholder 3">
            <a:extLst>
              <a:ext uri="{FF2B5EF4-FFF2-40B4-BE49-F238E27FC236}">
                <a16:creationId xmlns:a16="http://schemas.microsoft.com/office/drawing/2014/main" id="{820287AE-7C8D-4297-A01E-1F1295832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7C5D1C-522E-4B6E-90D5-98F2080B75E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1751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00FD6-2FB3-4996-809C-91D73F77CABE}"/>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3" name="Footer Placeholder 2">
            <a:extLst>
              <a:ext uri="{FF2B5EF4-FFF2-40B4-BE49-F238E27FC236}">
                <a16:creationId xmlns:a16="http://schemas.microsoft.com/office/drawing/2014/main" id="{F0D18655-5CB5-4BDD-BF3C-8EC11686E8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E866C-9424-4387-B956-87129B908936}"/>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2907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638E-4533-4DE7-AEC2-2A4D8D9B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B3F6BF-5693-4728-BF21-287648561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172452-7683-49F8-A15C-E271DCEE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08EF4-4839-4D8E-BFCA-B44189D04C91}"/>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6" name="Footer Placeholder 5">
            <a:extLst>
              <a:ext uri="{FF2B5EF4-FFF2-40B4-BE49-F238E27FC236}">
                <a16:creationId xmlns:a16="http://schemas.microsoft.com/office/drawing/2014/main" id="{6F80EA9D-514F-499B-A107-42EA054EBC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859C4F-60DA-4F95-8421-C4B9FCBD2F2D}"/>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2114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5E07-8500-4B32-A9B4-5D6B1D990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14F59B-2B85-438A-8671-F93194BCC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1BC600-4F44-4150-8A0C-519E37045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6CA85-C191-45C3-9057-0F45F1E1C441}"/>
              </a:ext>
            </a:extLst>
          </p:cNvPr>
          <p:cNvSpPr>
            <a:spLocks noGrp="1"/>
          </p:cNvSpPr>
          <p:nvPr>
            <p:ph type="dt" sz="half" idx="10"/>
          </p:nvPr>
        </p:nvSpPr>
        <p:spPr/>
        <p:txBody>
          <a:bodyPr/>
          <a:lstStyle/>
          <a:p>
            <a:fld id="{875BDAE2-76A0-4709-B018-EF427CC702F6}" type="datetimeFigureOut">
              <a:rPr lang="en-GB" smtClean="0"/>
              <a:t>28/06/2022</a:t>
            </a:fld>
            <a:endParaRPr lang="en-GB"/>
          </a:p>
        </p:txBody>
      </p:sp>
      <p:sp>
        <p:nvSpPr>
          <p:cNvPr id="6" name="Footer Placeholder 5">
            <a:extLst>
              <a:ext uri="{FF2B5EF4-FFF2-40B4-BE49-F238E27FC236}">
                <a16:creationId xmlns:a16="http://schemas.microsoft.com/office/drawing/2014/main" id="{593E0388-4156-4331-9C9D-7FB6D51F5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BA53D7-DE3F-48B9-B64F-B9E13079FFE0}"/>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0021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80F66-F14D-4661-A388-01C255DB6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7067D-89B8-4C81-B490-196491F16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736C-82D4-4159-9947-2676E6ACA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BDAE2-76A0-4709-B018-EF427CC702F6}" type="datetimeFigureOut">
              <a:rPr lang="en-GB" smtClean="0"/>
              <a:t>28/06/2022</a:t>
            </a:fld>
            <a:endParaRPr lang="en-GB"/>
          </a:p>
        </p:txBody>
      </p:sp>
      <p:sp>
        <p:nvSpPr>
          <p:cNvPr id="5" name="Footer Placeholder 4">
            <a:extLst>
              <a:ext uri="{FF2B5EF4-FFF2-40B4-BE49-F238E27FC236}">
                <a16:creationId xmlns:a16="http://schemas.microsoft.com/office/drawing/2014/main" id="{2719B3ED-12EF-4809-96EF-D39249B44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EF1F39-3D2C-4653-B2CD-3FA35054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F90E6-D769-4F33-AAD0-0D9408645B0F}" type="slidenum">
              <a:rPr lang="en-GB" smtClean="0"/>
              <a:t>‹#›</a:t>
            </a:fld>
            <a:endParaRPr lang="en-GB"/>
          </a:p>
        </p:txBody>
      </p:sp>
    </p:spTree>
    <p:extLst>
      <p:ext uri="{BB962C8B-B14F-4D97-AF65-F5344CB8AC3E}">
        <p14:creationId xmlns:p14="http://schemas.microsoft.com/office/powerpoint/2010/main" val="12060470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14_248490BB.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Bethany.Mindham@royalgreenwich.gov.uk"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Alex.Sturtivant@royalgreenwich.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royalgreenwich.sharepoint.com/:w:/s/GreenwichCommunityDirectoryandLivewellrebuild/EWlZNoqFqlhPpaoK3JFkhtEBMR1mFQJ4iKPmmO5LO40mdg?e=ocJwD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royalgreenwich.sharepoint.com/:p:/s/GreenwichCommunityDirectoryandLivewellrebuild/EbRyeZrbnyxIu-KPQnIsQgABU0vOG6btLX3Q5TZxGRJdMg?e=pUx5mL" TargetMode="External"/><Relationship Id="rId4" Type="http://schemas.openxmlformats.org/officeDocument/2006/relationships/hyperlink" Target="https://royalgreenwich.sharepoint.com/:v:/s/GreenwichCommunityDirectoryandLivewellrebuild/Ee-1cfncwBtHn3gDAwCA1_4BGgDk1Wf5P8W4h0BfKIt4CA?e=iXIMu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2.wdp"/><Relationship Id="rId17"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png"/><Relationship Id="rId19"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94783" y="2089073"/>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a:solidFill>
                  <a:schemeClr val="bg1"/>
                </a:solidFill>
                <a:latin typeface="Open Sans"/>
                <a:ea typeface="Open Sans"/>
                <a:cs typeface="Open Sans"/>
              </a:rPr>
              <a:t>Rebuilding Greenwich’s </a:t>
            </a:r>
          </a:p>
          <a:p>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#7</a:t>
            </a:r>
          </a:p>
          <a:p>
            <a:pPr algn="l"/>
            <a:r>
              <a:rPr lang="en-GB" sz="2650">
                <a:solidFill>
                  <a:schemeClr val="bg1"/>
                </a:solidFill>
                <a:latin typeface="Open Sans"/>
                <a:ea typeface="Open Sans"/>
                <a:cs typeface="Open Sans"/>
              </a:rPr>
              <a:t>21/06/2022</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Show &amp; Tell will be </a:t>
            </a:r>
            <a:r>
              <a:rPr lang="en-GB" sz="2800" u="sng">
                <a:solidFill>
                  <a:schemeClr val="bg1"/>
                </a:solidFill>
                <a:latin typeface="Open Sans"/>
                <a:ea typeface="Open Sans"/>
                <a:cs typeface="Open Sans"/>
              </a:rPr>
              <a:t>recorded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0842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CE7A-0953-461F-6F0E-8A2C1B958D62}"/>
              </a:ext>
            </a:extLst>
          </p:cNvPr>
          <p:cNvSpPr>
            <a:spLocks noGrp="1"/>
          </p:cNvSpPr>
          <p:nvPr>
            <p:ph type="title"/>
          </p:nvPr>
        </p:nvSpPr>
        <p:spPr>
          <a:xfrm>
            <a:off x="472440" y="440971"/>
            <a:ext cx="6256841" cy="480131"/>
          </a:xfrm>
          <a:noFill/>
        </p:spPr>
        <p:txBody>
          <a:bodyPr wrap="none" lIns="91440" tIns="45720" rIns="91440" bIns="45720" rtlCol="0" anchor="t">
            <a:spAutoFit/>
          </a:bodyPr>
          <a:lstStyle/>
          <a:p>
            <a:r>
              <a:rPr lang="en-US" sz="2800" b="1">
                <a:solidFill>
                  <a:srgbClr val="008080"/>
                </a:solidFill>
                <a:latin typeface="Open Sans"/>
                <a:ea typeface="Open Sans"/>
                <a:cs typeface="Open Sans"/>
              </a:rPr>
              <a:t>We created 5 problem statements</a:t>
            </a:r>
            <a:endParaRPr lang="en-GB" sz="2800" b="1">
              <a:solidFill>
                <a:srgbClr val="008080"/>
              </a:solidFill>
              <a:latin typeface="Open Sans"/>
              <a:ea typeface="Open Sans"/>
              <a:cs typeface="Open Sans"/>
            </a:endParaRPr>
          </a:p>
        </p:txBody>
      </p:sp>
      <p:sp>
        <p:nvSpPr>
          <p:cNvPr id="4" name="Rectangle 3">
            <a:extLst>
              <a:ext uri="{FF2B5EF4-FFF2-40B4-BE49-F238E27FC236}">
                <a16:creationId xmlns:a16="http://schemas.microsoft.com/office/drawing/2014/main" id="{F47AE831-EB1D-0E09-CC68-DBB520689FF4}"/>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333D335F-11BA-2A78-B058-7A300BA7B2C3}"/>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17" name="TextBox 16">
            <a:extLst>
              <a:ext uri="{FF2B5EF4-FFF2-40B4-BE49-F238E27FC236}">
                <a16:creationId xmlns:a16="http://schemas.microsoft.com/office/drawing/2014/main" id="{8A89D4D5-A0C4-2F5D-9A96-0A06C404C354}"/>
              </a:ext>
            </a:extLst>
          </p:cNvPr>
          <p:cNvSpPr txBox="1"/>
          <p:nvPr/>
        </p:nvSpPr>
        <p:spPr>
          <a:xfrm>
            <a:off x="499599" y="1392026"/>
            <a:ext cx="1032614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GB" sz="2400">
                <a:solidFill>
                  <a:schemeClr val="tx1">
                    <a:lumMod val="75000"/>
                    <a:lumOff val="25000"/>
                  </a:schemeClr>
                </a:solidFill>
                <a:latin typeface="Open Sans"/>
                <a:ea typeface="Open Sans"/>
                <a:cs typeface="Open Sans"/>
              </a:rPr>
              <a:t>It’s not quick, easy or intuitive to add listings to the GCD</a:t>
            </a:r>
            <a:br>
              <a:rPr lang="en-GB" sz="2400">
                <a:solidFill>
                  <a:schemeClr val="tx1">
                    <a:lumMod val="75000"/>
                    <a:lumOff val="25000"/>
                  </a:schemeClr>
                </a:solidFill>
                <a:latin typeface="Open Sans"/>
                <a:ea typeface="Open Sans"/>
                <a:cs typeface="Open Sans"/>
              </a:rPr>
            </a:br>
            <a:endParaRPr lang="en-GB" sz="2400">
              <a:solidFill>
                <a:schemeClr val="tx1">
                  <a:lumMod val="75000"/>
                  <a:lumOff val="25000"/>
                </a:schemeClr>
              </a:solidFill>
              <a:latin typeface="Open Sans"/>
              <a:ea typeface="Open Sans"/>
              <a:cs typeface="Open Sans"/>
            </a:endParaRPr>
          </a:p>
          <a:p>
            <a:pPr marL="514350" indent="-514350">
              <a:buAutoNum type="arabicPeriod"/>
            </a:pPr>
            <a:r>
              <a:rPr lang="en-GB" sz="2400">
                <a:solidFill>
                  <a:schemeClr val="tx1">
                    <a:lumMod val="75000"/>
                    <a:lumOff val="25000"/>
                  </a:schemeClr>
                </a:solidFill>
                <a:latin typeface="Open Sans"/>
                <a:ea typeface="Open Sans"/>
                <a:cs typeface="Open Sans"/>
              </a:rPr>
              <a:t>A lot of content on the GCD is out of date</a:t>
            </a:r>
            <a:br>
              <a:rPr lang="en-GB" sz="2400">
                <a:solidFill>
                  <a:schemeClr val="tx1">
                    <a:lumMod val="75000"/>
                    <a:lumOff val="25000"/>
                  </a:schemeClr>
                </a:solidFill>
                <a:latin typeface="Open Sans"/>
                <a:ea typeface="Open Sans"/>
                <a:cs typeface="Open Sans"/>
              </a:rPr>
            </a:br>
            <a:endParaRPr lang="en-GB" sz="2400">
              <a:solidFill>
                <a:schemeClr val="tx1">
                  <a:lumMod val="75000"/>
                  <a:lumOff val="25000"/>
                </a:schemeClr>
              </a:solidFill>
              <a:latin typeface="Open Sans"/>
              <a:ea typeface="Open Sans"/>
              <a:cs typeface="Open Sans"/>
            </a:endParaRPr>
          </a:p>
          <a:p>
            <a:pPr marL="514350" indent="-514350">
              <a:buAutoNum type="arabicPeriod"/>
            </a:pPr>
            <a:r>
              <a:rPr lang="en-GB" sz="2400">
                <a:solidFill>
                  <a:schemeClr val="tx1">
                    <a:lumMod val="75000"/>
                    <a:lumOff val="25000"/>
                  </a:schemeClr>
                </a:solidFill>
                <a:latin typeface="Open Sans"/>
                <a:ea typeface="Open Sans"/>
                <a:cs typeface="Open Sans"/>
              </a:rPr>
              <a:t>Information on the GCD is hard to navigate</a:t>
            </a:r>
            <a:br>
              <a:rPr lang="en-GB" sz="2400">
                <a:solidFill>
                  <a:schemeClr val="tx1">
                    <a:lumMod val="75000"/>
                    <a:lumOff val="25000"/>
                  </a:schemeClr>
                </a:solidFill>
                <a:latin typeface="Open Sans"/>
                <a:ea typeface="Open Sans"/>
                <a:cs typeface="Open Sans"/>
              </a:rPr>
            </a:br>
            <a:endParaRPr lang="en-GB" sz="2400">
              <a:solidFill>
                <a:schemeClr val="tx1">
                  <a:lumMod val="75000"/>
                  <a:lumOff val="25000"/>
                </a:schemeClr>
              </a:solidFill>
              <a:latin typeface="Open Sans"/>
              <a:ea typeface="Open Sans"/>
              <a:cs typeface="Open Sans"/>
            </a:endParaRPr>
          </a:p>
          <a:p>
            <a:pPr marL="514350" indent="-514350">
              <a:buAutoNum type="arabicPeriod"/>
            </a:pPr>
            <a:r>
              <a:rPr lang="en-GB" sz="2400">
                <a:solidFill>
                  <a:schemeClr val="tx1">
                    <a:lumMod val="75000"/>
                    <a:lumOff val="25000"/>
                  </a:schemeClr>
                </a:solidFill>
                <a:latin typeface="Open Sans"/>
                <a:ea typeface="Open Sans"/>
                <a:cs typeface="Open Sans"/>
              </a:rPr>
              <a:t>For residents, it’s not clear where to go to find local information, advice and services</a:t>
            </a:r>
            <a:br>
              <a:rPr lang="en-GB" sz="2400">
                <a:solidFill>
                  <a:schemeClr val="tx1">
                    <a:lumMod val="75000"/>
                    <a:lumOff val="25000"/>
                  </a:schemeClr>
                </a:solidFill>
                <a:latin typeface="Open Sans"/>
                <a:ea typeface="Open Sans"/>
                <a:cs typeface="Open Sans"/>
              </a:rPr>
            </a:br>
            <a:endParaRPr lang="en-GB" sz="2400">
              <a:solidFill>
                <a:schemeClr val="tx1">
                  <a:lumMod val="75000"/>
                  <a:lumOff val="25000"/>
                </a:schemeClr>
              </a:solidFill>
              <a:latin typeface="Open Sans"/>
              <a:ea typeface="Open Sans"/>
              <a:cs typeface="Open Sans"/>
            </a:endParaRPr>
          </a:p>
          <a:p>
            <a:pPr marL="514350" indent="-514350">
              <a:buAutoNum type="arabicPeriod"/>
            </a:pPr>
            <a:r>
              <a:rPr lang="en-GB" sz="2400">
                <a:solidFill>
                  <a:schemeClr val="tx1">
                    <a:lumMod val="75000"/>
                    <a:lumOff val="25000"/>
                  </a:schemeClr>
                </a:solidFill>
                <a:latin typeface="Open Sans"/>
                <a:ea typeface="Open Sans"/>
                <a:cs typeface="Open Sans"/>
              </a:rPr>
              <a:t>Some listings on the GCD are missing contact information</a:t>
            </a:r>
          </a:p>
        </p:txBody>
      </p:sp>
    </p:spTree>
    <p:extLst>
      <p:ext uri="{BB962C8B-B14F-4D97-AF65-F5344CB8AC3E}">
        <p14:creationId xmlns:p14="http://schemas.microsoft.com/office/powerpoint/2010/main" val="213550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CE7A-0953-461F-6F0E-8A2C1B958D62}"/>
              </a:ext>
            </a:extLst>
          </p:cNvPr>
          <p:cNvSpPr>
            <a:spLocks noGrp="1"/>
          </p:cNvSpPr>
          <p:nvPr>
            <p:ph type="title"/>
          </p:nvPr>
        </p:nvSpPr>
        <p:spPr>
          <a:xfrm>
            <a:off x="472440" y="440971"/>
            <a:ext cx="10693953" cy="480131"/>
          </a:xfrm>
          <a:noFill/>
        </p:spPr>
        <p:txBody>
          <a:bodyPr wrap="none" lIns="91440" tIns="45720" rIns="91440" bIns="45720" rtlCol="0" anchor="t">
            <a:spAutoFit/>
          </a:bodyPr>
          <a:lstStyle/>
          <a:p>
            <a:r>
              <a:rPr lang="en-US" sz="2800" b="1">
                <a:solidFill>
                  <a:srgbClr val="008080"/>
                </a:solidFill>
                <a:latin typeface="Open Sans"/>
                <a:ea typeface="Open Sans"/>
                <a:cs typeface="Open Sans"/>
              </a:rPr>
              <a:t>We asked you tell us which problem we should look at first</a:t>
            </a:r>
            <a:endParaRPr lang="en-GB" sz="2800" b="1">
              <a:solidFill>
                <a:srgbClr val="008080"/>
              </a:solidFill>
              <a:latin typeface="Open Sans"/>
              <a:ea typeface="Open Sans"/>
              <a:cs typeface="Open Sans"/>
            </a:endParaRPr>
          </a:p>
        </p:txBody>
      </p:sp>
      <p:sp>
        <p:nvSpPr>
          <p:cNvPr id="4" name="Rectangle 3">
            <a:extLst>
              <a:ext uri="{FF2B5EF4-FFF2-40B4-BE49-F238E27FC236}">
                <a16:creationId xmlns:a16="http://schemas.microsoft.com/office/drawing/2014/main" id="{F47AE831-EB1D-0E09-CC68-DBB520689FF4}"/>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333D335F-11BA-2A78-B058-7A300BA7B2C3}"/>
              </a:ext>
            </a:extLst>
          </p:cNvPr>
          <p:cNvPicPr>
            <a:picLocks noChangeAspect="1"/>
          </p:cNvPicPr>
          <p:nvPr/>
        </p:nvPicPr>
        <p:blipFill>
          <a:blip r:embed="rId3"/>
          <a:stretch>
            <a:fillRect/>
          </a:stretch>
        </p:blipFill>
        <p:spPr>
          <a:xfrm>
            <a:off x="11098710" y="6208134"/>
            <a:ext cx="970909" cy="469239"/>
          </a:xfrm>
          <a:prstGeom prst="rect">
            <a:avLst/>
          </a:prstGeom>
        </p:spPr>
      </p:pic>
      <p:pic>
        <p:nvPicPr>
          <p:cNvPr id="7" name="Picture 6">
            <a:extLst>
              <a:ext uri="{FF2B5EF4-FFF2-40B4-BE49-F238E27FC236}">
                <a16:creationId xmlns:a16="http://schemas.microsoft.com/office/drawing/2014/main" id="{3E0E2FE9-96DE-4F91-A005-9720EBA5D51C}"/>
              </a:ext>
            </a:extLst>
          </p:cNvPr>
          <p:cNvPicPr>
            <a:picLocks noChangeAspect="1"/>
          </p:cNvPicPr>
          <p:nvPr/>
        </p:nvPicPr>
        <p:blipFill rotWithShape="1">
          <a:blip r:embed="rId4"/>
          <a:srcRect l="21293" t="18819" r="4532" b="9476"/>
          <a:stretch/>
        </p:blipFill>
        <p:spPr>
          <a:xfrm>
            <a:off x="565924" y="1236894"/>
            <a:ext cx="7673296" cy="4172504"/>
          </a:xfrm>
          <a:prstGeom prst="rect">
            <a:avLst/>
          </a:prstGeom>
        </p:spPr>
      </p:pic>
      <p:pic>
        <p:nvPicPr>
          <p:cNvPr id="6" name="Graphic 5" descr="Checkbox Crossed outline">
            <a:extLst>
              <a:ext uri="{FF2B5EF4-FFF2-40B4-BE49-F238E27FC236}">
                <a16:creationId xmlns:a16="http://schemas.microsoft.com/office/drawing/2014/main" id="{66490C4B-103A-AA6F-635E-1E5C7CBFC3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9220" y="2570989"/>
            <a:ext cx="914400" cy="914400"/>
          </a:xfrm>
          <a:prstGeom prst="rect">
            <a:avLst/>
          </a:prstGeom>
        </p:spPr>
      </p:pic>
      <p:pic>
        <p:nvPicPr>
          <p:cNvPr id="8" name="Graphic 7" descr="Checkbox Crossed outline">
            <a:extLst>
              <a:ext uri="{FF2B5EF4-FFF2-40B4-BE49-F238E27FC236}">
                <a16:creationId xmlns:a16="http://schemas.microsoft.com/office/drawing/2014/main" id="{3D806686-AC0F-F2BB-6315-2262F62E4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9220" y="3822874"/>
            <a:ext cx="914400" cy="914400"/>
          </a:xfrm>
          <a:prstGeom prst="rect">
            <a:avLst/>
          </a:prstGeom>
        </p:spPr>
      </p:pic>
      <p:pic>
        <p:nvPicPr>
          <p:cNvPr id="10" name="Graphic 9" descr="Checkbox Checked outline">
            <a:extLst>
              <a:ext uri="{FF2B5EF4-FFF2-40B4-BE49-F238E27FC236}">
                <a16:creationId xmlns:a16="http://schemas.microsoft.com/office/drawing/2014/main" id="{FB3EFE4E-3857-053E-5137-DFDA072EAD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9220" y="3196933"/>
            <a:ext cx="914400" cy="914400"/>
          </a:xfrm>
          <a:prstGeom prst="rect">
            <a:avLst/>
          </a:prstGeom>
        </p:spPr>
      </p:pic>
      <p:pic>
        <p:nvPicPr>
          <p:cNvPr id="11" name="Graphic 10" descr="Checkbox Checked outline">
            <a:extLst>
              <a:ext uri="{FF2B5EF4-FFF2-40B4-BE49-F238E27FC236}">
                <a16:creationId xmlns:a16="http://schemas.microsoft.com/office/drawing/2014/main" id="{97E5E474-D11D-0513-A8E9-3A8903561D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9220" y="4445030"/>
            <a:ext cx="914400" cy="914400"/>
          </a:xfrm>
          <a:prstGeom prst="rect">
            <a:avLst/>
          </a:prstGeom>
        </p:spPr>
      </p:pic>
      <p:sp>
        <p:nvSpPr>
          <p:cNvPr id="12" name="Content Placeholder 2">
            <a:extLst>
              <a:ext uri="{FF2B5EF4-FFF2-40B4-BE49-F238E27FC236}">
                <a16:creationId xmlns:a16="http://schemas.microsoft.com/office/drawing/2014/main" id="{D0CE0C1D-8454-BCE1-64D4-8D8ABC42833F}"/>
              </a:ext>
            </a:extLst>
          </p:cNvPr>
          <p:cNvSpPr>
            <a:spLocks noGrp="1"/>
          </p:cNvSpPr>
          <p:nvPr>
            <p:ph idx="1"/>
          </p:nvPr>
        </p:nvSpPr>
        <p:spPr>
          <a:xfrm>
            <a:off x="9000423" y="2803400"/>
            <a:ext cx="1375611" cy="503689"/>
          </a:xfrm>
        </p:spPr>
        <p:txBody>
          <a:bodyPr vert="horz" lIns="91440" tIns="45720" rIns="91440" bIns="45720" rtlCol="0" anchor="t">
            <a:normAutofit/>
          </a:bodyPr>
          <a:lstStyle/>
          <a:p>
            <a:pPr marL="0" indent="0">
              <a:lnSpc>
                <a:spcPct val="107000"/>
              </a:lnSpc>
              <a:spcAft>
                <a:spcPts val="800"/>
              </a:spcAft>
              <a:buNone/>
            </a:pPr>
            <a:r>
              <a:rPr lang="en-US" sz="1800">
                <a:latin typeface="Calibri" panose="020F0502020204030204" pitchFamily="34" charset="0"/>
                <a:ea typeface="Calibri" panose="020F0502020204030204" pitchFamily="34" charset="0"/>
                <a:cs typeface="Times New Roman" panose="02020603050405020304" pitchFamily="18" charset="0"/>
              </a:rPr>
              <a:t>Problem 4</a:t>
            </a:r>
          </a:p>
        </p:txBody>
      </p:sp>
      <p:sp>
        <p:nvSpPr>
          <p:cNvPr id="13" name="Content Placeholder 2">
            <a:extLst>
              <a:ext uri="{FF2B5EF4-FFF2-40B4-BE49-F238E27FC236}">
                <a16:creationId xmlns:a16="http://schemas.microsoft.com/office/drawing/2014/main" id="{99EBCAD5-2A52-0851-6F64-8D36FCA17D81}"/>
              </a:ext>
            </a:extLst>
          </p:cNvPr>
          <p:cNvSpPr txBox="1">
            <a:spLocks/>
          </p:cNvSpPr>
          <p:nvPr/>
        </p:nvSpPr>
        <p:spPr>
          <a:xfrm>
            <a:off x="9000423" y="3485389"/>
            <a:ext cx="1375611" cy="503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US" sz="1800">
                <a:latin typeface="Calibri" panose="020F0502020204030204" pitchFamily="34" charset="0"/>
                <a:ea typeface="Calibri" panose="020F0502020204030204" pitchFamily="34" charset="0"/>
                <a:cs typeface="Times New Roman" panose="02020603050405020304" pitchFamily="18" charset="0"/>
              </a:rPr>
              <a:t>Problem 2</a:t>
            </a:r>
          </a:p>
        </p:txBody>
      </p:sp>
      <p:sp>
        <p:nvSpPr>
          <p:cNvPr id="14" name="Content Placeholder 2">
            <a:extLst>
              <a:ext uri="{FF2B5EF4-FFF2-40B4-BE49-F238E27FC236}">
                <a16:creationId xmlns:a16="http://schemas.microsoft.com/office/drawing/2014/main" id="{C0E9FFFC-ACDD-E77E-E301-F528F450237D}"/>
              </a:ext>
            </a:extLst>
          </p:cNvPr>
          <p:cNvSpPr txBox="1">
            <a:spLocks/>
          </p:cNvSpPr>
          <p:nvPr/>
        </p:nvSpPr>
        <p:spPr>
          <a:xfrm>
            <a:off x="9000422" y="4111331"/>
            <a:ext cx="1375611" cy="503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US" sz="1800">
                <a:latin typeface="Calibri" panose="020F0502020204030204" pitchFamily="34" charset="0"/>
                <a:ea typeface="Calibri" panose="020F0502020204030204" pitchFamily="34" charset="0"/>
                <a:cs typeface="Times New Roman" panose="02020603050405020304" pitchFamily="18" charset="0"/>
              </a:rPr>
              <a:t>Problem 1</a:t>
            </a:r>
          </a:p>
        </p:txBody>
      </p:sp>
      <p:sp>
        <p:nvSpPr>
          <p:cNvPr id="15" name="Content Placeholder 2">
            <a:extLst>
              <a:ext uri="{FF2B5EF4-FFF2-40B4-BE49-F238E27FC236}">
                <a16:creationId xmlns:a16="http://schemas.microsoft.com/office/drawing/2014/main" id="{FA7F52A9-0C58-0A5C-98B2-BACBAC4B088C}"/>
              </a:ext>
            </a:extLst>
          </p:cNvPr>
          <p:cNvSpPr txBox="1">
            <a:spLocks/>
          </p:cNvSpPr>
          <p:nvPr/>
        </p:nvSpPr>
        <p:spPr>
          <a:xfrm>
            <a:off x="9000422" y="4735380"/>
            <a:ext cx="1375611" cy="503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US" sz="1800">
                <a:latin typeface="Calibri" panose="020F0502020204030204" pitchFamily="34" charset="0"/>
                <a:ea typeface="Calibri" panose="020F0502020204030204" pitchFamily="34" charset="0"/>
                <a:cs typeface="Times New Roman" panose="02020603050405020304" pitchFamily="18" charset="0"/>
              </a:rPr>
              <a:t>Problem 3</a:t>
            </a:r>
          </a:p>
        </p:txBody>
      </p:sp>
    </p:spTree>
    <p:extLst>
      <p:ext uri="{BB962C8B-B14F-4D97-AF65-F5344CB8AC3E}">
        <p14:creationId xmlns:p14="http://schemas.microsoft.com/office/powerpoint/2010/main" val="13437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17538" y="2643757"/>
            <a:ext cx="985533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i="0" u="none" strike="noStrike" kern="1200" cap="none" spc="0" normalizeH="0" baseline="0" noProof="0">
                <a:ln>
                  <a:noFill/>
                </a:ln>
                <a:solidFill>
                  <a:schemeClr val="bg1"/>
                </a:solidFill>
                <a:effectLst/>
                <a:uLnTx/>
                <a:uFillTx/>
                <a:latin typeface="Open Sans"/>
                <a:ea typeface="Open Sans"/>
                <a:cs typeface="Open Sans"/>
              </a:rPr>
              <a:t>Experimenting with new ideas and testing them with users</a:t>
            </a:r>
            <a:endParaRPr lang="en-GB" sz="48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134556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Alpha – Looking at problem 2 &amp; 3 as riskiest</a:t>
            </a:r>
            <a:endParaRPr lang="en-GB" sz="2800" b="1">
              <a:solidFill>
                <a:srgbClr val="008080"/>
              </a:solidFill>
              <a:latin typeface="Open Sans"/>
              <a:ea typeface="Open Sans"/>
              <a:cs typeface="Open Sans"/>
            </a:endParaRPr>
          </a:p>
        </p:txBody>
      </p:sp>
      <p:sp>
        <p:nvSpPr>
          <p:cNvPr id="10" name="Content Placeholder 2">
            <a:extLst>
              <a:ext uri="{FF2B5EF4-FFF2-40B4-BE49-F238E27FC236}">
                <a16:creationId xmlns:a16="http://schemas.microsoft.com/office/drawing/2014/main" id="{D21C7F68-94BF-CE20-2361-D76E2ABC326D}"/>
              </a:ext>
            </a:extLst>
          </p:cNvPr>
          <p:cNvSpPr>
            <a:spLocks noGrp="1"/>
          </p:cNvSpPr>
          <p:nvPr>
            <p:ph idx="1"/>
          </p:nvPr>
        </p:nvSpPr>
        <p:spPr>
          <a:xfrm>
            <a:off x="538068" y="1498262"/>
            <a:ext cx="5230272" cy="3275214"/>
          </a:xfrm>
        </p:spPr>
        <p:txBody>
          <a:bodyPr vert="horz" lIns="91440" tIns="45720" rIns="91440" bIns="45720" rtlCol="0" anchor="t">
            <a:noAutofit/>
          </a:bodyPr>
          <a:lstStyle/>
          <a:p>
            <a:pPr marL="0" indent="0">
              <a:lnSpc>
                <a:spcPct val="150000"/>
              </a:lnSpc>
              <a:spcBef>
                <a:spcPts val="0"/>
              </a:spcBef>
              <a:buNone/>
            </a:pPr>
            <a:r>
              <a:rPr lang="en-GB" sz="2400">
                <a:latin typeface="Open Sans" panose="020B0606030504020204" pitchFamily="34" charset="0"/>
                <a:ea typeface="Open Sans" panose="020B0606030504020204" pitchFamily="34" charset="0"/>
                <a:cs typeface="Open Sans" panose="020B0606030504020204" pitchFamily="34" charset="0"/>
              </a:rPr>
              <a:t>A lot of content is out of date which means the GCD isn't trusted as a source of information</a:t>
            </a:r>
          </a:p>
          <a:p>
            <a:pPr marL="0" indent="0">
              <a:lnSpc>
                <a:spcPct val="150000"/>
              </a:lnSpc>
              <a:spcBef>
                <a:spcPts val="0"/>
              </a:spcBef>
              <a:buNone/>
            </a:pPr>
            <a:endParaRPr lang="en-GB" sz="2400">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Bef>
                <a:spcPts val="0"/>
              </a:spcBef>
              <a:buNone/>
            </a:pPr>
            <a:r>
              <a:rPr lang="en-GB" sz="2200" b="1">
                <a:solidFill>
                  <a:srgbClr val="008080"/>
                </a:solidFill>
                <a:latin typeface="Open Sans" panose="020B0606030504020204" pitchFamily="34" charset="0"/>
                <a:ea typeface="Open Sans" panose="020B0606030504020204" pitchFamily="34" charset="0"/>
                <a:cs typeface="Open Sans" panose="020B0606030504020204" pitchFamily="34" charset="0"/>
              </a:rPr>
              <a:t>▶︎ How might we keep content up to date and increase trust with users?</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3694931-BBE9-0D4E-BC33-95CF1B82FACF}"/>
              </a:ext>
            </a:extLst>
          </p:cNvPr>
          <p:cNvSpPr txBox="1"/>
          <p:nvPr/>
        </p:nvSpPr>
        <p:spPr>
          <a:xfrm>
            <a:off x="6423660" y="1498262"/>
            <a:ext cx="5230272" cy="3223703"/>
          </a:xfrm>
          <a:prstGeom prst="rect">
            <a:avLst/>
          </a:prstGeom>
          <a:noFill/>
        </p:spPr>
        <p:txBody>
          <a:bodyPr wrap="square">
            <a:spAutoFit/>
          </a:bodyPr>
          <a:lstStyle/>
          <a:p>
            <a:pPr>
              <a:lnSpc>
                <a:spcPct val="150000"/>
              </a:lnSpc>
            </a:pPr>
            <a:r>
              <a:rPr lang="en-GB" sz="2400">
                <a:latin typeface="Open Sans" panose="020B0606030504020204" pitchFamily="34" charset="0"/>
                <a:ea typeface="Open Sans" panose="020B0606030504020204" pitchFamily="34" charset="0"/>
                <a:cs typeface="Open Sans" panose="020B0606030504020204" pitchFamily="34" charset="0"/>
              </a:rPr>
              <a:t>Information on the GCD is hard to navigate</a:t>
            </a:r>
          </a:p>
          <a:p>
            <a:pPr>
              <a:lnSpc>
                <a:spcPct val="150000"/>
              </a:lnSpc>
            </a:pPr>
            <a:endParaRPr lang="en-GB" sz="24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2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2200" b="1">
                <a:solidFill>
                  <a:srgbClr val="008080"/>
                </a:solidFill>
                <a:latin typeface="Open Sans" panose="020B0606030504020204" pitchFamily="34" charset="0"/>
                <a:ea typeface="Open Sans" panose="020B0606030504020204" pitchFamily="34" charset="0"/>
                <a:cs typeface="Open Sans" panose="020B0606030504020204" pitchFamily="34" charset="0"/>
              </a:rPr>
              <a:t>▶︎ How might we make information easier to navigate on the directory?</a:t>
            </a:r>
          </a:p>
        </p:txBody>
      </p:sp>
    </p:spTree>
    <p:extLst>
      <p:ext uri="{BB962C8B-B14F-4D97-AF65-F5344CB8AC3E}">
        <p14:creationId xmlns:p14="http://schemas.microsoft.com/office/powerpoint/2010/main" val="246026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Problem 2: test with service provider</a:t>
            </a:r>
            <a:endParaRPr lang="en-GB" sz="2800" b="1">
              <a:solidFill>
                <a:srgbClr val="008080"/>
              </a:solidFill>
              <a:latin typeface="Open Sans"/>
              <a:ea typeface="Open Sans"/>
              <a:cs typeface="Open Sans"/>
            </a:endParaRPr>
          </a:p>
        </p:txBody>
      </p:sp>
      <p:sp>
        <p:nvSpPr>
          <p:cNvPr id="10" name="Content Placeholder 2">
            <a:extLst>
              <a:ext uri="{FF2B5EF4-FFF2-40B4-BE49-F238E27FC236}">
                <a16:creationId xmlns:a16="http://schemas.microsoft.com/office/drawing/2014/main" id="{D21C7F68-94BF-CE20-2361-D76E2ABC326D}"/>
              </a:ext>
            </a:extLst>
          </p:cNvPr>
          <p:cNvSpPr>
            <a:spLocks noGrp="1"/>
          </p:cNvSpPr>
          <p:nvPr>
            <p:ph idx="1"/>
          </p:nvPr>
        </p:nvSpPr>
        <p:spPr>
          <a:xfrm>
            <a:off x="433137" y="1251125"/>
            <a:ext cx="4345340" cy="4590117"/>
          </a:xfrm>
        </p:spPr>
        <p:txBody>
          <a:bodyPr vert="horz" lIns="91440" tIns="45720" rIns="91440" bIns="45720" rtlCol="0" anchor="t">
            <a:noAutofit/>
          </a:bodyPr>
          <a:lstStyle/>
          <a:p>
            <a:pPr marL="0" indent="0">
              <a:lnSpc>
                <a:spcPct val="150000"/>
              </a:lnSpc>
              <a:spcBef>
                <a:spcPts val="0"/>
              </a:spcBef>
              <a:buNone/>
            </a:pPr>
            <a:r>
              <a:rPr lang="en-GB" sz="2200" b="1">
                <a:solidFill>
                  <a:srgbClr val="008080"/>
                </a:solidFill>
                <a:latin typeface="Open Sans"/>
                <a:ea typeface="+mn-lt"/>
                <a:cs typeface="+mn-lt"/>
              </a:rPr>
              <a:t>How might we keep content up to date and increase trust with users?</a:t>
            </a:r>
          </a:p>
          <a:p>
            <a:pPr marL="0" indent="0">
              <a:lnSpc>
                <a:spcPct val="150000"/>
              </a:lnSpc>
              <a:spcBef>
                <a:spcPts val="0"/>
              </a:spcBef>
              <a:buNone/>
            </a:pPr>
            <a:endParaRPr lang="en-GB" sz="2200" b="1">
              <a:solidFill>
                <a:srgbClr val="008080"/>
              </a:solidFill>
              <a:latin typeface="Open Sans"/>
              <a:ea typeface="+mn-lt"/>
              <a:cs typeface="+mn-lt"/>
            </a:endParaRPr>
          </a:p>
          <a:p>
            <a:pPr marL="0" indent="0">
              <a:lnSpc>
                <a:spcPct val="150000"/>
              </a:lnSpc>
              <a:spcBef>
                <a:spcPts val="0"/>
              </a:spcBef>
              <a:buNone/>
            </a:pPr>
            <a:r>
              <a:rPr lang="en-GB" sz="2000" b="1">
                <a:latin typeface="Open Sans"/>
                <a:ea typeface="+mn-lt"/>
                <a:cs typeface="+mn-lt"/>
              </a:rPr>
              <a:t>▶︎ Idea 1: Make service listings easily shareable </a:t>
            </a:r>
            <a:r>
              <a:rPr lang="en-GB" sz="2000">
                <a:latin typeface="Open Sans"/>
                <a:ea typeface="+mn-lt"/>
                <a:cs typeface="+mn-lt"/>
              </a:rPr>
              <a:t>on other channels </a:t>
            </a:r>
          </a:p>
          <a:p>
            <a:pPr marL="0" indent="0">
              <a:lnSpc>
                <a:spcPct val="150000"/>
              </a:lnSpc>
              <a:spcBef>
                <a:spcPts val="0"/>
              </a:spcBef>
              <a:buNone/>
            </a:pPr>
            <a:endParaRPr lang="en-GB" sz="2000">
              <a:latin typeface="Open Sans"/>
              <a:ea typeface="+mn-lt"/>
              <a:cs typeface="+mn-lt"/>
            </a:endParaRPr>
          </a:p>
        </p:txBody>
      </p:sp>
      <p:sp>
        <p:nvSpPr>
          <p:cNvPr id="11" name="TextBox 10">
            <a:extLst>
              <a:ext uri="{FF2B5EF4-FFF2-40B4-BE49-F238E27FC236}">
                <a16:creationId xmlns:a16="http://schemas.microsoft.com/office/drawing/2014/main" id="{43F76A8E-6BCB-C74F-AFDF-694AEE2C0253}"/>
              </a:ext>
            </a:extLst>
          </p:cNvPr>
          <p:cNvSpPr txBox="1"/>
          <p:nvPr/>
        </p:nvSpPr>
        <p:spPr>
          <a:xfrm>
            <a:off x="5088194" y="1251125"/>
            <a:ext cx="6576268" cy="4708981"/>
          </a:xfrm>
          <a:prstGeom prst="rect">
            <a:avLst/>
          </a:prstGeom>
          <a:noFill/>
        </p:spPr>
        <p:txBody>
          <a:bodyPr wrap="square">
            <a:spAutoFit/>
          </a:bodyPr>
          <a:lstStyle/>
          <a:p>
            <a:r>
              <a:rPr lang="en-GB" sz="2000" b="1" u="sng">
                <a:solidFill>
                  <a:srgbClr val="008080"/>
                </a:solidFill>
                <a:latin typeface="Open Sans" panose="020B0606030504020204" pitchFamily="34" charset="0"/>
                <a:ea typeface="Open Sans" panose="020B0606030504020204" pitchFamily="34" charset="0"/>
                <a:cs typeface="Open Sans" panose="020B0606030504020204" pitchFamily="34" charset="0"/>
              </a:rPr>
              <a:t>Experiment 1</a:t>
            </a:r>
          </a:p>
          <a:p>
            <a:r>
              <a:rPr lang="en-US" sz="2000" err="1">
                <a:latin typeface="Open Sans" panose="020B0606030504020204" pitchFamily="34" charset="0"/>
                <a:ea typeface="Open Sans" panose="020B0606030504020204" pitchFamily="34" charset="0"/>
                <a:cs typeface="Open Sans" panose="020B0606030504020204" pitchFamily="34" charset="0"/>
              </a:rPr>
              <a:t>Incentivise</a:t>
            </a:r>
            <a:r>
              <a:rPr lang="en-US" sz="2000">
                <a:latin typeface="Open Sans" panose="020B0606030504020204" pitchFamily="34" charset="0"/>
                <a:ea typeface="Open Sans" panose="020B0606030504020204" pitchFamily="34" charset="0"/>
                <a:cs typeface="Open Sans" panose="020B0606030504020204" pitchFamily="34" charset="0"/>
              </a:rPr>
              <a:t> local service providers by making it easy to </a:t>
            </a:r>
            <a:r>
              <a:rPr lang="en-US" sz="2000" b="1" u="sng">
                <a:latin typeface="Open Sans" panose="020B0606030504020204" pitchFamily="34" charset="0"/>
                <a:ea typeface="Open Sans" panose="020B0606030504020204" pitchFamily="34" charset="0"/>
                <a:cs typeface="Open Sans" panose="020B0606030504020204" pitchFamily="34" charset="0"/>
              </a:rPr>
              <a:t>share</a:t>
            </a:r>
            <a:r>
              <a:rPr lang="en-US" sz="2000" b="1">
                <a:latin typeface="Open Sans" panose="020B0606030504020204" pitchFamily="34" charset="0"/>
                <a:ea typeface="Open Sans" panose="020B0606030504020204" pitchFamily="34" charset="0"/>
                <a:cs typeface="Open Sans" panose="020B0606030504020204" pitchFamily="34" charset="0"/>
              </a:rPr>
              <a:t> </a:t>
            </a:r>
            <a:r>
              <a:rPr lang="en-US" sz="2000">
                <a:latin typeface="Open Sans" panose="020B0606030504020204" pitchFamily="34" charset="0"/>
                <a:ea typeface="Open Sans" panose="020B0606030504020204" pitchFamily="34" charset="0"/>
                <a:cs typeface="Open Sans" panose="020B0606030504020204" pitchFamily="34" charset="0"/>
              </a:rPr>
              <a:t>listings to different channels (online social media, websites and offline, e.g. printed).</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US" sz="2000" b="1" u="sng">
                <a:solidFill>
                  <a:srgbClr val="008080"/>
                </a:solidFill>
                <a:latin typeface="Open Sans" panose="020B0606030504020204" pitchFamily="34" charset="0"/>
                <a:ea typeface="Open Sans" panose="020B0606030504020204" pitchFamily="34" charset="0"/>
                <a:cs typeface="Open Sans" panose="020B0606030504020204" pitchFamily="34" charset="0"/>
              </a:rPr>
              <a:t>Hypothesis </a:t>
            </a:r>
            <a:endParaRPr lang="en-US" sz="2000" u="sng">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We believe that </a:t>
            </a:r>
            <a:r>
              <a:rPr lang="en-US" sz="2000" b="1">
                <a:latin typeface="Open Sans" panose="020B0606030504020204" pitchFamily="34" charset="0"/>
                <a:ea typeface="Open Sans" panose="020B0606030504020204" pitchFamily="34" charset="0"/>
                <a:cs typeface="Open Sans" panose="020B0606030504020204" pitchFamily="34" charset="0"/>
              </a:rPr>
              <a:t>making it easy to share listings on different online and offline channels </a:t>
            </a:r>
            <a:r>
              <a:rPr lang="en-US" sz="2000">
                <a:latin typeface="Open Sans" panose="020B0606030504020204" pitchFamily="34" charset="0"/>
                <a:ea typeface="Open Sans" panose="020B0606030504020204" pitchFamily="34" charset="0"/>
                <a:cs typeface="Open Sans" panose="020B0606030504020204" pitchFamily="34" charset="0"/>
              </a:rPr>
              <a:t>for </a:t>
            </a:r>
            <a:r>
              <a:rPr lang="en-US" sz="2000" b="1">
                <a:latin typeface="Open Sans" panose="020B0606030504020204" pitchFamily="34" charset="0"/>
                <a:ea typeface="Open Sans" panose="020B0606030504020204" pitchFamily="34" charset="0"/>
                <a:cs typeface="Open Sans" panose="020B0606030504020204" pitchFamily="34" charset="0"/>
              </a:rPr>
              <a:t>local</a:t>
            </a:r>
            <a:r>
              <a:rPr lang="en-US" sz="2000">
                <a:latin typeface="Open Sans" panose="020B0606030504020204" pitchFamily="34" charset="0"/>
                <a:ea typeface="Open Sans" panose="020B0606030504020204" pitchFamily="34" charset="0"/>
                <a:cs typeface="Open Sans" panose="020B0606030504020204" pitchFamily="34" charset="0"/>
              </a:rPr>
              <a:t> </a:t>
            </a:r>
            <a:r>
              <a:rPr lang="en-US" sz="2000" b="1">
                <a:latin typeface="Open Sans" panose="020B0606030504020204" pitchFamily="34" charset="0"/>
                <a:ea typeface="Open Sans" panose="020B0606030504020204" pitchFamily="34" charset="0"/>
                <a:cs typeface="Open Sans" panose="020B0606030504020204" pitchFamily="34" charset="0"/>
              </a:rPr>
              <a:t>service providers </a:t>
            </a:r>
            <a:r>
              <a:rPr lang="en-US" sz="2000">
                <a:latin typeface="Open Sans" panose="020B0606030504020204" pitchFamily="34" charset="0"/>
                <a:ea typeface="Open Sans" panose="020B0606030504020204" pitchFamily="34" charset="0"/>
                <a:cs typeface="Open Sans" panose="020B0606030504020204" pitchFamily="34" charset="0"/>
              </a:rPr>
              <a:t>will </a:t>
            </a:r>
            <a:r>
              <a:rPr lang="en-US" sz="2000" b="1" err="1">
                <a:latin typeface="Open Sans" panose="020B0606030504020204" pitchFamily="34" charset="0"/>
                <a:ea typeface="Open Sans" panose="020B0606030504020204" pitchFamily="34" charset="0"/>
                <a:cs typeface="Open Sans" panose="020B0606030504020204" pitchFamily="34" charset="0"/>
              </a:rPr>
              <a:t>incentivise</a:t>
            </a:r>
            <a:r>
              <a:rPr lang="en-US" sz="2000" b="1">
                <a:latin typeface="Open Sans" panose="020B0606030504020204" pitchFamily="34" charset="0"/>
                <a:ea typeface="Open Sans" panose="020B0606030504020204" pitchFamily="34" charset="0"/>
                <a:cs typeface="Open Sans" panose="020B0606030504020204" pitchFamily="34" charset="0"/>
              </a:rPr>
              <a:t> them to use GCD. </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We think this is true because local service providers told us that </a:t>
            </a:r>
            <a:r>
              <a:rPr lang="en-US" sz="2000" b="1">
                <a:latin typeface="Open Sans" panose="020B0606030504020204" pitchFamily="34" charset="0"/>
                <a:ea typeface="Open Sans" panose="020B0606030504020204" pitchFamily="34" charset="0"/>
                <a:cs typeface="Open Sans" panose="020B0606030504020204" pitchFamily="34" charset="0"/>
              </a:rPr>
              <a:t>preparing offline printed materials and sharing service across online platforms to reach audience take them lots of time,</a:t>
            </a:r>
            <a:r>
              <a:rPr lang="en-US" sz="2000">
                <a:latin typeface="Open Sans" panose="020B0606030504020204" pitchFamily="34" charset="0"/>
                <a:ea typeface="Open Sans" panose="020B0606030504020204" pitchFamily="34" charset="0"/>
                <a:cs typeface="Open Sans" panose="020B0606030504020204" pitchFamily="34" charset="0"/>
              </a:rPr>
              <a:t> and they often </a:t>
            </a:r>
            <a:r>
              <a:rPr lang="en-US" sz="2000" b="1">
                <a:latin typeface="Open Sans" panose="020B0606030504020204" pitchFamily="34" charset="0"/>
                <a:ea typeface="Open Sans" panose="020B0606030504020204" pitchFamily="34" charset="0"/>
                <a:cs typeface="Open Sans" panose="020B0606030504020204" pitchFamily="34" charset="0"/>
              </a:rPr>
              <a:t>don't have the capacity </a:t>
            </a:r>
            <a:r>
              <a:rPr lang="en-US" sz="2000">
                <a:latin typeface="Open Sans" panose="020B0606030504020204" pitchFamily="34" charset="0"/>
                <a:ea typeface="Open Sans" panose="020B0606030504020204" pitchFamily="34" charset="0"/>
                <a:cs typeface="Open Sans" panose="020B0606030504020204" pitchFamily="34" charset="0"/>
              </a:rPr>
              <a:t>to do it</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77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Experiment 1 – </a:t>
            </a:r>
            <a:r>
              <a:rPr lang="en-GB" sz="2800" b="1">
                <a:solidFill>
                  <a:srgbClr val="008080"/>
                </a:solidFill>
                <a:latin typeface="Open Sans"/>
                <a:ea typeface="+mj-lt"/>
                <a:cs typeface="+mj-lt"/>
              </a:rPr>
              <a:t>Make service listings easily shareable</a:t>
            </a:r>
            <a:endParaRPr lang="en-GB" sz="2800" b="1">
              <a:solidFill>
                <a:srgbClr val="008080"/>
              </a:solidFill>
              <a:latin typeface="Open Sans"/>
              <a:ea typeface="Open Sans"/>
              <a:cs typeface="Open Sans"/>
            </a:endParaRPr>
          </a:p>
        </p:txBody>
      </p:sp>
      <p:pic>
        <p:nvPicPr>
          <p:cNvPr id="3" name="Picture 2" descr="Graphical user interface&#10;&#10;Description automatically generated">
            <a:extLst>
              <a:ext uri="{FF2B5EF4-FFF2-40B4-BE49-F238E27FC236}">
                <a16:creationId xmlns:a16="http://schemas.microsoft.com/office/drawing/2014/main" id="{498454BB-418F-B18D-54A8-BD7F60D00790}"/>
              </a:ext>
            </a:extLst>
          </p:cNvPr>
          <p:cNvPicPr>
            <a:picLocks noChangeAspect="1"/>
          </p:cNvPicPr>
          <p:nvPr/>
        </p:nvPicPr>
        <p:blipFill rotWithShape="1">
          <a:blip r:embed="rId4">
            <a:extLst>
              <a:ext uri="{28A0092B-C50C-407E-A947-70E740481C1C}">
                <a14:useLocalDpi xmlns:a14="http://schemas.microsoft.com/office/drawing/2010/main" val="0"/>
              </a:ext>
            </a:extLst>
          </a:blip>
          <a:srcRect l="19212" t="23225" r="19923" b="28174"/>
          <a:stretch/>
        </p:blipFill>
        <p:spPr>
          <a:xfrm>
            <a:off x="554990" y="1086257"/>
            <a:ext cx="4601364" cy="2612835"/>
          </a:xfrm>
          <a:prstGeom prst="rect">
            <a:avLst/>
          </a:prstGeom>
        </p:spPr>
      </p:pic>
      <p:pic>
        <p:nvPicPr>
          <p:cNvPr id="13" name="Picture 12" descr="Diagram&#10;&#10;Description automatically generated">
            <a:extLst>
              <a:ext uri="{FF2B5EF4-FFF2-40B4-BE49-F238E27FC236}">
                <a16:creationId xmlns:a16="http://schemas.microsoft.com/office/drawing/2014/main" id="{66E4A907-9299-35DB-BC2F-9505ECCB8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330" y="1086257"/>
            <a:ext cx="4719029" cy="2612835"/>
          </a:xfrm>
          <a:prstGeom prst="rect">
            <a:avLst/>
          </a:prstGeom>
          <a:effectLst>
            <a:outerShdw blurRad="328711" dist="38100" dir="3393731" sx="102000" sy="102000" algn="tl" rotWithShape="0">
              <a:prstClr val="black">
                <a:alpha val="39490"/>
              </a:prstClr>
            </a:outerShdw>
          </a:effectLst>
        </p:spPr>
      </p:pic>
      <p:sp>
        <p:nvSpPr>
          <p:cNvPr id="21" name="Rectangle 20">
            <a:extLst>
              <a:ext uri="{FF2B5EF4-FFF2-40B4-BE49-F238E27FC236}">
                <a16:creationId xmlns:a16="http://schemas.microsoft.com/office/drawing/2014/main" id="{9FA503D2-BB7F-4262-D789-37EA98D1B7E5}"/>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Graphical user interface&#10;&#10;Description automatically generated">
            <a:extLst>
              <a:ext uri="{FF2B5EF4-FFF2-40B4-BE49-F238E27FC236}">
                <a16:creationId xmlns:a16="http://schemas.microsoft.com/office/drawing/2014/main" id="{F688071E-B448-03DD-35E8-665EAC224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714" y="3400912"/>
            <a:ext cx="4640809" cy="3245824"/>
          </a:xfrm>
          <a:prstGeom prst="rect">
            <a:avLst/>
          </a:prstGeom>
          <a:effectLst>
            <a:outerShdw blurRad="165053" dist="38100" dir="3960000" sx="102610" sy="102610" algn="tl" rotWithShape="0">
              <a:prstClr val="black">
                <a:alpha val="29294"/>
              </a:prstClr>
            </a:outerShdw>
          </a:effectLst>
        </p:spPr>
      </p:pic>
      <p:pic>
        <p:nvPicPr>
          <p:cNvPr id="14" name="Picture 13" descr="Graphical user interface, application&#10;&#10;Description automatically generated">
            <a:extLst>
              <a:ext uri="{FF2B5EF4-FFF2-40B4-BE49-F238E27FC236}">
                <a16:creationId xmlns:a16="http://schemas.microsoft.com/office/drawing/2014/main" id="{135E99A2-41CB-65D2-CDA4-1F20B8DA41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0631" y="3480586"/>
            <a:ext cx="4895296" cy="3196785"/>
          </a:xfrm>
          <a:prstGeom prst="rect">
            <a:avLst/>
          </a:prstGeom>
          <a:effectLst>
            <a:outerShdw blurRad="158918" dist="38100" dir="2400000" sx="102000" sy="102000" algn="tl" rotWithShape="0">
              <a:prstClr val="black">
                <a:alpha val="30585"/>
              </a:prstClr>
            </a:outerShdw>
          </a:effectLst>
        </p:spPr>
      </p:pic>
      <p:cxnSp>
        <p:nvCxnSpPr>
          <p:cNvPr id="41" name="Straight Arrow Connector 40">
            <a:extLst>
              <a:ext uri="{FF2B5EF4-FFF2-40B4-BE49-F238E27FC236}">
                <a16:creationId xmlns:a16="http://schemas.microsoft.com/office/drawing/2014/main" id="{A4224C4F-1CA5-78B5-18A8-9AE52CFBA63E}"/>
              </a:ext>
            </a:extLst>
          </p:cNvPr>
          <p:cNvCxnSpPr/>
          <p:nvPr/>
        </p:nvCxnSpPr>
        <p:spPr>
          <a:xfrm>
            <a:off x="2254685" y="2868460"/>
            <a:ext cx="0" cy="612126"/>
          </a:xfrm>
          <a:prstGeom prst="straightConnector1">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2B93899-F6CE-C05F-C54E-F9E1863B926F}"/>
              </a:ext>
            </a:extLst>
          </p:cNvPr>
          <p:cNvCxnSpPr>
            <a:cxnSpLocks/>
          </p:cNvCxnSpPr>
          <p:nvPr/>
        </p:nvCxnSpPr>
        <p:spPr>
          <a:xfrm>
            <a:off x="4047995" y="2474970"/>
            <a:ext cx="1780335" cy="1"/>
          </a:xfrm>
          <a:prstGeom prst="straightConnector1">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52BC7A7-FCC2-88B5-D1F2-1F649B0FBD88}"/>
              </a:ext>
            </a:extLst>
          </p:cNvPr>
          <p:cNvCxnSpPr>
            <a:cxnSpLocks/>
          </p:cNvCxnSpPr>
          <p:nvPr/>
        </p:nvCxnSpPr>
        <p:spPr>
          <a:xfrm>
            <a:off x="4047995" y="2782818"/>
            <a:ext cx="3076719" cy="916274"/>
          </a:xfrm>
          <a:prstGeom prst="straightConnector1">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59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Problem 2: test with service provider </a:t>
            </a:r>
            <a:endParaRPr lang="en-GB" sz="2800" b="1">
              <a:solidFill>
                <a:srgbClr val="008080"/>
              </a:solidFill>
              <a:latin typeface="Open Sans"/>
              <a:ea typeface="Open Sans"/>
              <a:cs typeface="Open Sans"/>
            </a:endParaRPr>
          </a:p>
        </p:txBody>
      </p:sp>
      <p:sp>
        <p:nvSpPr>
          <p:cNvPr id="10" name="Content Placeholder 2">
            <a:extLst>
              <a:ext uri="{FF2B5EF4-FFF2-40B4-BE49-F238E27FC236}">
                <a16:creationId xmlns:a16="http://schemas.microsoft.com/office/drawing/2014/main" id="{D21C7F68-94BF-CE20-2361-D76E2ABC326D}"/>
              </a:ext>
            </a:extLst>
          </p:cNvPr>
          <p:cNvSpPr>
            <a:spLocks noGrp="1"/>
          </p:cNvSpPr>
          <p:nvPr>
            <p:ph idx="1"/>
          </p:nvPr>
        </p:nvSpPr>
        <p:spPr>
          <a:xfrm>
            <a:off x="433137" y="1251125"/>
            <a:ext cx="4345340" cy="4590117"/>
          </a:xfrm>
        </p:spPr>
        <p:txBody>
          <a:bodyPr vert="horz" lIns="91440" tIns="45720" rIns="91440" bIns="45720" rtlCol="0" anchor="t">
            <a:noAutofit/>
          </a:bodyPr>
          <a:lstStyle/>
          <a:p>
            <a:pPr marL="0" indent="0">
              <a:lnSpc>
                <a:spcPct val="150000"/>
              </a:lnSpc>
              <a:spcBef>
                <a:spcPts val="0"/>
              </a:spcBef>
              <a:buNone/>
            </a:pPr>
            <a:r>
              <a:rPr lang="en-GB" sz="2200" b="1">
                <a:solidFill>
                  <a:srgbClr val="008080"/>
                </a:solidFill>
                <a:latin typeface="Open Sans"/>
                <a:ea typeface="+mn-lt"/>
                <a:cs typeface="+mn-lt"/>
              </a:rPr>
              <a:t>How might we keep content up to date and increase trust with users?</a:t>
            </a:r>
          </a:p>
          <a:p>
            <a:pPr marL="0" indent="0">
              <a:lnSpc>
                <a:spcPct val="150000"/>
              </a:lnSpc>
              <a:spcBef>
                <a:spcPts val="0"/>
              </a:spcBef>
              <a:buNone/>
            </a:pPr>
            <a:endParaRPr lang="en-GB" sz="2200" b="1">
              <a:solidFill>
                <a:srgbClr val="008080"/>
              </a:solidFill>
              <a:latin typeface="Open Sans"/>
              <a:ea typeface="+mn-lt"/>
              <a:cs typeface="+mn-lt"/>
            </a:endParaRPr>
          </a:p>
          <a:p>
            <a:pPr marL="0" indent="0">
              <a:lnSpc>
                <a:spcPct val="150000"/>
              </a:lnSpc>
              <a:spcBef>
                <a:spcPts val="0"/>
              </a:spcBef>
              <a:buNone/>
            </a:pPr>
            <a:r>
              <a:rPr lang="en-GB" sz="2000" b="1">
                <a:latin typeface="Open Sans"/>
                <a:ea typeface="+mn-lt"/>
                <a:cs typeface="+mn-lt"/>
              </a:rPr>
              <a:t>▶︎ Idea 2: Nudge service providers to </a:t>
            </a:r>
            <a:r>
              <a:rPr lang="en-GB" sz="2000">
                <a:latin typeface="Open Sans"/>
                <a:ea typeface="+mn-lt"/>
                <a:cs typeface="+mn-lt"/>
              </a:rPr>
              <a:t>keep content up to date</a:t>
            </a:r>
          </a:p>
          <a:p>
            <a:pPr marL="0" indent="0">
              <a:lnSpc>
                <a:spcPct val="150000"/>
              </a:lnSpc>
              <a:spcBef>
                <a:spcPts val="0"/>
              </a:spcBef>
              <a:buNone/>
            </a:pPr>
            <a:endParaRPr lang="en-GB" sz="2000">
              <a:latin typeface="Open Sans"/>
              <a:ea typeface="+mn-lt"/>
              <a:cs typeface="+mn-lt"/>
            </a:endParaRPr>
          </a:p>
        </p:txBody>
      </p:sp>
      <p:sp>
        <p:nvSpPr>
          <p:cNvPr id="11" name="TextBox 10">
            <a:extLst>
              <a:ext uri="{FF2B5EF4-FFF2-40B4-BE49-F238E27FC236}">
                <a16:creationId xmlns:a16="http://schemas.microsoft.com/office/drawing/2014/main" id="{43F76A8E-6BCB-C74F-AFDF-694AEE2C0253}"/>
              </a:ext>
            </a:extLst>
          </p:cNvPr>
          <p:cNvSpPr txBox="1"/>
          <p:nvPr/>
        </p:nvSpPr>
        <p:spPr>
          <a:xfrm>
            <a:off x="5088194" y="1251125"/>
            <a:ext cx="6576268" cy="4401205"/>
          </a:xfrm>
          <a:prstGeom prst="rect">
            <a:avLst/>
          </a:prstGeom>
          <a:noFill/>
        </p:spPr>
        <p:txBody>
          <a:bodyPr wrap="square">
            <a:spAutoFit/>
          </a:bodyPr>
          <a:lstStyle/>
          <a:p>
            <a:r>
              <a:rPr lang="en-GB" sz="2000" b="1" u="sng">
                <a:solidFill>
                  <a:srgbClr val="008080"/>
                </a:solidFill>
                <a:latin typeface="Open Sans" panose="020B0606030504020204" pitchFamily="34" charset="0"/>
                <a:ea typeface="Open Sans" panose="020B0606030504020204" pitchFamily="34" charset="0"/>
                <a:cs typeface="Open Sans" panose="020B0606030504020204" pitchFamily="34" charset="0"/>
              </a:rPr>
              <a:t>Experiment 2</a:t>
            </a:r>
            <a:r>
              <a:rPr lang="en-GB" sz="2000" b="1" u="sng">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p>
          <a:p>
            <a:r>
              <a:rPr lang="en-US" sz="2000">
                <a:latin typeface="Open Sans" panose="020B0606030504020204" pitchFamily="34" charset="0"/>
                <a:ea typeface="Open Sans" panose="020B0606030504020204" pitchFamily="34" charset="0"/>
                <a:cs typeface="Open Sans" panose="020B0606030504020204" pitchFamily="34" charset="0"/>
              </a:rPr>
              <a:t>Use social norms as different nudges to encourage service providers to update their listings</a:t>
            </a:r>
          </a:p>
          <a:p>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US" sz="2000" b="1" u="sng">
                <a:solidFill>
                  <a:srgbClr val="008080"/>
                </a:solidFill>
                <a:latin typeface="Open Sans" panose="020B0606030504020204" pitchFamily="34" charset="0"/>
                <a:ea typeface="Open Sans" panose="020B0606030504020204" pitchFamily="34" charset="0"/>
                <a:cs typeface="Open Sans" panose="020B0606030504020204" pitchFamily="34" charset="0"/>
              </a:rPr>
              <a:t>Hypothesis </a:t>
            </a:r>
            <a:endParaRPr lang="en-US" sz="2000" u="sng">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We believe that </a:t>
            </a:r>
            <a:r>
              <a:rPr lang="en-US" sz="2000" b="1">
                <a:latin typeface="Open Sans" panose="020B0606030504020204" pitchFamily="34" charset="0"/>
                <a:ea typeface="Open Sans" panose="020B0606030504020204" pitchFamily="34" charset="0"/>
                <a:cs typeface="Open Sans" panose="020B0606030504020204" pitchFamily="34" charset="0"/>
              </a:rPr>
              <a:t>social norms will help local service providers update their listings. </a:t>
            </a: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We think this is true because external influences will have an impact on people’s motivation to update a listing and local service providers will be more likely to update their listing </a:t>
            </a:r>
            <a:r>
              <a:rPr lang="en-US" sz="2000" b="1">
                <a:latin typeface="Open Sans" panose="020B0606030504020204" pitchFamily="34" charset="0"/>
                <a:ea typeface="Open Sans" panose="020B0606030504020204" pitchFamily="34" charset="0"/>
                <a:cs typeface="Open Sans" panose="020B0606030504020204" pitchFamily="34" charset="0"/>
              </a:rPr>
              <a:t>if the suggestion comes from the community pressure rather than the council</a:t>
            </a:r>
            <a:r>
              <a:rPr lang="en-US" sz="200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62670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Experiment 2 – </a:t>
            </a:r>
            <a:r>
              <a:rPr lang="en-GB" sz="2800" b="1">
                <a:solidFill>
                  <a:srgbClr val="008080"/>
                </a:solidFill>
                <a:latin typeface="Open Sans"/>
                <a:ea typeface="+mj-lt"/>
                <a:cs typeface="+mj-lt"/>
              </a:rPr>
              <a:t>Nudge service providers to update content</a:t>
            </a:r>
            <a:endParaRPr lang="en-GB" sz="2800" b="1">
              <a:solidFill>
                <a:srgbClr val="008080"/>
              </a:solidFill>
              <a:latin typeface="Open Sans"/>
              <a:ea typeface="Open Sans"/>
              <a:cs typeface="Open Sans"/>
            </a:endParaRPr>
          </a:p>
        </p:txBody>
      </p:sp>
      <p:pic>
        <p:nvPicPr>
          <p:cNvPr id="4" name="Picture 3" descr="Graphical user interface, text, application&#10;&#10;Description automatically generated">
            <a:extLst>
              <a:ext uri="{FF2B5EF4-FFF2-40B4-BE49-F238E27FC236}">
                <a16:creationId xmlns:a16="http://schemas.microsoft.com/office/drawing/2014/main" id="{406BCA9A-6082-36FE-589C-B6027DC5E503}"/>
              </a:ext>
            </a:extLst>
          </p:cNvPr>
          <p:cNvPicPr>
            <a:picLocks noChangeAspect="1"/>
          </p:cNvPicPr>
          <p:nvPr/>
        </p:nvPicPr>
        <p:blipFill rotWithShape="1">
          <a:blip r:embed="rId4">
            <a:extLst>
              <a:ext uri="{28A0092B-C50C-407E-A947-70E740481C1C}">
                <a14:useLocalDpi xmlns:a14="http://schemas.microsoft.com/office/drawing/2010/main" val="0"/>
              </a:ext>
            </a:extLst>
          </a:blip>
          <a:srcRect l="31742" t="30848" r="20638" b="1190"/>
          <a:stretch/>
        </p:blipFill>
        <p:spPr>
          <a:xfrm>
            <a:off x="430837" y="959542"/>
            <a:ext cx="4772740" cy="4843764"/>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CCAFD8F5-0BCB-235C-F8E8-CAD4DFDA21B4}"/>
              </a:ext>
            </a:extLst>
          </p:cNvPr>
          <p:cNvPicPr>
            <a:picLocks noChangeAspect="1"/>
          </p:cNvPicPr>
          <p:nvPr/>
        </p:nvPicPr>
        <p:blipFill rotWithShape="1">
          <a:blip r:embed="rId5">
            <a:extLst>
              <a:ext uri="{28A0092B-C50C-407E-A947-70E740481C1C}">
                <a14:useLocalDpi xmlns:a14="http://schemas.microsoft.com/office/drawing/2010/main" val="0"/>
              </a:ext>
            </a:extLst>
          </a:blip>
          <a:srcRect l="25569" t="31630" r="13571"/>
          <a:stretch/>
        </p:blipFill>
        <p:spPr>
          <a:xfrm>
            <a:off x="5266243" y="1001943"/>
            <a:ext cx="5957280" cy="4758962"/>
          </a:xfrm>
          <a:prstGeom prst="rect">
            <a:avLst/>
          </a:prstGeom>
        </p:spPr>
      </p:pic>
      <p:sp>
        <p:nvSpPr>
          <p:cNvPr id="19" name="Oval 18">
            <a:extLst>
              <a:ext uri="{FF2B5EF4-FFF2-40B4-BE49-F238E27FC236}">
                <a16:creationId xmlns:a16="http://schemas.microsoft.com/office/drawing/2014/main" id="{3FA91E9C-4C73-2893-46C0-379FB8638680}"/>
              </a:ext>
            </a:extLst>
          </p:cNvPr>
          <p:cNvSpPr/>
          <p:nvPr/>
        </p:nvSpPr>
        <p:spPr>
          <a:xfrm>
            <a:off x="430837" y="5154201"/>
            <a:ext cx="754957" cy="754957"/>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1</a:t>
            </a:r>
          </a:p>
        </p:txBody>
      </p:sp>
      <p:sp>
        <p:nvSpPr>
          <p:cNvPr id="20" name="Oval 19">
            <a:extLst>
              <a:ext uri="{FF2B5EF4-FFF2-40B4-BE49-F238E27FC236}">
                <a16:creationId xmlns:a16="http://schemas.microsoft.com/office/drawing/2014/main" id="{A58A5914-30AB-6499-5719-D112D1A17FD7}"/>
              </a:ext>
            </a:extLst>
          </p:cNvPr>
          <p:cNvSpPr/>
          <p:nvPr/>
        </p:nvSpPr>
        <p:spPr>
          <a:xfrm>
            <a:off x="5219434" y="5118376"/>
            <a:ext cx="754957" cy="754957"/>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88749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Experiment 2 – </a:t>
            </a:r>
            <a:r>
              <a:rPr lang="en-GB" sz="2800" b="1">
                <a:solidFill>
                  <a:srgbClr val="008080"/>
                </a:solidFill>
                <a:latin typeface="Open Sans"/>
                <a:ea typeface="+mj-lt"/>
                <a:cs typeface="+mj-lt"/>
              </a:rPr>
              <a:t>Nudge service providers to update content</a:t>
            </a:r>
            <a:endParaRPr lang="en-GB" sz="2800" b="1">
              <a:solidFill>
                <a:srgbClr val="008080"/>
              </a:solidFill>
              <a:latin typeface="Open Sans"/>
              <a:ea typeface="Open Sans"/>
              <a:cs typeface="Open Sans"/>
            </a:endParaRPr>
          </a:p>
        </p:txBody>
      </p:sp>
      <p:pic>
        <p:nvPicPr>
          <p:cNvPr id="12" name="Picture 11">
            <a:extLst>
              <a:ext uri="{FF2B5EF4-FFF2-40B4-BE49-F238E27FC236}">
                <a16:creationId xmlns:a16="http://schemas.microsoft.com/office/drawing/2014/main" id="{1382F2B6-3CA3-26C6-FB89-F0EEF81C8F48}"/>
              </a:ext>
            </a:extLst>
          </p:cNvPr>
          <p:cNvPicPr>
            <a:picLocks noChangeAspect="1"/>
          </p:cNvPicPr>
          <p:nvPr/>
        </p:nvPicPr>
        <p:blipFill rotWithShape="1">
          <a:blip r:embed="rId4">
            <a:extLst>
              <a:ext uri="{28A0092B-C50C-407E-A947-70E740481C1C}">
                <a14:useLocalDpi xmlns:a14="http://schemas.microsoft.com/office/drawing/2010/main" val="0"/>
              </a:ext>
            </a:extLst>
          </a:blip>
          <a:srcRect l="23102" t="34333" r="15451" b="3110"/>
          <a:stretch/>
        </p:blipFill>
        <p:spPr>
          <a:xfrm>
            <a:off x="6096000" y="1738106"/>
            <a:ext cx="5728135" cy="4146917"/>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346998AE-5BF6-4A4A-A7F1-423F7B2A6775}"/>
              </a:ext>
            </a:extLst>
          </p:cNvPr>
          <p:cNvPicPr>
            <a:picLocks noChangeAspect="1"/>
          </p:cNvPicPr>
          <p:nvPr/>
        </p:nvPicPr>
        <p:blipFill rotWithShape="1">
          <a:blip r:embed="rId5">
            <a:extLst>
              <a:ext uri="{28A0092B-C50C-407E-A947-70E740481C1C}">
                <a14:useLocalDpi xmlns:a14="http://schemas.microsoft.com/office/drawing/2010/main" val="0"/>
              </a:ext>
            </a:extLst>
          </a:blip>
          <a:srcRect l="19228" t="26932" r="16612"/>
          <a:stretch/>
        </p:blipFill>
        <p:spPr>
          <a:xfrm>
            <a:off x="326530" y="1063291"/>
            <a:ext cx="5842531" cy="4731418"/>
          </a:xfrm>
          <a:prstGeom prst="rect">
            <a:avLst/>
          </a:prstGeom>
        </p:spPr>
      </p:pic>
      <p:sp>
        <p:nvSpPr>
          <p:cNvPr id="9" name="Oval 8">
            <a:extLst>
              <a:ext uri="{FF2B5EF4-FFF2-40B4-BE49-F238E27FC236}">
                <a16:creationId xmlns:a16="http://schemas.microsoft.com/office/drawing/2014/main" id="{DB208219-68EA-3AD0-326F-B530D9843253}"/>
              </a:ext>
            </a:extLst>
          </p:cNvPr>
          <p:cNvSpPr/>
          <p:nvPr/>
        </p:nvSpPr>
        <p:spPr>
          <a:xfrm>
            <a:off x="430837" y="4891099"/>
            <a:ext cx="754957" cy="754957"/>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3</a:t>
            </a:r>
          </a:p>
        </p:txBody>
      </p:sp>
      <p:sp>
        <p:nvSpPr>
          <p:cNvPr id="11" name="Oval 10">
            <a:extLst>
              <a:ext uri="{FF2B5EF4-FFF2-40B4-BE49-F238E27FC236}">
                <a16:creationId xmlns:a16="http://schemas.microsoft.com/office/drawing/2014/main" id="{5E1C14A5-AACE-D6DF-9DA1-0B695221231C}"/>
              </a:ext>
            </a:extLst>
          </p:cNvPr>
          <p:cNvSpPr/>
          <p:nvPr/>
        </p:nvSpPr>
        <p:spPr>
          <a:xfrm>
            <a:off x="6323335" y="4891099"/>
            <a:ext cx="754957" cy="754957"/>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4</a:t>
            </a:r>
          </a:p>
        </p:txBody>
      </p:sp>
    </p:spTree>
    <p:extLst>
      <p:ext uri="{BB962C8B-B14F-4D97-AF65-F5344CB8AC3E}">
        <p14:creationId xmlns:p14="http://schemas.microsoft.com/office/powerpoint/2010/main" val="75309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Our learnings from the testing with service providers</a:t>
            </a:r>
            <a:endParaRPr lang="en-GB" sz="2800" b="1">
              <a:solidFill>
                <a:srgbClr val="008080"/>
              </a:solidFill>
              <a:latin typeface="Open Sans"/>
              <a:ea typeface="Open Sans"/>
              <a:cs typeface="Open Sans"/>
            </a:endParaRPr>
          </a:p>
        </p:txBody>
      </p:sp>
      <p:sp>
        <p:nvSpPr>
          <p:cNvPr id="6" name="TextBox 5">
            <a:extLst>
              <a:ext uri="{FF2B5EF4-FFF2-40B4-BE49-F238E27FC236}">
                <a16:creationId xmlns:a16="http://schemas.microsoft.com/office/drawing/2014/main" id="{39B51D6F-C445-B784-30E3-64C23549AE63}"/>
              </a:ext>
            </a:extLst>
          </p:cNvPr>
          <p:cNvSpPr txBox="1"/>
          <p:nvPr/>
        </p:nvSpPr>
        <p:spPr>
          <a:xfrm>
            <a:off x="537028" y="1262743"/>
            <a:ext cx="11117089" cy="4524315"/>
          </a:xfrm>
          <a:prstGeom prst="rect">
            <a:avLst/>
          </a:prstGeom>
          <a:noFill/>
        </p:spPr>
        <p:txBody>
          <a:bodyPr wrap="square" rtlCol="0">
            <a:spAutoFi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If service providers know a platform could help them </a:t>
            </a:r>
            <a:r>
              <a:rPr lang="en-US" sz="2400" b="1">
                <a:latin typeface="Open Sans" panose="020B0606030504020204" pitchFamily="34" charset="0"/>
                <a:ea typeface="Open Sans" panose="020B0606030504020204" pitchFamily="34" charset="0"/>
                <a:cs typeface="Open Sans" panose="020B0606030504020204" pitchFamily="34" charset="0"/>
              </a:rPr>
              <a:t>reach their audience, </a:t>
            </a:r>
            <a:r>
              <a:rPr lang="en-US" sz="2400">
                <a:latin typeface="Open Sans" panose="020B0606030504020204" pitchFamily="34" charset="0"/>
                <a:ea typeface="Open Sans" panose="020B0606030504020204" pitchFamily="34" charset="0"/>
                <a:cs typeface="Open Sans" panose="020B0606030504020204" pitchFamily="34" charset="0"/>
              </a:rPr>
              <a:t>they care about the content and even will set up a team to maintain the content on the platform</a:t>
            </a:r>
          </a:p>
          <a:p>
            <a:pPr marL="342900" indent="-342900">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The data in the nudge by itself is not compelling enough. We need to change their perception on the GCD - </a:t>
            </a:r>
            <a:r>
              <a:rPr lang="en-US" sz="2400" b="1">
                <a:latin typeface="Open Sans" panose="020B0606030504020204" pitchFamily="34" charset="0"/>
                <a:ea typeface="Open Sans" panose="020B0606030504020204" pitchFamily="34" charset="0"/>
                <a:cs typeface="Open Sans" panose="020B0606030504020204" pitchFamily="34" charset="0"/>
              </a:rPr>
              <a:t>it's a platform their audience are using</a:t>
            </a:r>
          </a:p>
          <a:p>
            <a:endParaRPr lang="en-US" sz="2400" b="1">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Making the process easier and simpler to share their service and nudging them to update contents </a:t>
            </a:r>
            <a:r>
              <a:rPr lang="en-US" sz="2400" b="1">
                <a:latin typeface="Open Sans" panose="020B0606030504020204" pitchFamily="34" charset="0"/>
                <a:ea typeface="Open Sans" panose="020B0606030504020204" pitchFamily="34" charset="0"/>
                <a:cs typeface="Open Sans" panose="020B0606030504020204" pitchFamily="34" charset="0"/>
              </a:rPr>
              <a:t>are later solutions</a:t>
            </a:r>
            <a:r>
              <a:rPr lang="en-US" sz="2400">
                <a:latin typeface="Open Sans" panose="020B0606030504020204" pitchFamily="34" charset="0"/>
                <a:ea typeface="Open Sans" panose="020B0606030504020204" pitchFamily="34" charset="0"/>
                <a:cs typeface="Open Sans" panose="020B0606030504020204" pitchFamily="34" charset="0"/>
              </a:rPr>
              <a:t>. </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138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a:t>
            </a:r>
            <a:r>
              <a:rPr lang="en-GB">
                <a:solidFill>
                  <a:srgbClr val="262626"/>
                </a:solidFill>
                <a:latin typeface="Open Sans"/>
                <a:ea typeface="Open Sans"/>
                <a:cs typeface="Open Sans"/>
              </a:rPr>
              <a:t>early and often</a:t>
            </a:r>
            <a:endParaRPr lang="en-US">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a:t>
            </a:r>
            <a:r>
              <a:rPr lang="en-GB">
                <a:solidFill>
                  <a:schemeClr val="tx1">
                    <a:lumMod val="85000"/>
                    <a:lumOff val="15000"/>
                  </a:schemeClr>
                </a:solidFill>
                <a:latin typeface="Open Sans"/>
                <a:ea typeface="Open Sans"/>
                <a:cs typeface="Open Sans"/>
              </a:rPr>
              <a:t>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7" y="2797760"/>
            <a:ext cx="26758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a:t>
            </a:r>
            <a:r>
              <a:rPr lang="en-GB">
                <a:solidFill>
                  <a:schemeClr val="tx1">
                    <a:lumMod val="85000"/>
                    <a:lumOff val="15000"/>
                  </a:schemeClr>
                </a:solidFill>
                <a:latin typeface="Open Sans"/>
                <a:ea typeface="Open Sans"/>
                <a:cs typeface="Open Sans"/>
              </a:rPr>
              <a:t>with other work and knowledge</a:t>
            </a:r>
            <a:endParaRPr lang="en-US">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1323439"/>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a Show &amp; Tell? </a:t>
            </a:r>
          </a:p>
          <a:p>
            <a:endParaRPr lang="en-US" sz="2800" b="1">
              <a:solidFill>
                <a:srgbClr val="008080"/>
              </a:solidFill>
              <a:latin typeface="Open Sans"/>
              <a:ea typeface="Open Sans"/>
              <a:cs typeface="Open Sans"/>
            </a:endParaRPr>
          </a:p>
          <a:p>
            <a:r>
              <a:rPr lang="en-US" sz="2400" b="1">
                <a:solidFill>
                  <a:srgbClr val="008080"/>
                </a:solidFill>
                <a:latin typeface="Open Sans"/>
                <a:ea typeface="Open Sans"/>
                <a:cs typeface="Open Sans"/>
              </a:rPr>
              <a:t>A regular event where we...</a:t>
            </a:r>
            <a:endPar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032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Prompt questions…tell us what you think</a:t>
            </a:r>
            <a:endParaRPr lang="en-GB" sz="2800" b="1">
              <a:solidFill>
                <a:srgbClr val="008080"/>
              </a:solidFill>
              <a:latin typeface="Open Sans"/>
              <a:ea typeface="Open Sans"/>
              <a:cs typeface="Open Sans"/>
            </a:endParaRPr>
          </a:p>
        </p:txBody>
      </p:sp>
      <p:sp>
        <p:nvSpPr>
          <p:cNvPr id="4" name="TextBox 3">
            <a:extLst>
              <a:ext uri="{FF2B5EF4-FFF2-40B4-BE49-F238E27FC236}">
                <a16:creationId xmlns:a16="http://schemas.microsoft.com/office/drawing/2014/main" id="{65A25037-AC6F-9A04-5123-B208E941055E}"/>
              </a:ext>
            </a:extLst>
          </p:cNvPr>
          <p:cNvSpPr txBox="1"/>
          <p:nvPr/>
        </p:nvSpPr>
        <p:spPr>
          <a:xfrm>
            <a:off x="537029" y="1972080"/>
            <a:ext cx="10497416" cy="2677656"/>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What do you think about these experiments? </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What do you want to know more about? </a:t>
            </a:r>
          </a:p>
          <a:p>
            <a:pPr marL="285750" indent="-285750">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a:latin typeface="Open Sans" panose="020B0606030504020204" pitchFamily="34" charset="0"/>
                <a:ea typeface="Open Sans" panose="020B0606030504020204" pitchFamily="34" charset="0"/>
                <a:cs typeface="Open Sans" panose="020B0606030504020204" pitchFamily="34" charset="0"/>
              </a:rPr>
              <a:t>Are there any questions so far? </a:t>
            </a:r>
            <a:br>
              <a:rPr lang="en-US" sz="2400">
                <a:latin typeface="Open Sans" panose="020B0606030504020204" pitchFamily="34" charset="0"/>
                <a:ea typeface="Open Sans" panose="020B0606030504020204" pitchFamily="34" charset="0"/>
                <a:cs typeface="Open Sans" panose="020B0606030504020204" pitchFamily="34" charset="0"/>
              </a:rPr>
            </a:br>
            <a:br>
              <a:rPr lang="en-US" sz="2400">
                <a:latin typeface="Open Sans" panose="020B0606030504020204" pitchFamily="34" charset="0"/>
                <a:ea typeface="Open Sans" panose="020B0606030504020204" pitchFamily="34" charset="0"/>
                <a:cs typeface="Open Sans" panose="020B0606030504020204" pitchFamily="34" charset="0"/>
              </a:rPr>
            </a:br>
            <a:r>
              <a:rPr lang="en-US" sz="240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7134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Problem 3 prototypes</a:t>
            </a:r>
            <a:endParaRPr lang="en-GB" sz="2800" b="1">
              <a:solidFill>
                <a:srgbClr val="008080"/>
              </a:solidFill>
              <a:latin typeface="Open Sans"/>
              <a:ea typeface="Open Sans"/>
              <a:cs typeface="Open Sans"/>
            </a:endParaRPr>
          </a:p>
        </p:txBody>
      </p:sp>
      <p:sp>
        <p:nvSpPr>
          <p:cNvPr id="10" name="Content Placeholder 2">
            <a:extLst>
              <a:ext uri="{FF2B5EF4-FFF2-40B4-BE49-F238E27FC236}">
                <a16:creationId xmlns:a16="http://schemas.microsoft.com/office/drawing/2014/main" id="{D21C7F68-94BF-CE20-2361-D76E2ABC326D}"/>
              </a:ext>
            </a:extLst>
          </p:cNvPr>
          <p:cNvSpPr>
            <a:spLocks noGrp="1"/>
          </p:cNvSpPr>
          <p:nvPr>
            <p:ph idx="1"/>
          </p:nvPr>
        </p:nvSpPr>
        <p:spPr>
          <a:xfrm>
            <a:off x="433137" y="1251125"/>
            <a:ext cx="4345340" cy="4590117"/>
          </a:xfrm>
        </p:spPr>
        <p:txBody>
          <a:bodyPr vert="horz" lIns="91440" tIns="45720" rIns="91440" bIns="45720" rtlCol="0" anchor="t">
            <a:noAutofit/>
          </a:bodyPr>
          <a:lstStyle/>
          <a:p>
            <a:pPr marL="0" indent="0">
              <a:lnSpc>
                <a:spcPct val="150000"/>
              </a:lnSpc>
              <a:spcBef>
                <a:spcPts val="0"/>
              </a:spcBef>
              <a:buNone/>
            </a:pPr>
            <a:r>
              <a:rPr lang="en-GB" sz="2200" b="1">
                <a:solidFill>
                  <a:srgbClr val="008080"/>
                </a:solidFill>
                <a:latin typeface="Open Sans"/>
                <a:ea typeface="+mn-lt"/>
                <a:cs typeface="+mn-lt"/>
              </a:rPr>
              <a:t>How might we make information easier to navigate on the directory?</a:t>
            </a:r>
          </a:p>
          <a:p>
            <a:pPr marL="0" indent="0">
              <a:lnSpc>
                <a:spcPct val="150000"/>
              </a:lnSpc>
              <a:spcBef>
                <a:spcPts val="0"/>
              </a:spcBef>
              <a:buNone/>
            </a:pPr>
            <a:endParaRPr lang="en-GB" sz="2200" b="1">
              <a:solidFill>
                <a:srgbClr val="008080"/>
              </a:solidFill>
              <a:latin typeface="Open Sans"/>
              <a:ea typeface="+mn-lt"/>
              <a:cs typeface="+mn-lt"/>
            </a:endParaRPr>
          </a:p>
          <a:p>
            <a:pPr marL="0" indent="0">
              <a:lnSpc>
                <a:spcPct val="150000"/>
              </a:lnSpc>
              <a:spcBef>
                <a:spcPts val="0"/>
              </a:spcBef>
              <a:buNone/>
            </a:pPr>
            <a:r>
              <a:rPr lang="en-GB" sz="2000" b="1">
                <a:latin typeface="Open Sans"/>
                <a:ea typeface="+mn-lt"/>
                <a:cs typeface="+mn-lt"/>
              </a:rPr>
              <a:t>▶︎ Idea 1: Curated content </a:t>
            </a:r>
            <a:r>
              <a:rPr lang="en-GB" sz="2000">
                <a:latin typeface="Open Sans"/>
                <a:ea typeface="+mn-lt"/>
                <a:cs typeface="+mn-lt"/>
              </a:rPr>
              <a:t>will help residents find information and services that are relevant to them </a:t>
            </a:r>
          </a:p>
          <a:p>
            <a:pPr marL="0" indent="0">
              <a:lnSpc>
                <a:spcPct val="150000"/>
              </a:lnSpc>
              <a:spcBef>
                <a:spcPts val="0"/>
              </a:spcBef>
              <a:buNone/>
            </a:pPr>
            <a:endParaRPr lang="en-GB" sz="2000">
              <a:latin typeface="Open Sans"/>
              <a:ea typeface="+mn-lt"/>
              <a:cs typeface="+mn-lt"/>
            </a:endParaRPr>
          </a:p>
        </p:txBody>
      </p:sp>
      <p:sp>
        <p:nvSpPr>
          <p:cNvPr id="11" name="TextBox 10">
            <a:extLst>
              <a:ext uri="{FF2B5EF4-FFF2-40B4-BE49-F238E27FC236}">
                <a16:creationId xmlns:a16="http://schemas.microsoft.com/office/drawing/2014/main" id="{43F76A8E-6BCB-C74F-AFDF-694AEE2C0253}"/>
              </a:ext>
            </a:extLst>
          </p:cNvPr>
          <p:cNvSpPr txBox="1"/>
          <p:nvPr/>
        </p:nvSpPr>
        <p:spPr>
          <a:xfrm>
            <a:off x="5104759" y="1358799"/>
            <a:ext cx="6576268" cy="3477875"/>
          </a:xfrm>
          <a:prstGeom prst="rect">
            <a:avLst/>
          </a:prstGeom>
          <a:noFill/>
        </p:spPr>
        <p:txBody>
          <a:bodyPr wrap="square" lIns="91440" tIns="45720" rIns="91440" bIns="45720" anchor="t">
            <a:spAutoFit/>
          </a:bodyPr>
          <a:lstStyle/>
          <a:p>
            <a:r>
              <a:rPr lang="en-US" sz="2000" b="1" u="sng">
                <a:solidFill>
                  <a:srgbClr val="008080"/>
                </a:solidFill>
                <a:latin typeface="Open Sans"/>
                <a:ea typeface="Open Sans"/>
                <a:cs typeface="Open Sans"/>
              </a:rPr>
              <a:t>Hypothesis </a:t>
            </a:r>
            <a:endParaRPr lang="en-US" sz="2000" u="sng">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mn-lt"/>
                <a:cs typeface="+mn-lt"/>
              </a:rPr>
              <a:t>We believe that </a:t>
            </a:r>
            <a:r>
              <a:rPr lang="en-US" sz="2000" b="1">
                <a:latin typeface="Open Sans"/>
                <a:ea typeface="+mn-lt"/>
                <a:cs typeface="+mn-lt"/>
              </a:rPr>
              <a:t>curating content and services by life events or needs</a:t>
            </a:r>
            <a:r>
              <a:rPr lang="en-US" sz="2000">
                <a:latin typeface="Open Sans"/>
                <a:ea typeface="+mn-lt"/>
                <a:cs typeface="+mn-lt"/>
              </a:rPr>
              <a:t> will </a:t>
            </a:r>
            <a:r>
              <a:rPr lang="en-US" sz="2000" b="1">
                <a:latin typeface="Open Sans"/>
                <a:ea typeface="+mn-lt"/>
                <a:cs typeface="+mn-lt"/>
              </a:rPr>
              <a:t>help residents find information and services most relevant to them on their own.</a:t>
            </a:r>
            <a:endParaRPr lang="en-US">
              <a:latin typeface="Open Sans"/>
              <a:ea typeface="+mn-lt"/>
              <a:cs typeface="+mn-lt"/>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mn-lt"/>
                <a:cs typeface="+mn-lt"/>
              </a:rPr>
              <a:t>We think this is true because </a:t>
            </a:r>
            <a:r>
              <a:rPr lang="en-US" sz="2000" b="1">
                <a:latin typeface="Open Sans"/>
                <a:ea typeface="+mn-lt"/>
                <a:cs typeface="+mn-lt"/>
              </a:rPr>
              <a:t>life events are often the trigger points for</a:t>
            </a:r>
            <a:r>
              <a:rPr lang="en-US" sz="2000">
                <a:latin typeface="Open Sans"/>
                <a:ea typeface="+mn-lt"/>
                <a:cs typeface="+mn-lt"/>
              </a:rPr>
              <a:t> </a:t>
            </a:r>
            <a:r>
              <a:rPr lang="en-US" sz="2000" b="1">
                <a:latin typeface="Open Sans"/>
                <a:ea typeface="+mn-lt"/>
                <a:cs typeface="+mn-lt"/>
              </a:rPr>
              <a:t>residents to look for things. </a:t>
            </a:r>
            <a:r>
              <a:rPr lang="en-US" sz="2000">
                <a:latin typeface="Open Sans"/>
                <a:ea typeface="+mn-lt"/>
                <a:cs typeface="+mn-lt"/>
              </a:rPr>
              <a:t>There is also </a:t>
            </a:r>
            <a:r>
              <a:rPr lang="en-US" sz="2000" b="1">
                <a:latin typeface="Open Sans"/>
                <a:ea typeface="+mn-lt"/>
                <a:cs typeface="+mn-lt"/>
              </a:rPr>
              <a:t>lots of information and services </a:t>
            </a:r>
            <a:r>
              <a:rPr lang="en-US" sz="2000">
                <a:latin typeface="Open Sans"/>
                <a:ea typeface="+mn-lt"/>
                <a:cs typeface="+mn-lt"/>
              </a:rPr>
              <a:t>and it is </a:t>
            </a:r>
            <a:r>
              <a:rPr lang="en-US" sz="2000" b="1">
                <a:latin typeface="Open Sans"/>
                <a:ea typeface="+mn-lt"/>
                <a:cs typeface="+mn-lt"/>
              </a:rPr>
              <a:t>hard for residents to know where to start and find things best for them easily.</a:t>
            </a:r>
            <a:endParaRPr lang="en-US" b="1">
              <a:latin typeface="Open Sans"/>
              <a:ea typeface="+mn-lt"/>
              <a:cs typeface="+mn-lt"/>
            </a:endParaRPr>
          </a:p>
        </p:txBody>
      </p:sp>
    </p:spTree>
    <p:extLst>
      <p:ext uri="{BB962C8B-B14F-4D97-AF65-F5344CB8AC3E}">
        <p14:creationId xmlns:p14="http://schemas.microsoft.com/office/powerpoint/2010/main" val="190263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mj-lt"/>
                <a:cs typeface="+mj-lt"/>
              </a:rPr>
              <a:t>Curated content prototypes</a:t>
            </a:r>
            <a:endParaRPr lang="en-GB" sz="2800" b="1">
              <a:solidFill>
                <a:srgbClr val="008080"/>
              </a:solidFill>
              <a:latin typeface="Open Sans"/>
              <a:ea typeface="Open Sans"/>
              <a:cs typeface="Open Sans"/>
            </a:endParaRPr>
          </a:p>
        </p:txBody>
      </p:sp>
      <p:sp>
        <p:nvSpPr>
          <p:cNvPr id="3" name="TextBox 2">
            <a:extLst>
              <a:ext uri="{FF2B5EF4-FFF2-40B4-BE49-F238E27FC236}">
                <a16:creationId xmlns:a16="http://schemas.microsoft.com/office/drawing/2014/main" id="{A3FE3FB6-1F50-4A39-1B04-A8B756BDA9AD}"/>
              </a:ext>
            </a:extLst>
          </p:cNvPr>
          <p:cNvSpPr txBox="1"/>
          <p:nvPr/>
        </p:nvSpPr>
        <p:spPr>
          <a:xfrm>
            <a:off x="433368" y="1068908"/>
            <a:ext cx="9667895" cy="5909310"/>
          </a:xfrm>
          <a:prstGeom prst="rect">
            <a:avLst/>
          </a:prstGeom>
          <a:noFill/>
        </p:spPr>
        <p:txBody>
          <a:bodyPr wrap="square" lIns="91440" tIns="45720" rIns="91440" bIns="45720" anchor="t">
            <a:spAutoFit/>
          </a:bodyPr>
          <a:lstStyle/>
          <a:p>
            <a:r>
              <a:rPr lang="en-US" sz="2000" b="1" u="sng">
                <a:solidFill>
                  <a:srgbClr val="008080"/>
                </a:solidFill>
                <a:latin typeface="Open Sans"/>
                <a:ea typeface="+mn-lt"/>
                <a:cs typeface="+mn-lt"/>
              </a:rPr>
              <a:t>Prototype 1</a:t>
            </a:r>
            <a:endParaRPr lang="en-US">
              <a:latin typeface="Open Sans"/>
              <a:ea typeface="Open Sans"/>
              <a:cs typeface="Open Sans"/>
            </a:endParaRPr>
          </a:p>
          <a:p>
            <a:r>
              <a:rPr lang="en-US" sz="2000">
                <a:latin typeface="Open Sans"/>
                <a:ea typeface="+mn-lt"/>
                <a:cs typeface="+mn-lt"/>
              </a:rPr>
              <a:t>A way to surface useful information around a life event so people know where to start. </a:t>
            </a:r>
          </a:p>
          <a:p>
            <a:endParaRPr lang="en-US" sz="2000">
              <a:latin typeface="Open Sans"/>
              <a:ea typeface="+mn-lt"/>
              <a:cs typeface="+mn-lt"/>
            </a:endParaRPr>
          </a:p>
          <a:p>
            <a:r>
              <a:rPr lang="en-US" sz="2000">
                <a:latin typeface="Open Sans"/>
                <a:ea typeface="+mn-lt"/>
                <a:cs typeface="+mn-lt"/>
              </a:rPr>
              <a:t>It could link off to useful content like NHS guidance, to the Royal Greenwich website to apply for something and services that are part of that journey. </a:t>
            </a:r>
            <a:endParaRPr lang="en-US">
              <a:cs typeface="Calibri"/>
            </a:endParaRPr>
          </a:p>
          <a:p>
            <a:endParaRPr lang="en-US" sz="2000">
              <a:latin typeface="Open Sans"/>
              <a:ea typeface="+mn-lt"/>
              <a:cs typeface="+mn-lt"/>
            </a:endParaRPr>
          </a:p>
          <a:p>
            <a:r>
              <a:rPr lang="en-US" sz="2000" b="1" u="sng">
                <a:solidFill>
                  <a:srgbClr val="008080"/>
                </a:solidFill>
                <a:latin typeface="Open Sans"/>
                <a:ea typeface="+mn-lt"/>
                <a:cs typeface="+mn-lt"/>
              </a:rPr>
              <a:t>Prototypes 2 &amp; 3</a:t>
            </a:r>
            <a:endParaRPr lang="en-US" sz="2000">
              <a:latin typeface="Open Sans"/>
              <a:ea typeface="+mn-lt"/>
              <a:cs typeface="+mn-lt"/>
            </a:endParaRPr>
          </a:p>
          <a:p>
            <a:r>
              <a:rPr lang="en-US" sz="2000">
                <a:latin typeface="Open Sans"/>
                <a:ea typeface="+mn-lt"/>
                <a:cs typeface="+mn-lt"/>
              </a:rPr>
              <a:t>Show ways we could recommend services using curated listings:</a:t>
            </a:r>
          </a:p>
          <a:p>
            <a:endParaRPr lang="en-US" sz="2000">
              <a:latin typeface="Open Sans"/>
              <a:ea typeface="+mn-lt"/>
              <a:cs typeface="+mn-lt"/>
            </a:endParaRPr>
          </a:p>
          <a:p>
            <a:pPr marL="457200" indent="-457200">
              <a:buAutoNum type="arabicPeriod"/>
            </a:pPr>
            <a:r>
              <a:rPr lang="en-US" sz="2000">
                <a:latin typeface="Open Sans"/>
                <a:ea typeface="+mn-lt"/>
                <a:cs typeface="+mn-lt"/>
              </a:rPr>
              <a:t>More promotional - could work for topical listings like summer holiday clubs</a:t>
            </a:r>
            <a:endParaRPr lang="en-US">
              <a:latin typeface="Open Sans"/>
              <a:ea typeface="Open Sans"/>
              <a:cs typeface="Open Sans"/>
            </a:endParaRPr>
          </a:p>
          <a:p>
            <a:pPr marL="457200" indent="-457200">
              <a:buAutoNum type="arabicPeriod"/>
            </a:pPr>
            <a:r>
              <a:rPr lang="en-US" sz="2000">
                <a:latin typeface="Open Sans"/>
                <a:ea typeface="+mn-lt"/>
                <a:cs typeface="+mn-lt"/>
              </a:rPr>
              <a:t>Signposting by category - surfaces a few recommended listings by category. </a:t>
            </a:r>
            <a:endParaRPr lang="en-US">
              <a:latin typeface="Open Sans"/>
              <a:ea typeface="Open Sans"/>
              <a:cs typeface="Open Sans"/>
            </a:endParaRPr>
          </a:p>
          <a:p>
            <a:endParaRPr lang="en-US" sz="2000">
              <a:latin typeface="Calibri"/>
              <a:ea typeface="+mn-lt"/>
              <a:cs typeface="+mn-lt"/>
            </a:endParaRPr>
          </a:p>
          <a:p>
            <a:endParaRPr lang="en-US" sz="2000">
              <a:latin typeface="Calibri"/>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b="1">
              <a:latin typeface="Open Sans"/>
              <a:ea typeface="+mn-lt"/>
              <a:cs typeface="+mn-lt"/>
            </a:endParaRPr>
          </a:p>
        </p:txBody>
      </p:sp>
    </p:spTree>
    <p:extLst>
      <p:ext uri="{BB962C8B-B14F-4D97-AF65-F5344CB8AC3E}">
        <p14:creationId xmlns:p14="http://schemas.microsoft.com/office/powerpoint/2010/main" val="61266757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60BC1-CAF0-F96D-82D9-F5BDAEAFDDF2}"/>
              </a:ext>
            </a:extLst>
          </p:cNvPr>
          <p:cNvSpPr>
            <a:spLocks noGrp="1"/>
          </p:cNvSpPr>
          <p:nvPr>
            <p:ph idx="1"/>
          </p:nvPr>
        </p:nvSpPr>
        <p:spPr>
          <a:xfrm>
            <a:off x="433137" y="1574613"/>
            <a:ext cx="10515600" cy="4351338"/>
          </a:xfrm>
        </p:spPr>
        <p: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Do you think any of the prototypes we’ve showed lay out content in a way that is useful for your service?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Post in the chat or come into the conversation! </a:t>
            </a:r>
          </a:p>
        </p:txBody>
      </p:sp>
      <p:sp>
        <p:nvSpPr>
          <p:cNvPr id="4" name="Rectangle 3">
            <a:extLst>
              <a:ext uri="{FF2B5EF4-FFF2-40B4-BE49-F238E27FC236}">
                <a16:creationId xmlns:a16="http://schemas.microsoft.com/office/drawing/2014/main" id="{9B92CBB5-CF37-CDF0-502D-2BA66EA342BA}"/>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7B9E1B37-5ECF-2099-02AA-AB12E594BC43}"/>
              </a:ext>
            </a:extLst>
          </p:cNvPr>
          <p:cNvPicPr>
            <a:picLocks noChangeAspect="1"/>
          </p:cNvPicPr>
          <p:nvPr/>
        </p:nvPicPr>
        <p:blipFill>
          <a:blip r:embed="rId2"/>
          <a:stretch>
            <a:fillRect/>
          </a:stretch>
        </p:blipFill>
        <p:spPr>
          <a:xfrm>
            <a:off x="11034445" y="6208132"/>
            <a:ext cx="970909" cy="469239"/>
          </a:xfrm>
          <a:prstGeom prst="rect">
            <a:avLst/>
          </a:prstGeom>
        </p:spPr>
      </p:pic>
      <p:sp>
        <p:nvSpPr>
          <p:cNvPr id="6" name="TextBox 5">
            <a:extLst>
              <a:ext uri="{FF2B5EF4-FFF2-40B4-BE49-F238E27FC236}">
                <a16:creationId xmlns:a16="http://schemas.microsoft.com/office/drawing/2014/main" id="{5DE09DDA-3222-E420-6D48-F446943D62B2}"/>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Prompt questions</a:t>
            </a:r>
            <a:endParaRPr lang="en-GB" sz="2800" b="1">
              <a:solidFill>
                <a:srgbClr val="008080"/>
              </a:solidFill>
              <a:latin typeface="Open Sans"/>
              <a:ea typeface="Open Sans"/>
              <a:cs typeface="Open Sans"/>
            </a:endParaRPr>
          </a:p>
        </p:txBody>
      </p:sp>
    </p:spTree>
    <p:extLst>
      <p:ext uri="{BB962C8B-B14F-4D97-AF65-F5344CB8AC3E}">
        <p14:creationId xmlns:p14="http://schemas.microsoft.com/office/powerpoint/2010/main" val="4126230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mj-lt"/>
                <a:cs typeface="+mj-lt"/>
              </a:rPr>
              <a:t>Problem 3 prototypes</a:t>
            </a:r>
            <a:endParaRPr lang="en-GB" sz="2800" b="1">
              <a:solidFill>
                <a:srgbClr val="008080"/>
              </a:solidFill>
              <a:latin typeface="Open Sans"/>
              <a:ea typeface="Open Sans"/>
              <a:cs typeface="Open Sans"/>
            </a:endParaRPr>
          </a:p>
        </p:txBody>
      </p:sp>
      <p:sp>
        <p:nvSpPr>
          <p:cNvPr id="10" name="Content Placeholder 2">
            <a:extLst>
              <a:ext uri="{FF2B5EF4-FFF2-40B4-BE49-F238E27FC236}">
                <a16:creationId xmlns:a16="http://schemas.microsoft.com/office/drawing/2014/main" id="{D21C7F68-94BF-CE20-2361-D76E2ABC326D}"/>
              </a:ext>
            </a:extLst>
          </p:cNvPr>
          <p:cNvSpPr>
            <a:spLocks noGrp="1"/>
          </p:cNvSpPr>
          <p:nvPr>
            <p:ph idx="1"/>
          </p:nvPr>
        </p:nvSpPr>
        <p:spPr>
          <a:xfrm>
            <a:off x="433137" y="1251125"/>
            <a:ext cx="4345340" cy="4590117"/>
          </a:xfrm>
        </p:spPr>
        <p:txBody>
          <a:bodyPr vert="horz" lIns="91440" tIns="45720" rIns="91440" bIns="45720" rtlCol="0" anchor="t">
            <a:noAutofit/>
          </a:bodyPr>
          <a:lstStyle/>
          <a:p>
            <a:pPr marL="0" indent="0">
              <a:lnSpc>
                <a:spcPct val="150000"/>
              </a:lnSpc>
              <a:spcBef>
                <a:spcPts val="0"/>
              </a:spcBef>
              <a:buNone/>
            </a:pPr>
            <a:r>
              <a:rPr lang="en-GB" sz="2200" b="1">
                <a:solidFill>
                  <a:srgbClr val="008080"/>
                </a:solidFill>
                <a:latin typeface="Open Sans"/>
                <a:ea typeface="+mn-lt"/>
                <a:cs typeface="+mn-lt"/>
              </a:rPr>
              <a:t>How might we make information easier to navigate on the directory?</a:t>
            </a:r>
          </a:p>
          <a:p>
            <a:pPr marL="0" indent="0">
              <a:lnSpc>
                <a:spcPct val="150000"/>
              </a:lnSpc>
              <a:spcBef>
                <a:spcPts val="0"/>
              </a:spcBef>
              <a:buNone/>
            </a:pPr>
            <a:endParaRPr lang="en-GB" sz="2200" b="1">
              <a:solidFill>
                <a:srgbClr val="008080"/>
              </a:solidFill>
              <a:latin typeface="Open Sans"/>
              <a:ea typeface="+mn-lt"/>
              <a:cs typeface="+mn-lt"/>
            </a:endParaRPr>
          </a:p>
          <a:p>
            <a:pPr marL="0" indent="0">
              <a:lnSpc>
                <a:spcPct val="150000"/>
              </a:lnSpc>
              <a:spcBef>
                <a:spcPts val="0"/>
              </a:spcBef>
              <a:buNone/>
            </a:pPr>
            <a:r>
              <a:rPr lang="en-GB" sz="2000" b="1">
                <a:latin typeface="Open Sans"/>
                <a:ea typeface="+mn-lt"/>
                <a:cs typeface="+mn-lt"/>
              </a:rPr>
              <a:t>▶︎ Idea 2: Categorising content by user type or need </a:t>
            </a:r>
            <a:endParaRPr lang="en-GB" sz="2000">
              <a:latin typeface="Open Sans"/>
              <a:ea typeface="+mn-lt"/>
              <a:cs typeface="+mn-lt"/>
            </a:endParaRPr>
          </a:p>
        </p:txBody>
      </p:sp>
      <p:sp>
        <p:nvSpPr>
          <p:cNvPr id="11" name="TextBox 10">
            <a:extLst>
              <a:ext uri="{FF2B5EF4-FFF2-40B4-BE49-F238E27FC236}">
                <a16:creationId xmlns:a16="http://schemas.microsoft.com/office/drawing/2014/main" id="{43F76A8E-6BCB-C74F-AFDF-694AEE2C0253}"/>
              </a:ext>
            </a:extLst>
          </p:cNvPr>
          <p:cNvSpPr txBox="1"/>
          <p:nvPr/>
        </p:nvSpPr>
        <p:spPr>
          <a:xfrm>
            <a:off x="5104759" y="1358799"/>
            <a:ext cx="6576268" cy="3785652"/>
          </a:xfrm>
          <a:prstGeom prst="rect">
            <a:avLst/>
          </a:prstGeom>
          <a:noFill/>
        </p:spPr>
        <p:txBody>
          <a:bodyPr wrap="square" lIns="91440" tIns="45720" rIns="91440" bIns="45720" anchor="t">
            <a:spAutoFit/>
          </a:bodyPr>
          <a:lstStyle/>
          <a:p>
            <a:r>
              <a:rPr lang="en-US" sz="2000" b="1" u="sng">
                <a:solidFill>
                  <a:srgbClr val="008080"/>
                </a:solidFill>
                <a:latin typeface="Open Sans"/>
                <a:ea typeface="Open Sans"/>
                <a:cs typeface="Open Sans"/>
              </a:rPr>
              <a:t>Hypothesis </a:t>
            </a:r>
            <a:endParaRPr lang="en-US" sz="2000" u="sng">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mn-lt"/>
                <a:cs typeface="+mn-lt"/>
              </a:rPr>
              <a:t>We believe that </a:t>
            </a:r>
            <a:r>
              <a:rPr lang="en-US" sz="2000" b="1">
                <a:latin typeface="Open Sans"/>
                <a:ea typeface="+mn-lt"/>
                <a:cs typeface="+mn-lt"/>
              </a:rPr>
              <a:t>grouping content by user type or topic </a:t>
            </a:r>
            <a:r>
              <a:rPr lang="en-US" sz="2000">
                <a:latin typeface="Open Sans"/>
                <a:ea typeface="+mn-lt"/>
                <a:cs typeface="+mn-lt"/>
              </a:rPr>
              <a:t>will </a:t>
            </a:r>
            <a:r>
              <a:rPr lang="en-US" sz="2000" b="1">
                <a:latin typeface="Open Sans"/>
                <a:ea typeface="+mn-lt"/>
                <a:cs typeface="+mn-lt"/>
              </a:rPr>
              <a:t>help residents and referrers</a:t>
            </a:r>
            <a:r>
              <a:rPr lang="en-US" sz="2000">
                <a:latin typeface="Open Sans"/>
                <a:ea typeface="+mn-lt"/>
                <a:cs typeface="+mn-lt"/>
              </a:rPr>
              <a:t> to </a:t>
            </a:r>
            <a:r>
              <a:rPr lang="en-US" sz="2000" b="1">
                <a:latin typeface="Open Sans"/>
                <a:ea typeface="+mn-lt"/>
                <a:cs typeface="+mn-lt"/>
              </a:rPr>
              <a:t>find what they need.</a:t>
            </a:r>
            <a:endParaRPr lang="en-US" b="1">
              <a:latin typeface="Open Sans"/>
              <a:ea typeface="+mn-lt"/>
              <a:cs typeface="+mn-lt"/>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mn-lt"/>
                <a:cs typeface="+mn-lt"/>
              </a:rPr>
              <a:t>We think this is true because </a:t>
            </a:r>
            <a:r>
              <a:rPr lang="en-US" sz="2000" b="1">
                <a:latin typeface="Open Sans"/>
                <a:ea typeface="+mn-lt"/>
                <a:cs typeface="+mn-lt"/>
              </a:rPr>
              <a:t>residents are unsure what's available, and they leave the website when they can't find things relevant to them. </a:t>
            </a:r>
            <a:endParaRPr lang="en-US">
              <a:latin typeface="Open Sans"/>
              <a:ea typeface="+mn-lt"/>
              <a:cs typeface="+mn-lt"/>
            </a:endParaRPr>
          </a:p>
          <a:p>
            <a:r>
              <a:rPr lang="en-US" sz="2000">
                <a:latin typeface="Open Sans"/>
                <a:ea typeface="+mn-lt"/>
                <a:cs typeface="+mn-lt"/>
              </a:rPr>
              <a:t>We think residents will </a:t>
            </a:r>
            <a:r>
              <a:rPr lang="en-US" sz="2000" b="1">
                <a:latin typeface="Open Sans"/>
                <a:ea typeface="+mn-lt"/>
                <a:cs typeface="+mn-lt"/>
              </a:rPr>
              <a:t>find it easier to navigate the GCD if they know what's available and where they can go to at first glance</a:t>
            </a:r>
            <a:endParaRPr lang="en-US">
              <a:latin typeface="Open Sans"/>
            </a:endParaRPr>
          </a:p>
          <a:p>
            <a:endParaRPr lang="en-US" sz="2000" b="1">
              <a:latin typeface="Open Sans"/>
              <a:ea typeface="+mn-lt"/>
              <a:cs typeface="+mn-lt"/>
            </a:endParaRPr>
          </a:p>
        </p:txBody>
      </p:sp>
    </p:spTree>
    <p:extLst>
      <p:ext uri="{BB962C8B-B14F-4D97-AF65-F5344CB8AC3E}">
        <p14:creationId xmlns:p14="http://schemas.microsoft.com/office/powerpoint/2010/main" val="362784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808B3759-D5BC-DA4C-1272-7C31E1E9CFB1}"/>
              </a:ext>
            </a:extLst>
          </p:cNvPr>
          <p:cNvSpPr txBox="1"/>
          <p:nvPr/>
        </p:nvSpPr>
        <p:spPr>
          <a:xfrm>
            <a:off x="433137" y="366295"/>
            <a:ext cx="1079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mj-lt"/>
                <a:cs typeface="+mj-lt"/>
              </a:rPr>
              <a:t>Categorising by user type or topic</a:t>
            </a:r>
            <a:endParaRPr lang="en-US"/>
          </a:p>
        </p:txBody>
      </p:sp>
      <p:sp>
        <p:nvSpPr>
          <p:cNvPr id="3" name="TextBox 2">
            <a:extLst>
              <a:ext uri="{FF2B5EF4-FFF2-40B4-BE49-F238E27FC236}">
                <a16:creationId xmlns:a16="http://schemas.microsoft.com/office/drawing/2014/main" id="{A3FE3FB6-1F50-4A39-1B04-A8B756BDA9AD}"/>
              </a:ext>
            </a:extLst>
          </p:cNvPr>
          <p:cNvSpPr txBox="1"/>
          <p:nvPr/>
        </p:nvSpPr>
        <p:spPr>
          <a:xfrm>
            <a:off x="433368" y="1068908"/>
            <a:ext cx="10794107" cy="2831544"/>
          </a:xfrm>
          <a:prstGeom prst="rect">
            <a:avLst/>
          </a:prstGeom>
          <a:noFill/>
        </p:spPr>
        <p:txBody>
          <a:bodyPr wrap="square" lIns="91440" tIns="45720" rIns="91440" bIns="45720" anchor="t">
            <a:spAutoFit/>
          </a:bodyPr>
          <a:lstStyle/>
          <a:p>
            <a:r>
              <a:rPr lang="en-US" sz="2000">
                <a:latin typeface="Open Sans"/>
                <a:ea typeface="+mn-lt"/>
                <a:cs typeface="+mn-lt"/>
              </a:rPr>
              <a:t>A homepage that people navigate through based on the information they know.  </a:t>
            </a:r>
            <a:endParaRPr lang="en-US" sz="2000">
              <a:latin typeface="Calibri" panose="020F0502020204030204"/>
              <a:ea typeface="+mn-lt"/>
              <a:cs typeface="+mn-lt"/>
            </a:endParaRPr>
          </a:p>
          <a:p>
            <a:pPr marL="457200" indent="-457200">
              <a:buAutoNum type="arabicPeriod"/>
            </a:pPr>
            <a:endParaRPr lang="en-US" sz="2000">
              <a:latin typeface="Calibri" panose="020F0502020204030204"/>
              <a:ea typeface="Open Sans"/>
              <a:cs typeface="+mn-lt"/>
            </a:endParaRPr>
          </a:p>
          <a:p>
            <a:endParaRPr lang="en-US" sz="2000">
              <a:latin typeface="Calibri" panose="020F0502020204030204"/>
              <a:ea typeface="Open Sans"/>
              <a:cs typeface="Calibri" panose="020F0502020204030204"/>
            </a:endParaRPr>
          </a:p>
          <a:p>
            <a:endParaRPr lang="en-US" sz="2000">
              <a:latin typeface="Calibri"/>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sz="2000">
              <a:latin typeface="Open Sans"/>
              <a:ea typeface="+mn-lt"/>
              <a:cs typeface="+mn-lt"/>
            </a:endParaRPr>
          </a:p>
          <a:p>
            <a:endParaRPr lang="en-US" b="1">
              <a:latin typeface="Open Sans"/>
              <a:ea typeface="+mn-lt"/>
              <a:cs typeface="+mn-lt"/>
            </a:endParaRPr>
          </a:p>
        </p:txBody>
      </p:sp>
      <p:pic>
        <p:nvPicPr>
          <p:cNvPr id="2" name="Picture 3" descr="Graphical user interface, text, application&#10;&#10;Description automatically generated">
            <a:extLst>
              <a:ext uri="{FF2B5EF4-FFF2-40B4-BE49-F238E27FC236}">
                <a16:creationId xmlns:a16="http://schemas.microsoft.com/office/drawing/2014/main" id="{D1CA55DD-7FFA-B88A-1DF0-4B6187B336F4}"/>
              </a:ext>
            </a:extLst>
          </p:cNvPr>
          <p:cNvPicPr>
            <a:picLocks noChangeAspect="1"/>
          </p:cNvPicPr>
          <p:nvPr/>
        </p:nvPicPr>
        <p:blipFill>
          <a:blip r:embed="rId4"/>
          <a:stretch>
            <a:fillRect/>
          </a:stretch>
        </p:blipFill>
        <p:spPr>
          <a:xfrm>
            <a:off x="888477" y="2382078"/>
            <a:ext cx="2058498" cy="4477214"/>
          </a:xfrm>
          <a:prstGeom prst="rect">
            <a:avLst/>
          </a:prstGeom>
        </p:spPr>
      </p:pic>
      <p:pic>
        <p:nvPicPr>
          <p:cNvPr id="9" name="Picture 9" descr="Diagram&#10;&#10;Description automatically generated">
            <a:extLst>
              <a:ext uri="{FF2B5EF4-FFF2-40B4-BE49-F238E27FC236}">
                <a16:creationId xmlns:a16="http://schemas.microsoft.com/office/drawing/2014/main" id="{4277E20F-C2C1-1B63-D3BC-0B4369C4E6F8}"/>
              </a:ext>
            </a:extLst>
          </p:cNvPr>
          <p:cNvPicPr>
            <a:picLocks noChangeAspect="1"/>
          </p:cNvPicPr>
          <p:nvPr/>
        </p:nvPicPr>
        <p:blipFill>
          <a:blip r:embed="rId5"/>
          <a:stretch>
            <a:fillRect/>
          </a:stretch>
        </p:blipFill>
        <p:spPr>
          <a:xfrm>
            <a:off x="5542156" y="2380308"/>
            <a:ext cx="6460272" cy="3667847"/>
          </a:xfrm>
          <a:prstGeom prst="rect">
            <a:avLst/>
          </a:prstGeom>
        </p:spPr>
      </p:pic>
      <p:sp>
        <p:nvSpPr>
          <p:cNvPr id="10" name="TextBox 9">
            <a:extLst>
              <a:ext uri="{FF2B5EF4-FFF2-40B4-BE49-F238E27FC236}">
                <a16:creationId xmlns:a16="http://schemas.microsoft.com/office/drawing/2014/main" id="{D721E91A-C36F-8EF4-02AF-A4E445B6A1EC}"/>
              </a:ext>
            </a:extLst>
          </p:cNvPr>
          <p:cNvSpPr txBox="1"/>
          <p:nvPr/>
        </p:nvSpPr>
        <p:spPr>
          <a:xfrm>
            <a:off x="468351" y="1964473"/>
            <a:ext cx="30591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8080"/>
                </a:solidFill>
                <a:latin typeface="Open Sans"/>
                <a:ea typeface="Open Sans"/>
                <a:cs typeface="Open Sans"/>
              </a:rPr>
              <a:t>Prototype 1: By user type</a:t>
            </a:r>
            <a:r>
              <a:rPr lang="en-GB">
                <a:latin typeface="Open Sans"/>
                <a:ea typeface="Open Sans"/>
                <a:cs typeface="Calibri"/>
              </a:rPr>
              <a:t>​</a:t>
            </a:r>
            <a:endParaRPr lang="en-GB">
              <a:latin typeface="Open Sans"/>
              <a:ea typeface="Open Sans"/>
              <a:cs typeface="Open Sans"/>
            </a:endParaRPr>
          </a:p>
        </p:txBody>
      </p:sp>
      <p:sp>
        <p:nvSpPr>
          <p:cNvPr id="11" name="TextBox 10">
            <a:extLst>
              <a:ext uri="{FF2B5EF4-FFF2-40B4-BE49-F238E27FC236}">
                <a16:creationId xmlns:a16="http://schemas.microsoft.com/office/drawing/2014/main" id="{063FFE83-4374-7878-7C7B-9C20813967DA}"/>
              </a:ext>
            </a:extLst>
          </p:cNvPr>
          <p:cNvSpPr txBox="1"/>
          <p:nvPr/>
        </p:nvSpPr>
        <p:spPr>
          <a:xfrm>
            <a:off x="5421351" y="19644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8080"/>
                </a:solidFill>
                <a:latin typeface="Open Sans"/>
                <a:ea typeface="Open Sans"/>
                <a:cs typeface="Open Sans"/>
              </a:rPr>
              <a:t>Prototype 2: By topic</a:t>
            </a:r>
            <a:endParaRPr lang="en-GB">
              <a:latin typeface="Open Sans"/>
              <a:ea typeface="Open Sans"/>
              <a:cs typeface="Open Sans"/>
            </a:endParaRPr>
          </a:p>
        </p:txBody>
      </p:sp>
    </p:spTree>
    <p:extLst>
      <p:ext uri="{BB962C8B-B14F-4D97-AF65-F5344CB8AC3E}">
        <p14:creationId xmlns:p14="http://schemas.microsoft.com/office/powerpoint/2010/main" val="338390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EFDA-2A33-C026-ACB6-A3C0FB226437}"/>
              </a:ext>
            </a:extLst>
          </p:cNvPr>
          <p:cNvSpPr>
            <a:spLocks noGrp="1"/>
          </p:cNvSpPr>
          <p:nvPr>
            <p:ph type="title"/>
          </p:nvPr>
        </p:nvSpPr>
        <p:spPr>
          <a:xfrm>
            <a:off x="519953" y="365125"/>
            <a:ext cx="11062447" cy="1325563"/>
          </a:xfrm>
        </p:spPr>
        <p:txBody>
          <a:bodyPr vert="horz" lIns="91440" tIns="45720" rIns="91440" bIns="45720" rtlCol="0" anchor="ctr">
            <a:noAutofit/>
          </a:bodyPr>
          <a:lstStyle/>
          <a:p>
            <a:pPr algn="ctr">
              <a:spcBef>
                <a:spcPts val="1000"/>
              </a:spcBef>
            </a:pPr>
            <a:endParaRPr lang="en-GB" sz="3600">
              <a:latin typeface="Open Sans" panose="020B0606030504020204" pitchFamily="34" charset="0"/>
              <a:ea typeface="Open Sans" panose="020B0606030504020204" pitchFamily="34" charset="0"/>
              <a:cs typeface="Open Sans" panose="020B0606030504020204" pitchFamily="34" charset="0"/>
            </a:endParaRPr>
          </a:p>
          <a:p>
            <a:pPr algn="ctr">
              <a:spcBef>
                <a:spcPts val="1000"/>
              </a:spcBef>
            </a:pPr>
            <a:br>
              <a:rPr lang="en-GB" sz="4000" b="1">
                <a:latin typeface="Open Sans" panose="020B0606030504020204" pitchFamily="34" charset="0"/>
                <a:ea typeface="Open Sans" panose="020B0606030504020204" pitchFamily="34" charset="0"/>
                <a:cs typeface="Open Sans" panose="020B0606030504020204" pitchFamily="34" charset="0"/>
              </a:rPr>
            </a:br>
            <a:br>
              <a:rPr lang="en-GB" sz="4000" b="1">
                <a:latin typeface="Open Sans" panose="020B0606030504020204" pitchFamily="34" charset="0"/>
                <a:ea typeface="Open Sans" panose="020B0606030504020204" pitchFamily="34" charset="0"/>
                <a:cs typeface="Open Sans" panose="020B0606030504020204" pitchFamily="34" charset="0"/>
              </a:rPr>
            </a:br>
            <a:br>
              <a:rPr lang="en-GB" sz="4000" b="1">
                <a:latin typeface="Open Sans" panose="020B0606030504020204" pitchFamily="34" charset="0"/>
                <a:ea typeface="Open Sans" panose="020B0606030504020204" pitchFamily="34" charset="0"/>
                <a:cs typeface="Open Sans" panose="020B0606030504020204" pitchFamily="34" charset="0"/>
              </a:rPr>
            </a:br>
            <a:r>
              <a:rPr lang="en-GB" sz="4000" b="1">
                <a:solidFill>
                  <a:srgbClr val="008080"/>
                </a:solidFill>
                <a:latin typeface="Open Sans"/>
                <a:ea typeface="Open Sans"/>
                <a:cs typeface="Open Sans"/>
              </a:rPr>
              <a:t>Having seen some of our prototypes today, what springs to mind for you? </a:t>
            </a:r>
            <a:endParaRPr lang="en-US" sz="4000" b="1">
              <a:solidFill>
                <a:srgbClr val="008080"/>
              </a:solidFill>
              <a:latin typeface="Open Sans"/>
              <a:ea typeface="Open Sans"/>
              <a:cs typeface="Open Sans"/>
            </a:endParaRPr>
          </a:p>
        </p:txBody>
      </p:sp>
      <p:sp>
        <p:nvSpPr>
          <p:cNvPr id="3" name="Content Placeholder 2">
            <a:extLst>
              <a:ext uri="{FF2B5EF4-FFF2-40B4-BE49-F238E27FC236}">
                <a16:creationId xmlns:a16="http://schemas.microsoft.com/office/drawing/2014/main" id="{1649A928-9636-5A0B-D69F-65A38C7A9814}"/>
              </a:ext>
            </a:extLst>
          </p:cNvPr>
          <p:cNvSpPr>
            <a:spLocks noGrp="1"/>
          </p:cNvSpPr>
          <p:nvPr>
            <p:ph idx="1"/>
          </p:nvPr>
        </p:nvSpPr>
        <p:spPr>
          <a:xfrm>
            <a:off x="987221" y="2897586"/>
            <a:ext cx="9367079" cy="2445379"/>
          </a:xfrm>
        </p:spPr>
        <p:txBody>
          <a:bodyPr vert="horz" lIns="91440" tIns="45720" rIns="91440" bIns="45720" rtlCol="0" anchor="t">
            <a:normAutofit/>
          </a:bodyPr>
          <a:lstStyle/>
          <a:p>
            <a:pPr marL="0" indent="0" algn="ctr">
              <a:buNone/>
            </a:pPr>
            <a:endParaRPr lang="en-US" sz="400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sz="4000">
                <a:latin typeface="Open Sans" panose="020B0606030504020204" pitchFamily="34" charset="0"/>
                <a:ea typeface="Open Sans" panose="020B0606030504020204" pitchFamily="34" charset="0"/>
                <a:cs typeface="Open Sans" panose="020B0606030504020204" pitchFamily="34" charset="0"/>
              </a:rPr>
              <a:t>Join us at </a:t>
            </a:r>
            <a:r>
              <a:rPr lang="en-US" sz="4000" err="1">
                <a:latin typeface="Open Sans" panose="020B0606030504020204" pitchFamily="34" charset="0"/>
                <a:ea typeface="Open Sans" panose="020B0606030504020204" pitchFamily="34" charset="0"/>
                <a:cs typeface="Open Sans" panose="020B0606030504020204" pitchFamily="34" charset="0"/>
              </a:rPr>
              <a:t>Slido.com</a:t>
            </a:r>
            <a:r>
              <a:rPr lang="en-US" sz="4000">
                <a:latin typeface="Open Sans" panose="020B0606030504020204" pitchFamily="34" charset="0"/>
                <a:ea typeface="Open Sans" panose="020B0606030504020204" pitchFamily="34" charset="0"/>
                <a:cs typeface="Open Sans" panose="020B0606030504020204" pitchFamily="34" charset="0"/>
              </a:rPr>
              <a:t> </a:t>
            </a:r>
          </a:p>
          <a:p>
            <a:pPr marL="0" indent="0" algn="ctr">
              <a:buNone/>
            </a:pPr>
            <a:r>
              <a:rPr lang="en-GB" sz="4000">
                <a:latin typeface="Open Sans" panose="020B0606030504020204" pitchFamily="34" charset="0"/>
                <a:ea typeface="Open Sans" panose="020B0606030504020204" pitchFamily="34" charset="0"/>
                <a:cs typeface="Open Sans" panose="020B0606030504020204" pitchFamily="34" charset="0"/>
              </a:rPr>
              <a:t>#7002 835</a:t>
            </a:r>
          </a:p>
          <a:p>
            <a:pPr marL="0" indent="0" algn="ctr">
              <a:buNone/>
            </a:pPr>
            <a:endParaRPr lang="en-GB" sz="4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A4C15764-F4FC-B831-DC3E-4598C9D6439E}"/>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5">
            <a:extLst>
              <a:ext uri="{FF2B5EF4-FFF2-40B4-BE49-F238E27FC236}">
                <a16:creationId xmlns:a16="http://schemas.microsoft.com/office/drawing/2014/main" id="{592F53ED-412C-5D7E-02DD-EC74EF105587}"/>
              </a:ext>
            </a:extLst>
          </p:cNvPr>
          <p:cNvPicPr>
            <a:picLocks noChangeAspect="1"/>
          </p:cNvPicPr>
          <p:nvPr/>
        </p:nvPicPr>
        <p:blipFill>
          <a:blip r:embed="rId2"/>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371286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2903BA-6C81-F910-6E59-6718F70B7E26}"/>
              </a:ext>
            </a:extLst>
          </p:cNvPr>
          <p:cNvSpPr/>
          <p:nvPr/>
        </p:nvSpPr>
        <p:spPr>
          <a:xfrm>
            <a:off x="1" y="-825"/>
            <a:ext cx="1228034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F84DB0-CA1F-3CA6-1367-00786F1F88D2}"/>
              </a:ext>
            </a:extLst>
          </p:cNvPr>
          <p:cNvSpPr>
            <a:spLocks noGrp="1"/>
          </p:cNvSpPr>
          <p:nvPr>
            <p:ph type="title"/>
          </p:nvPr>
        </p:nvSpPr>
        <p:spPr>
          <a:xfrm>
            <a:off x="655320" y="687591"/>
            <a:ext cx="10515600" cy="535531"/>
          </a:xfrm>
          <a:noFill/>
        </p:spPr>
        <p:txBody>
          <a:bodyPr wrap="square" lIns="91440" tIns="45720" rIns="91440" bIns="45720" rtlCol="0" anchor="t">
            <a:spAutoFit/>
          </a:bodyPr>
          <a:lstStyle/>
          <a:p>
            <a:r>
              <a:rPr lang="en-GB" sz="3200" b="1">
                <a:solidFill>
                  <a:schemeClr val="bg1"/>
                </a:solidFill>
                <a:latin typeface="Open Sans"/>
                <a:ea typeface="Open Sans"/>
                <a:cs typeface="Calibri Light"/>
              </a:rPr>
              <a:t>Next steps </a:t>
            </a:r>
          </a:p>
        </p:txBody>
      </p:sp>
      <p:sp>
        <p:nvSpPr>
          <p:cNvPr id="3" name="Content Placeholder 2">
            <a:extLst>
              <a:ext uri="{FF2B5EF4-FFF2-40B4-BE49-F238E27FC236}">
                <a16:creationId xmlns:a16="http://schemas.microsoft.com/office/drawing/2014/main" id="{07B54E84-FBE6-AA1B-3198-F47EFE235B0C}"/>
              </a:ext>
            </a:extLst>
          </p:cNvPr>
          <p:cNvSpPr>
            <a:spLocks noGrp="1"/>
          </p:cNvSpPr>
          <p:nvPr>
            <p:ph idx="1"/>
          </p:nvPr>
        </p:nvSpPr>
        <p:spPr>
          <a:xfrm>
            <a:off x="577299" y="1637082"/>
            <a:ext cx="10593621" cy="4351338"/>
          </a:xfrm>
        </p:spPr>
        <p:txBody>
          <a:bodyPr vert="horz" lIns="91440" tIns="45720" rIns="91440" bIns="45720" rtlCol="0" anchor="t">
            <a:normAutofit/>
          </a:bodyPr>
          <a:lstStyle/>
          <a:p>
            <a:r>
              <a:rPr lang="en-GB">
                <a:solidFill>
                  <a:schemeClr val="bg1"/>
                </a:solidFill>
                <a:cs typeface="Calibri"/>
              </a:rPr>
              <a:t>Decide whether we want to do any more testing for how we might keep content up to date</a:t>
            </a:r>
          </a:p>
          <a:p>
            <a:endParaRPr lang="en-GB">
              <a:solidFill>
                <a:schemeClr val="bg1"/>
              </a:solidFill>
              <a:cs typeface="Calibri"/>
            </a:endParaRPr>
          </a:p>
          <a:p>
            <a:r>
              <a:rPr lang="en-GB">
                <a:solidFill>
                  <a:schemeClr val="bg1"/>
                </a:solidFill>
                <a:cs typeface="Calibri"/>
              </a:rPr>
              <a:t>Test some of our most recent prototypes with residents and referrers</a:t>
            </a:r>
          </a:p>
          <a:p>
            <a:endParaRPr lang="en-GB">
              <a:solidFill>
                <a:schemeClr val="bg1"/>
              </a:solidFill>
              <a:cs typeface="Calibri"/>
            </a:endParaRPr>
          </a:p>
          <a:p>
            <a:r>
              <a:rPr lang="en-GB">
                <a:solidFill>
                  <a:schemeClr val="bg1"/>
                </a:solidFill>
                <a:cs typeface="Calibri"/>
              </a:rPr>
              <a:t>Start experimenting with how we should categorise content on the GCD</a:t>
            </a:r>
          </a:p>
          <a:p>
            <a:endParaRPr lang="en-GB">
              <a:solidFill>
                <a:schemeClr val="bg1"/>
              </a:solidFill>
              <a:cs typeface="Calibri"/>
            </a:endParaRPr>
          </a:p>
          <a:p>
            <a:endParaRPr lang="en-GB"/>
          </a:p>
          <a:p>
            <a:endParaRPr lang="en-GB" b="1"/>
          </a:p>
        </p:txBody>
      </p:sp>
    </p:spTree>
    <p:extLst>
      <p:ext uri="{BB962C8B-B14F-4D97-AF65-F5344CB8AC3E}">
        <p14:creationId xmlns:p14="http://schemas.microsoft.com/office/powerpoint/2010/main" val="3752962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C5EA-8AFC-B0D2-A3DF-3ACA1BE16559}"/>
              </a:ext>
            </a:extLst>
          </p:cNvPr>
          <p:cNvSpPr>
            <a:spLocks noGrp="1"/>
          </p:cNvSpPr>
          <p:nvPr>
            <p:ph type="title"/>
          </p:nvPr>
        </p:nvSpPr>
        <p:spPr>
          <a:xfrm>
            <a:off x="838200" y="2408168"/>
            <a:ext cx="10515600" cy="1325563"/>
          </a:xfrm>
        </p:spPr>
        <p:txBody>
          <a:bodyPr/>
          <a:lstStyle/>
          <a:p>
            <a:pPr algn="ct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Thank you for coming. </a:t>
            </a:r>
            <a:br>
              <a:rPr lang="en-US" b="1">
                <a:latin typeface="Open Sans" panose="020B0606030504020204" pitchFamily="34" charset="0"/>
                <a:ea typeface="Open Sans" panose="020B0606030504020204" pitchFamily="34" charset="0"/>
                <a:cs typeface="Open Sans" panose="020B0606030504020204" pitchFamily="34" charset="0"/>
              </a:rPr>
            </a:b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Any questions? </a:t>
            </a:r>
            <a:endParaRPr lang="en-GB"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DFC96060-59B8-DCA7-1124-C5986324F1C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332D490-4C44-9655-AAD2-B18F0E366078}"/>
              </a:ext>
            </a:extLst>
          </p:cNvPr>
          <p:cNvPicPr>
            <a:picLocks noChangeAspect="1"/>
          </p:cNvPicPr>
          <p:nvPr/>
        </p:nvPicPr>
        <p:blipFill>
          <a:blip r:embed="rId2"/>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3033925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174376" y="2099086"/>
            <a:ext cx="1033268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Ways to stay in touch: </a:t>
            </a:r>
          </a:p>
          <a:p>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Read our weeknotes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these are sent to all Show &amp; Tell attendees every Friday</a:t>
            </a:r>
          </a:p>
          <a:p>
            <a:pPr marL="457200" indent="-457200">
              <a:buFont typeface="+mj-lt"/>
              <a:buAutoNum type="arabicPeriod"/>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Come to our future Show &amp; Tell events</a:t>
            </a:r>
          </a:p>
          <a:p>
            <a:pPr marL="457200" indent="-457200">
              <a:buFont typeface="+mj-lt"/>
              <a:buAutoNum type="arabicPeriod"/>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Send us an email or a message on Microsoft Teams:</a:t>
            </a:r>
          </a:p>
          <a:p>
            <a:pPr marL="457200" indent="-457200">
              <a:buFont typeface="+mj-lt"/>
              <a:buAutoNum type="arabicPeriod"/>
            </a:pP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hlinkClick r:id="rId3"/>
              </a:rPr>
              <a:t>Bethany.Mindham@royalgreenwich.gov.uk</a:t>
            </a:r>
            <a:endPar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hlinkClick r:id="rId4"/>
              </a:rPr>
              <a:t>Alex.Sturtivant@royalgreenwich.gov.uk</a:t>
            </a: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 </a:t>
            </a:r>
          </a:p>
          <a:p>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2A9BD78-3768-4A4F-9883-D3E752CDCE57}"/>
              </a:ext>
            </a:extLst>
          </p:cNvPr>
          <p:cNvSpPr txBox="1"/>
          <p:nvPr/>
        </p:nvSpPr>
        <p:spPr>
          <a:xfrm>
            <a:off x="1297669" y="494931"/>
            <a:ext cx="9596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rPr>
              <a:t>Thank you for coming! </a:t>
            </a:r>
            <a:endParaRPr lang="en-US" sz="4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592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Open Sans"/>
                <a:cs typeface="Open Sans"/>
              </a:rPr>
              <a:t>Today’s Show &amp; Tell</a:t>
            </a:r>
          </a:p>
        </p:txBody>
      </p:sp>
      <p:cxnSp>
        <p:nvCxnSpPr>
          <p:cNvPr id="10" name="Straight Connector 9">
            <a:extLst>
              <a:ext uri="{FF2B5EF4-FFF2-40B4-BE49-F238E27FC236}">
                <a16:creationId xmlns:a16="http://schemas.microsoft.com/office/drawing/2014/main" id="{B420C641-14F6-48AA-A336-ADB6E4C2A927}"/>
              </a:ext>
            </a:extLst>
          </p:cNvPr>
          <p:cNvCxnSpPr>
            <a:cxnSpLocks/>
          </p:cNvCxnSpPr>
          <p:nvPr/>
        </p:nvCxnSpPr>
        <p:spPr>
          <a:xfrm>
            <a:off x="5910693" y="1541439"/>
            <a:ext cx="0" cy="3975441"/>
          </a:xfrm>
          <a:prstGeom prst="line">
            <a:avLst/>
          </a:prstGeom>
          <a:ln w="9525">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E663313-C002-E42B-5FFF-5C7FD47B00EA}"/>
              </a:ext>
            </a:extLst>
          </p:cNvPr>
          <p:cNvSpPr txBox="1"/>
          <p:nvPr/>
        </p:nvSpPr>
        <p:spPr>
          <a:xfrm>
            <a:off x="528386" y="1358241"/>
            <a:ext cx="5091358" cy="43338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will cover:</a:t>
            </a:r>
          </a:p>
          <a:p>
            <a:pPr>
              <a:lnSpc>
                <a:spcPct val="150000"/>
              </a:lnSpc>
            </a:pPr>
            <a:endParaRPr lang="en-GB" sz="1800" b="1">
              <a:latin typeface="Open Sans"/>
              <a:ea typeface="Open Sans"/>
              <a:cs typeface="Open Sans"/>
            </a:endParaRPr>
          </a:p>
          <a:p>
            <a:pPr marL="285750" indent="-285750">
              <a:lnSpc>
                <a:spcPct val="150000"/>
              </a:lnSpc>
              <a:buFont typeface="Arial" panose="020B0604020202020204" pitchFamily="34" charset="0"/>
              <a:buChar char="•"/>
            </a:pPr>
            <a:r>
              <a:rPr lang="en-GB">
                <a:latin typeface="Open Sans"/>
                <a:ea typeface="Open Sans"/>
                <a:cs typeface="Open Sans"/>
              </a:rPr>
              <a:t>How we’ve progressed with the work since our last S&amp;T</a:t>
            </a:r>
          </a:p>
          <a:p>
            <a:pPr marL="285750" indent="-285750">
              <a:lnSpc>
                <a:spcPct val="150000"/>
              </a:lnSpc>
              <a:buFont typeface="Arial" panose="020B0604020202020204" pitchFamily="34" charset="0"/>
              <a:buChar char="•"/>
            </a:pPr>
            <a:r>
              <a:rPr lang="en-GB">
                <a:latin typeface="Open Sans"/>
                <a:ea typeface="Open Sans"/>
                <a:cs typeface="Open Sans"/>
              </a:rPr>
              <a:t>Some ideas and experiments we’ve been testing out </a:t>
            </a:r>
          </a:p>
          <a:p>
            <a:pPr marL="285750" indent="-285750">
              <a:lnSpc>
                <a:spcPct val="150000"/>
              </a:lnSpc>
              <a:buFont typeface="Arial" panose="020B0604020202020204" pitchFamily="34" charset="0"/>
              <a:buChar char="•"/>
            </a:pPr>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
            <a:extLst>
              <a:ext uri="{FF2B5EF4-FFF2-40B4-BE49-F238E27FC236}">
                <a16:creationId xmlns:a16="http://schemas.microsoft.com/office/drawing/2014/main" id="{99B566C7-901B-25D2-E1E9-755C10DB1A11}"/>
              </a:ext>
            </a:extLst>
          </p:cNvPr>
          <p:cNvSpPr txBox="1"/>
          <p:nvPr/>
        </p:nvSpPr>
        <p:spPr>
          <a:xfrm>
            <a:off x="6331480" y="1238119"/>
            <a:ext cx="5304008" cy="25654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So that you: </a:t>
            </a:r>
            <a:br>
              <a:rPr lang="en-GB" sz="1200" b="1">
                <a:latin typeface="Open Sans"/>
                <a:ea typeface="Open Sans"/>
                <a:cs typeface="Open Sans"/>
              </a:rPr>
            </a:br>
            <a:endParaRPr lang="en-GB" sz="1200" b="1">
              <a:latin typeface="Open Sans"/>
              <a:ea typeface="Open Sans"/>
              <a:cs typeface="Open Sans"/>
            </a:endParaRPr>
          </a:p>
          <a:p>
            <a:pPr marL="285750" indent="-285750">
              <a:lnSpc>
                <a:spcPct val="150000"/>
              </a:lnSpc>
              <a:buFont typeface="Arial" panose="020B0604020202020204" pitchFamily="34" charset="0"/>
              <a:buChar char="•"/>
            </a:pPr>
            <a:r>
              <a:rPr lang="en-GB">
                <a:latin typeface="Open Sans"/>
                <a:ea typeface="Open Sans"/>
                <a:cs typeface="Open Sans"/>
              </a:rPr>
              <a:t>Have a sense of the direction we're going in</a:t>
            </a:r>
          </a:p>
          <a:p>
            <a:pPr marL="285750" indent="-285750">
              <a:lnSpc>
                <a:spcPct val="150000"/>
              </a:lnSpc>
              <a:buFont typeface="Arial" panose="020B0604020202020204" pitchFamily="34" charset="0"/>
              <a:buChar char="•"/>
            </a:pPr>
            <a:r>
              <a:rPr lang="en-GB">
                <a:latin typeface="Open Sans"/>
                <a:ea typeface="Open Sans"/>
                <a:cs typeface="Open Sans"/>
              </a:rPr>
              <a:t>See some of our work in progress and have an opportunity to us what you think!</a:t>
            </a:r>
          </a:p>
          <a:p>
            <a:pPr marL="285750" indent="-285750">
              <a:lnSpc>
                <a:spcPct val="150000"/>
              </a:lnSpc>
              <a:buFont typeface="Arial" panose="020B0604020202020204" pitchFamily="34" charset="0"/>
              <a:buChar char="•"/>
            </a:pPr>
            <a:endParaRPr lang="en-GB">
              <a:latin typeface="Calibri"/>
              <a:ea typeface="Open Sans"/>
              <a:cs typeface="Calibri"/>
            </a:endParaRPr>
          </a:p>
        </p:txBody>
      </p:sp>
    </p:spTree>
    <p:extLst>
      <p:ext uri="{BB962C8B-B14F-4D97-AF65-F5344CB8AC3E}">
        <p14:creationId xmlns:p14="http://schemas.microsoft.com/office/powerpoint/2010/main" val="87857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E958D-758A-8B0F-EDB1-C4C55EA36672}"/>
              </a:ext>
            </a:extLst>
          </p:cNvPr>
          <p:cNvSpPr>
            <a:spLocks noGrp="1"/>
          </p:cNvSpPr>
          <p:nvPr>
            <p:ph type="title"/>
          </p:nvPr>
        </p:nvSpPr>
        <p:spPr/>
        <p:txBody>
          <a:bodyPr/>
          <a:lstStyle/>
          <a:p>
            <a:r>
              <a:rPr lang="en-US"/>
              <a:t>Showing some front-end ideas </a:t>
            </a:r>
            <a:endParaRPr lang="en-GB"/>
          </a:p>
        </p:txBody>
      </p:sp>
      <p:sp>
        <p:nvSpPr>
          <p:cNvPr id="3" name="Content Placeholder 2">
            <a:extLst>
              <a:ext uri="{FF2B5EF4-FFF2-40B4-BE49-F238E27FC236}">
                <a16:creationId xmlns:a16="http://schemas.microsoft.com/office/drawing/2014/main" id="{54FE242D-107F-939A-1910-2BB6F03A4ECE}"/>
              </a:ext>
            </a:extLst>
          </p:cNvPr>
          <p:cNvSpPr>
            <a:spLocks noGrp="1"/>
          </p:cNvSpPr>
          <p:nvPr>
            <p:ph idx="1"/>
          </p:nvPr>
        </p:nvSpPr>
        <p:spPr/>
        <p:txBody>
          <a:bodyPr vert="horz" lIns="91440" tIns="45720" rIns="91440" bIns="45720" rtlCol="0" anchor="t">
            <a:normAutofit fontScale="92500" lnSpcReduction="20000"/>
          </a:bodyPr>
          <a:lstStyle/>
          <a:p>
            <a:pPr marL="0" indent="0">
              <a:buNone/>
            </a:pP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Showing some sketches and pictures that show ways of directing a directory/navigating things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a:ea typeface="Calibri" panose="020F0502020204030204" pitchFamily="34" charset="0"/>
                <a:cs typeface="Times New Roman"/>
              </a:rPr>
              <a:t>Show some prototypes we’ve done already and some that we aren’t as worked up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a:ea typeface="Calibri" panose="020F0502020204030204" pitchFamily="34" charset="0"/>
                <a:cs typeface="Times New Roman"/>
              </a:rPr>
              <a:t>We’ve become aware that we need to make the content easier to navigate – this is what we’re focusing on, to do that we need to tie in with information people might already be looking at on similar topics, some of this already exists on the RBG website – how do we make that all work together? </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a:p>
          <a:p>
            <a:r>
              <a:rPr lang="en-US" sz="1800">
                <a:latin typeface="Calibri"/>
                <a:ea typeface="Calibri" panose="020F0502020204030204" pitchFamily="34" charset="0"/>
                <a:cs typeface="Times New Roman"/>
              </a:rPr>
              <a:t>Looking through the prototypes - do</a:t>
            </a:r>
            <a:r>
              <a:rPr lang="en-US" sz="1800">
                <a:effectLst/>
                <a:latin typeface="Calibri"/>
                <a:ea typeface="Calibri" panose="020F0502020204030204" pitchFamily="34" charset="0"/>
                <a:cs typeface="Times New Roman"/>
              </a:rPr>
              <a:t> people have examples of how their service might fit into them?</a:t>
            </a:r>
            <a:r>
              <a:rPr lang="en-GB" sz="1800">
                <a:effectLst/>
                <a:latin typeface="Calibri"/>
                <a:ea typeface="Calibri" panose="020F0502020204030204" pitchFamily="34" charset="0"/>
                <a:cs typeface="Times New Roman"/>
              </a:rPr>
              <a:t> – What any of this be useful</a:t>
            </a:r>
            <a:r>
              <a:rPr lang="en-GB" sz="1800">
                <a:latin typeface="Calibri"/>
                <a:ea typeface="Calibri" panose="020F0502020204030204" pitchFamily="34" charset="0"/>
                <a:cs typeface="Times New Roman"/>
              </a:rPr>
              <a:t> for a particular part of your service? </a:t>
            </a:r>
            <a:endParaRPr lang="en-GB" sz="1800">
              <a:latin typeface="Calibri" panose="020F0502020204030204" pitchFamily="34" charset="0"/>
              <a:ea typeface="Calibri" panose="020F0502020204030204" pitchFamily="34" charset="0"/>
              <a:cs typeface="Times New Roman" panose="02020603050405020304" pitchFamily="18" charset="0"/>
            </a:endParaRPr>
          </a:p>
          <a:p>
            <a:r>
              <a:rPr lang="en-GB" sz="1800">
                <a:latin typeface="Calibri"/>
                <a:ea typeface="Calibri" panose="020F0502020204030204" pitchFamily="34" charset="0"/>
                <a:cs typeface="Times New Roman"/>
              </a:rPr>
              <a:t>Does this work align with a project you are working on? If so, how? E.g. website re-design? </a:t>
            </a:r>
            <a:endParaRPr lang="en-GB" sz="1800">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a:ea typeface="Calibri" panose="020F0502020204030204" pitchFamily="34" charset="0"/>
                <a:cs typeface="Times New Roman"/>
              </a:rPr>
              <a:t>For</a:t>
            </a:r>
            <a:r>
              <a:rPr lang="en-GB" sz="1800">
                <a:latin typeface="Calibri"/>
                <a:ea typeface="Calibri" panose="020F0502020204030204" pitchFamily="34" charset="0"/>
                <a:cs typeface="Times New Roman"/>
              </a:rPr>
              <a:t> people working the website re-design; how could we learn from each other more or progress this?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latin typeface="Calibri"/>
                <a:ea typeface="Calibri" panose="020F0502020204030204" pitchFamily="34" charset="0"/>
                <a:cs typeface="Times New Roman"/>
              </a:rPr>
              <a:t>Doing this in S&amp;T: Navigating Miro collectively on the call? </a:t>
            </a:r>
          </a:p>
        </p:txBody>
      </p:sp>
    </p:spTree>
    <p:extLst>
      <p:ext uri="{BB962C8B-B14F-4D97-AF65-F5344CB8AC3E}">
        <p14:creationId xmlns:p14="http://schemas.microsoft.com/office/powerpoint/2010/main" val="306064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82BA-80D3-8FC1-0346-7747B7F732E3}"/>
              </a:ext>
            </a:extLst>
          </p:cNvPr>
          <p:cNvSpPr>
            <a:spLocks noGrp="1"/>
          </p:cNvSpPr>
          <p:nvPr>
            <p:ph type="title"/>
          </p:nvPr>
        </p:nvSpPr>
        <p:spPr/>
        <p:txBody>
          <a:bodyPr/>
          <a:lstStyle/>
          <a:p>
            <a:r>
              <a:rPr lang="en-US" err="1">
                <a:cs typeface="Calibri Light"/>
              </a:rPr>
              <a:t>Slido</a:t>
            </a:r>
            <a:r>
              <a:rPr lang="en-US">
                <a:cs typeface="Calibri Light"/>
              </a:rPr>
              <a:t> input after going through </a:t>
            </a:r>
            <a:r>
              <a:rPr lang="en-US" err="1">
                <a:cs typeface="Calibri Light"/>
              </a:rPr>
              <a:t>miro</a:t>
            </a:r>
            <a:r>
              <a:rPr lang="en-US">
                <a:cs typeface="Calibri Light"/>
              </a:rPr>
              <a:t> board </a:t>
            </a:r>
            <a:endParaRPr lang="en-US"/>
          </a:p>
        </p:txBody>
      </p:sp>
      <p:sp>
        <p:nvSpPr>
          <p:cNvPr id="3" name="Content Placeholder 2">
            <a:extLst>
              <a:ext uri="{FF2B5EF4-FFF2-40B4-BE49-F238E27FC236}">
                <a16:creationId xmlns:a16="http://schemas.microsoft.com/office/drawing/2014/main" id="{5B00E9F3-A188-1878-ABCA-D1F8140660B5}"/>
              </a:ext>
            </a:extLst>
          </p:cNvPr>
          <p:cNvSpPr>
            <a:spLocks noGrp="1"/>
          </p:cNvSpPr>
          <p:nvPr>
            <p:ph idx="1"/>
          </p:nvPr>
        </p:nvSpPr>
        <p:spPr/>
        <p:txBody>
          <a:bodyPr/>
          <a:lstStyle/>
          <a:p>
            <a:r>
              <a:rPr lang="en-US" sz="2800">
                <a:latin typeface="Calibri"/>
                <a:ea typeface="Calibri" panose="020F0502020204030204" pitchFamily="34" charset="0"/>
                <a:cs typeface="Times New Roman"/>
              </a:rPr>
              <a:t>Looking through the prototypes - do</a:t>
            </a:r>
            <a:r>
              <a:rPr lang="en-US" sz="2800">
                <a:effectLst/>
                <a:latin typeface="Calibri"/>
                <a:ea typeface="Calibri" panose="020F0502020204030204" pitchFamily="34" charset="0"/>
                <a:cs typeface="Times New Roman"/>
              </a:rPr>
              <a:t> people have examples of how their service might fit into them?</a:t>
            </a:r>
            <a:r>
              <a:rPr lang="en-GB" sz="2800">
                <a:effectLst/>
                <a:latin typeface="Calibri"/>
                <a:ea typeface="Calibri" panose="020F0502020204030204" pitchFamily="34" charset="0"/>
                <a:cs typeface="Times New Roman"/>
              </a:rPr>
              <a:t> – What any of this be useful</a:t>
            </a:r>
            <a:r>
              <a:rPr lang="en-GB" sz="2800">
                <a:latin typeface="Calibri"/>
                <a:ea typeface="Calibri" panose="020F0502020204030204" pitchFamily="34" charset="0"/>
                <a:cs typeface="Times New Roman"/>
              </a:rPr>
              <a:t> for a particular part of your service? </a:t>
            </a:r>
            <a:endParaRPr lang="en-GB" sz="2800">
              <a:latin typeface="Calibri" panose="020F0502020204030204" pitchFamily="34" charset="0"/>
              <a:ea typeface="Calibri" panose="020F0502020204030204" pitchFamily="34" charset="0"/>
              <a:cs typeface="Times New Roman" panose="02020603050405020304" pitchFamily="18" charset="0"/>
            </a:endParaRPr>
          </a:p>
          <a:p>
            <a:r>
              <a:rPr lang="en-GB" sz="2800">
                <a:latin typeface="Calibri"/>
                <a:ea typeface="Calibri" panose="020F0502020204030204" pitchFamily="34" charset="0"/>
                <a:cs typeface="Times New Roman"/>
              </a:rPr>
              <a:t>Does this work align with a project you are working on? If so, how? E.g. website re-design? </a:t>
            </a:r>
            <a:endParaRPr lang="en-GB" sz="2800">
              <a:latin typeface="Calibri" panose="020F0502020204030204" pitchFamily="34" charset="0"/>
              <a:ea typeface="Calibri" panose="020F0502020204030204" pitchFamily="34" charset="0"/>
              <a:cs typeface="Times New Roman" panose="02020603050405020304" pitchFamily="18" charset="0"/>
            </a:endParaRPr>
          </a:p>
          <a:p>
            <a:r>
              <a:rPr lang="en-GB" sz="2800">
                <a:effectLst/>
                <a:latin typeface="Calibri"/>
                <a:ea typeface="Calibri" panose="020F0502020204030204" pitchFamily="34" charset="0"/>
                <a:cs typeface="Times New Roman"/>
              </a:rPr>
              <a:t>For</a:t>
            </a:r>
            <a:r>
              <a:rPr lang="en-GB" sz="2800">
                <a:latin typeface="Calibri"/>
                <a:ea typeface="Calibri" panose="020F0502020204030204" pitchFamily="34" charset="0"/>
                <a:cs typeface="Times New Roman"/>
              </a:rPr>
              <a:t> people working the website re-design; how could we learn from each other more or progress this? </a:t>
            </a:r>
            <a:endParaRPr lang="en-US" sz="2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05430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F25D-D85F-BFA0-DD1A-0AC12BB52C74}"/>
              </a:ext>
            </a:extLst>
          </p:cNvPr>
          <p:cNvSpPr>
            <a:spLocks noGrp="1"/>
          </p:cNvSpPr>
          <p:nvPr>
            <p:ph type="title"/>
          </p:nvPr>
        </p:nvSpPr>
        <p:spPr/>
        <p:txBody>
          <a:bodyPr>
            <a:normAutofit/>
          </a:bodyPr>
          <a:lstStyle/>
          <a:p>
            <a:r>
              <a:rPr lang="en-US" sz="2800" b="1">
                <a:solidFill>
                  <a:srgbClr val="008080"/>
                </a:solidFill>
                <a:latin typeface="Open Sans"/>
                <a:ea typeface="+mj-lt"/>
                <a:cs typeface="+mj-lt"/>
              </a:rPr>
              <a:t>What we're not covering today</a:t>
            </a:r>
            <a:endParaRPr lang="en-US" sz="2800">
              <a:latin typeface="Open Sans"/>
            </a:endParaRPr>
          </a:p>
        </p:txBody>
      </p:sp>
      <p:sp>
        <p:nvSpPr>
          <p:cNvPr id="3" name="Content Placeholder 2">
            <a:extLst>
              <a:ext uri="{FF2B5EF4-FFF2-40B4-BE49-F238E27FC236}">
                <a16:creationId xmlns:a16="http://schemas.microsoft.com/office/drawing/2014/main" id="{E0DFF67C-0BBB-D624-2381-68CB98706D64}"/>
              </a:ext>
            </a:extLst>
          </p:cNvPr>
          <p:cNvSpPr>
            <a:spLocks noGrp="1"/>
          </p:cNvSpPr>
          <p:nvPr>
            <p:ph idx="1"/>
          </p:nvPr>
        </p:nvSpPr>
        <p:spPr>
          <a:xfrm>
            <a:off x="838200" y="1825625"/>
            <a:ext cx="10590726" cy="4372802"/>
          </a:xfrm>
        </p:spPr>
        <p:txBody>
          <a:bodyPr vert="horz" lIns="91440" tIns="45720" rIns="91440" bIns="45720" rtlCol="0" anchor="t">
            <a:normAutofit/>
          </a:bodyPr>
          <a:lstStyle/>
          <a:p>
            <a:pPr marL="342900" indent="-342900">
              <a:lnSpc>
                <a:spcPct val="150000"/>
              </a:lnSpc>
              <a:spcBef>
                <a:spcPts val="0"/>
              </a:spcBef>
              <a:buFont typeface="Arial,Sans-Serif" panose="020B0604020202020204" pitchFamily="34" charset="0"/>
            </a:pPr>
            <a:r>
              <a:rPr lang="en-GB" sz="2200">
                <a:latin typeface="Open Sans"/>
                <a:ea typeface="+mn-lt"/>
                <a:cs typeface="+mn-lt"/>
              </a:rPr>
              <a:t>Detailed context behind our work</a:t>
            </a:r>
            <a:endParaRPr lang="en-US" sz="2200">
              <a:latin typeface="Open Sans"/>
              <a:ea typeface="+mn-lt"/>
              <a:cs typeface="+mn-lt"/>
            </a:endParaRPr>
          </a:p>
          <a:p>
            <a:pPr marL="342900" indent="-342900">
              <a:lnSpc>
                <a:spcPct val="150000"/>
              </a:lnSpc>
              <a:spcBef>
                <a:spcPts val="0"/>
              </a:spcBef>
              <a:buFont typeface="Arial,Sans-Serif" panose="020B0604020202020204" pitchFamily="34" charset="0"/>
            </a:pPr>
            <a:r>
              <a:rPr lang="en-GB" sz="2200">
                <a:latin typeface="Open Sans"/>
                <a:ea typeface="+mn-lt"/>
                <a:cs typeface="+mn-lt"/>
              </a:rPr>
              <a:t>An in-depth update or explanation of everything we’ve done since our last Show &amp; Tell  </a:t>
            </a:r>
            <a:endParaRPr lang="en-US" sz="2200">
              <a:latin typeface="Open Sans"/>
              <a:ea typeface="+mn-lt"/>
              <a:cs typeface="+mn-lt"/>
            </a:endParaRPr>
          </a:p>
          <a:p>
            <a:pPr marL="0" indent="0">
              <a:lnSpc>
                <a:spcPct val="150000"/>
              </a:lnSpc>
              <a:spcBef>
                <a:spcPts val="0"/>
              </a:spcBef>
              <a:buNone/>
            </a:pPr>
            <a:endParaRPr lang="en-GB" sz="2400">
              <a:latin typeface="Open Sans"/>
              <a:ea typeface="+mn-lt"/>
              <a:cs typeface="+mn-lt"/>
            </a:endParaRPr>
          </a:p>
          <a:p>
            <a:pPr marL="0" indent="0">
              <a:lnSpc>
                <a:spcPct val="150000"/>
              </a:lnSpc>
              <a:spcBef>
                <a:spcPts val="0"/>
              </a:spcBef>
              <a:buNone/>
            </a:pPr>
            <a:r>
              <a:rPr lang="en-US" sz="1800">
                <a:latin typeface="Open Sans"/>
                <a:ea typeface="+mn-lt"/>
                <a:cs typeface="+mn-lt"/>
              </a:rPr>
              <a:t>If you want to learn more about the context of this work you can read </a:t>
            </a:r>
            <a:r>
              <a:rPr lang="en-US" sz="1800">
                <a:latin typeface="Open Sans"/>
                <a:ea typeface="+mn-lt"/>
                <a:cs typeface="+mn-lt"/>
                <a:hlinkClick r:id="rId3"/>
              </a:rPr>
              <a:t>weeknotes 1-7</a:t>
            </a:r>
            <a:r>
              <a:rPr lang="en-US" sz="1800">
                <a:latin typeface="Open Sans"/>
                <a:ea typeface="+mn-lt"/>
                <a:cs typeface="+mn-lt"/>
              </a:rPr>
              <a:t> covering the early stages of the project, watch the team present in their first </a:t>
            </a:r>
            <a:r>
              <a:rPr lang="en-US" sz="1800">
                <a:latin typeface="Open Sans"/>
                <a:ea typeface="+mn-lt"/>
                <a:cs typeface="+mn-lt"/>
                <a:hlinkClick r:id="rId4"/>
              </a:rPr>
              <a:t>Show &amp;Tell event</a:t>
            </a:r>
            <a:r>
              <a:rPr lang="en-US" sz="1800">
                <a:latin typeface="Open Sans"/>
                <a:ea typeface="+mn-lt"/>
                <a:cs typeface="+mn-lt"/>
              </a:rPr>
              <a:t> or look at the slides </a:t>
            </a:r>
            <a:r>
              <a:rPr lang="en-US" sz="1800">
                <a:latin typeface="Open Sans"/>
                <a:ea typeface="+mn-lt"/>
                <a:cs typeface="+mn-lt"/>
                <a:hlinkClick r:id="rId5"/>
              </a:rPr>
              <a:t>here.</a:t>
            </a:r>
            <a:endParaRPr lang="en-US">
              <a:latin typeface="Open Sans"/>
              <a:ea typeface="Open Sans"/>
              <a:cs typeface="Open Sans"/>
            </a:endParaRPr>
          </a:p>
        </p:txBody>
      </p:sp>
      <p:sp>
        <p:nvSpPr>
          <p:cNvPr id="5" name="Rectangle 4">
            <a:extLst>
              <a:ext uri="{FF2B5EF4-FFF2-40B4-BE49-F238E27FC236}">
                <a16:creationId xmlns:a16="http://schemas.microsoft.com/office/drawing/2014/main" id="{90F3D829-3306-59FE-962A-00953C954AB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D5B5B69-A09B-86AD-8590-1F60B18C9D84}"/>
              </a:ext>
            </a:extLst>
          </p:cNvPr>
          <p:cNvPicPr>
            <a:picLocks noChangeAspect="1"/>
          </p:cNvPicPr>
          <p:nvPr/>
        </p:nvPicPr>
        <p:blipFill>
          <a:blip r:embed="rId6"/>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443385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Our team + mission</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50874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4000" y="389357"/>
            <a:ext cx="11360800" cy="763600"/>
          </a:xfrm>
          <a:prstGeom prst="rect">
            <a:avLst/>
          </a:prstGeom>
        </p:spPr>
        <p:txBody>
          <a:bodyPr spcFirstLastPara="1" vert="horz" wrap="square" lIns="121900" tIns="121900" rIns="121900" bIns="121900" rtlCol="0" anchor="t" anchorCtr="0">
            <a:normAutofit/>
          </a:bodyPr>
          <a:lstStyle/>
          <a:p>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GB"/>
              <a:pPr/>
              <a:t>6</a:t>
            </a:fld>
            <a:endParaRPr/>
          </a:p>
        </p:txBody>
      </p:sp>
      <p:pic>
        <p:nvPicPr>
          <p:cNvPr id="8" name="Picture 7">
            <a:extLst>
              <a:ext uri="{FF2B5EF4-FFF2-40B4-BE49-F238E27FC236}">
                <a16:creationId xmlns:a16="http://schemas.microsoft.com/office/drawing/2014/main" id="{3D5ED537-114F-6249-A462-6BA0A008BCC7}"/>
              </a:ext>
            </a:extLst>
          </p:cNvPr>
          <p:cNvPicPr>
            <a:picLocks noChangeAspect="1"/>
          </p:cNvPicPr>
          <p:nvPr/>
        </p:nvPicPr>
        <p:blipFill>
          <a:blip r:embed="rId3"/>
          <a:stretch>
            <a:fillRect/>
          </a:stretch>
        </p:blipFill>
        <p:spPr>
          <a:xfrm>
            <a:off x="6427676" y="3641704"/>
            <a:ext cx="1419747" cy="1418400"/>
          </a:xfrm>
          <a:prstGeom prst="rect">
            <a:avLst/>
          </a:prstGeom>
        </p:spPr>
      </p:pic>
      <p:sp>
        <p:nvSpPr>
          <p:cNvPr id="19" name="Rectangle 18">
            <a:extLst>
              <a:ext uri="{FF2B5EF4-FFF2-40B4-BE49-F238E27FC236}">
                <a16:creationId xmlns:a16="http://schemas.microsoft.com/office/drawing/2014/main" id="{CA8C6C85-AF0A-3746-824C-6675FCC2468F}"/>
              </a:ext>
            </a:extLst>
          </p:cNvPr>
          <p:cNvSpPr/>
          <p:nvPr/>
        </p:nvSpPr>
        <p:spPr>
          <a:xfrm>
            <a:off x="6242113" y="5305320"/>
            <a:ext cx="1790875" cy="553998"/>
          </a:xfrm>
          <a:prstGeom prst="rect">
            <a:avLst/>
          </a:prstGeom>
        </p:spPr>
        <p:txBody>
          <a:bodyPr wrap="none">
            <a:spAutoFit/>
          </a:bodyPr>
          <a:lstStyle/>
          <a:p>
            <a:pPr algn="ctr"/>
            <a:r>
              <a:rPr lang="en-GB" sz="1000" b="1">
                <a:solidFill>
                  <a:srgbClr val="008080"/>
                </a:solidFill>
              </a:rPr>
              <a:t>Connie Wroe</a:t>
            </a:r>
          </a:p>
          <a:p>
            <a:pPr algn="ctr"/>
            <a:r>
              <a:rPr lang="en-GB" sz="1000" b="1">
                <a:solidFill>
                  <a:schemeClr val="tx1">
                    <a:lumMod val="75000"/>
                    <a:lumOff val="25000"/>
                  </a:schemeClr>
                </a:solidFill>
              </a:rPr>
              <a:t>User Researcher</a:t>
            </a:r>
          </a:p>
          <a:p>
            <a:pPr algn="ctr"/>
            <a:r>
              <a:rPr lang="en-US" sz="1000" b="1">
                <a:solidFill>
                  <a:schemeClr val="bg1">
                    <a:lumMod val="65000"/>
                  </a:schemeClr>
                </a:solidFill>
              </a:rPr>
              <a:t>Digital and Customer Services </a:t>
            </a:r>
          </a:p>
        </p:txBody>
      </p:sp>
      <p:sp>
        <p:nvSpPr>
          <p:cNvPr id="21" name="Rectangle 20">
            <a:extLst>
              <a:ext uri="{FF2B5EF4-FFF2-40B4-BE49-F238E27FC236}">
                <a16:creationId xmlns:a16="http://schemas.microsoft.com/office/drawing/2014/main" id="{45BEF85C-F98E-A44F-AE61-FEFEA43F9913}"/>
              </a:ext>
            </a:extLst>
          </p:cNvPr>
          <p:cNvSpPr/>
          <p:nvPr/>
        </p:nvSpPr>
        <p:spPr>
          <a:xfrm>
            <a:off x="4278747" y="5305320"/>
            <a:ext cx="1790875" cy="553998"/>
          </a:xfrm>
          <a:prstGeom prst="rect">
            <a:avLst/>
          </a:prstGeom>
        </p:spPr>
        <p:txBody>
          <a:bodyPr wrap="none" lIns="91440" tIns="45720" rIns="91440" bIns="45720" anchor="t">
            <a:spAutoFit/>
          </a:bodyPr>
          <a:lstStyle/>
          <a:p>
            <a:pPr algn="ctr"/>
            <a:r>
              <a:rPr lang="en-GB" sz="1000" b="1">
                <a:solidFill>
                  <a:srgbClr val="008080"/>
                </a:solidFill>
              </a:rPr>
              <a:t>Alysia-Marie Annett</a:t>
            </a:r>
          </a:p>
          <a:p>
            <a:pPr algn="ctr"/>
            <a:r>
              <a:rPr lang="en-GB" sz="1000" b="1">
                <a:solidFill>
                  <a:schemeClr val="tx1">
                    <a:lumMod val="75000"/>
                    <a:lumOff val="25000"/>
                  </a:schemeClr>
                </a:solidFill>
              </a:rPr>
              <a:t>Senior Content Designer</a:t>
            </a:r>
          </a:p>
          <a:p>
            <a:pPr algn="ctr"/>
            <a:r>
              <a:rPr lang="en-US" sz="1000" b="1">
                <a:solidFill>
                  <a:schemeClr val="bg1">
                    <a:lumMod val="65000"/>
                  </a:schemeClr>
                </a:solidFill>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57414" y="2837063"/>
            <a:ext cx="2184765" cy="553998"/>
          </a:xfrm>
          <a:prstGeom prst="rect">
            <a:avLst/>
          </a:prstGeom>
        </p:spPr>
        <p:txBody>
          <a:bodyPr wrap="square" lIns="91440" tIns="45720" rIns="91440" bIns="45720" anchor="t">
            <a:spAutoFit/>
          </a:bodyPr>
          <a:lstStyle/>
          <a:p>
            <a:pPr algn="ctr"/>
            <a:r>
              <a:rPr lang="en-GB" sz="1000" b="1">
                <a:solidFill>
                  <a:srgbClr val="008080"/>
                </a:solidFill>
              </a:rPr>
              <a:t>Steve </a:t>
            </a:r>
            <a:r>
              <a:rPr lang="en-GB" sz="1000" b="1" err="1">
                <a:solidFill>
                  <a:srgbClr val="008080"/>
                </a:solidFill>
              </a:rPr>
              <a:t>Ollier</a:t>
            </a:r>
            <a:endParaRPr lang="en-GB" sz="1000" b="1">
              <a:solidFill>
                <a:srgbClr val="008080"/>
              </a:solidFill>
            </a:endParaRPr>
          </a:p>
          <a:p>
            <a:pPr algn="ctr"/>
            <a:r>
              <a:rPr lang="en-GB" sz="1000" b="1">
                <a:solidFill>
                  <a:schemeClr val="tx1">
                    <a:lumMod val="75000"/>
                    <a:lumOff val="25000"/>
                  </a:schemeClr>
                </a:solidFill>
              </a:rPr>
              <a:t>Principal Performance Officer</a:t>
            </a:r>
            <a:br>
              <a:rPr lang="en-GB" sz="1000" b="1">
                <a:solidFill>
                  <a:schemeClr val="tx1">
                    <a:lumMod val="75000"/>
                    <a:lumOff val="25000"/>
                  </a:schemeClr>
                </a:solidFill>
              </a:rPr>
            </a:b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3" name="Rectangle 22">
            <a:extLst>
              <a:ext uri="{FF2B5EF4-FFF2-40B4-BE49-F238E27FC236}">
                <a16:creationId xmlns:a16="http://schemas.microsoft.com/office/drawing/2014/main" id="{C0C65D05-2A29-5C42-A0F0-AC5D8EC64B03}"/>
              </a:ext>
            </a:extLst>
          </p:cNvPr>
          <p:cNvSpPr/>
          <p:nvPr/>
        </p:nvSpPr>
        <p:spPr>
          <a:xfrm>
            <a:off x="4453009" y="2849669"/>
            <a:ext cx="1436611" cy="553998"/>
          </a:xfrm>
          <a:prstGeom prst="rect">
            <a:avLst/>
          </a:prstGeom>
        </p:spPr>
        <p:txBody>
          <a:bodyPr wrap="none">
            <a:spAutoFit/>
          </a:bodyPr>
          <a:lstStyle/>
          <a:p>
            <a:pPr algn="ctr"/>
            <a:r>
              <a:rPr lang="en-GB" sz="1000" b="1">
                <a:solidFill>
                  <a:srgbClr val="008080"/>
                </a:solidFill>
              </a:rPr>
              <a:t>Alexia Fergus</a:t>
            </a:r>
          </a:p>
          <a:p>
            <a:pPr algn="ctr"/>
            <a:r>
              <a:rPr lang="en-GB" sz="1000" b="1">
                <a:solidFill>
                  <a:schemeClr val="tx1">
                    <a:lumMod val="75000"/>
                    <a:lumOff val="25000"/>
                  </a:schemeClr>
                </a:solidFill>
              </a:rPr>
              <a:t>Senior Manager</a:t>
            </a:r>
          </a:p>
          <a:p>
            <a:pPr algn="ct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222279" y="5305320"/>
            <a:ext cx="2108658" cy="553998"/>
          </a:xfrm>
          <a:prstGeom prst="rect">
            <a:avLst/>
          </a:prstGeom>
        </p:spPr>
        <p:txBody>
          <a:bodyPr wrap="square" lIns="91440" tIns="45720" rIns="91440" bIns="45720" anchor="t">
            <a:spAutoFit/>
          </a:bodyPr>
          <a:lstStyle/>
          <a:p>
            <a:pPr algn="ctr" rtl="0">
              <a:spcBef>
                <a:spcPts val="0"/>
              </a:spcBef>
              <a:spcAft>
                <a:spcPts val="0"/>
              </a:spcAft>
            </a:pPr>
            <a:r>
              <a:rPr lang="en-GB" sz="1000" b="1" i="0" u="none" strike="noStrike">
                <a:solidFill>
                  <a:srgbClr val="008080"/>
                </a:solidFill>
                <a:effectLst/>
                <a:latin typeface="Calibri" panose="020F0502020204030204" pitchFamily="34" charset="0"/>
              </a:rPr>
              <a:t>Alex </a:t>
            </a:r>
            <a:r>
              <a:rPr lang="en-GB" sz="1000" b="1" i="0" u="none" strike="noStrike" err="1">
                <a:solidFill>
                  <a:srgbClr val="008080"/>
                </a:solidFill>
                <a:effectLst/>
                <a:latin typeface="Calibri" panose="020F0502020204030204" pitchFamily="34" charset="0"/>
              </a:rPr>
              <a:t>Sturtivant</a:t>
            </a:r>
            <a:endParaRPr lang="en-GB" sz="1000" b="0">
              <a:effectLst/>
            </a:endParaRPr>
          </a:p>
          <a:p>
            <a:pPr algn="ctr" rtl="0">
              <a:spcBef>
                <a:spcPts val="0"/>
              </a:spcBef>
              <a:spcAft>
                <a:spcPts val="0"/>
              </a:spcAft>
            </a:pPr>
            <a:r>
              <a:rPr lang="en-GB" sz="1000" b="1" i="0" u="none" strike="noStrike">
                <a:solidFill>
                  <a:srgbClr val="404040"/>
                </a:solidFill>
                <a:effectLst/>
                <a:latin typeface="Calibri" panose="020F0502020204030204" pitchFamily="34" charset="0"/>
              </a:rPr>
              <a:t>Product Manager</a:t>
            </a:r>
          </a:p>
          <a:p>
            <a:pPr algn="ctr"/>
            <a:r>
              <a:rPr lang="en-US" sz="1000" b="1">
                <a:solidFill>
                  <a:schemeClr val="bg1">
                    <a:lumMod val="65000"/>
                  </a:schemeClr>
                </a:solidFill>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137284" y="5305320"/>
            <a:ext cx="2184765" cy="553998"/>
          </a:xfrm>
          <a:prstGeom prst="rect">
            <a:avLst/>
          </a:prstGeom>
        </p:spPr>
        <p:txBody>
          <a:bodyPr wrap="square">
            <a:spAutoFit/>
          </a:bodyPr>
          <a:lstStyle/>
          <a:p>
            <a:pPr algn="ctr"/>
            <a:r>
              <a:rPr lang="en-GB" sz="1000" b="1">
                <a:solidFill>
                  <a:srgbClr val="008080"/>
                </a:solidFill>
              </a:rPr>
              <a:t>Beth </a:t>
            </a:r>
            <a:r>
              <a:rPr lang="en-GB" sz="1000" b="1" err="1">
                <a:solidFill>
                  <a:srgbClr val="008080"/>
                </a:solidFill>
              </a:rPr>
              <a:t>Mindham</a:t>
            </a:r>
            <a:endParaRPr lang="en-GB" sz="1000" b="1">
              <a:solidFill>
                <a:srgbClr val="008080"/>
              </a:solidFill>
            </a:endParaRPr>
          </a:p>
          <a:p>
            <a:pPr algn="ctr"/>
            <a:r>
              <a:rPr lang="en-GB" sz="1000" b="1">
                <a:solidFill>
                  <a:schemeClr val="tx1">
                    <a:lumMod val="75000"/>
                    <a:lumOff val="25000"/>
                  </a:schemeClr>
                </a:solidFill>
              </a:rPr>
              <a:t>Delivery Manager</a:t>
            </a:r>
            <a:endParaRPr lang="en-US" sz="1000" b="1">
              <a:solidFill>
                <a:schemeClr val="tx1">
                  <a:lumMod val="75000"/>
                  <a:lumOff val="25000"/>
                </a:schemeClr>
              </a:solidFill>
            </a:endParaRPr>
          </a:p>
          <a:p>
            <a:pPr algn="ctr"/>
            <a:r>
              <a:rPr lang="en-US" sz="1000" b="1">
                <a:solidFill>
                  <a:schemeClr val="bg1">
                    <a:lumMod val="65000"/>
                  </a:schemeClr>
                </a:solidFill>
              </a:rPr>
              <a:t>Digital and Customer Services </a:t>
            </a:r>
          </a:p>
        </p:txBody>
      </p:sp>
      <p:sp>
        <p:nvSpPr>
          <p:cNvPr id="27" name="Rectangle 26">
            <a:extLst>
              <a:ext uri="{FF2B5EF4-FFF2-40B4-BE49-F238E27FC236}">
                <a16:creationId xmlns:a16="http://schemas.microsoft.com/office/drawing/2014/main" id="{892387F0-1F43-9848-A2EE-F0AB935A2981}"/>
              </a:ext>
            </a:extLst>
          </p:cNvPr>
          <p:cNvSpPr/>
          <p:nvPr/>
        </p:nvSpPr>
        <p:spPr>
          <a:xfrm>
            <a:off x="2418398" y="2837063"/>
            <a:ext cx="1494319" cy="553998"/>
          </a:xfrm>
          <a:prstGeom prst="rect">
            <a:avLst/>
          </a:prstGeom>
        </p:spPr>
        <p:txBody>
          <a:bodyPr wrap="none">
            <a:spAutoFit/>
          </a:bodyPr>
          <a:lstStyle/>
          <a:p>
            <a:pPr algn="ctr"/>
            <a:r>
              <a:rPr lang="en-GB" sz="1000" b="1">
                <a:solidFill>
                  <a:srgbClr val="008080"/>
                </a:solidFill>
              </a:rPr>
              <a:t>Rebecca </a:t>
            </a:r>
            <a:r>
              <a:rPr lang="en-GB" sz="1000" b="1" err="1">
                <a:solidFill>
                  <a:srgbClr val="008080"/>
                </a:solidFill>
              </a:rPr>
              <a:t>Layng</a:t>
            </a:r>
            <a:endParaRPr lang="en-GB" sz="1000" b="1">
              <a:solidFill>
                <a:srgbClr val="008080"/>
              </a:solidFill>
            </a:endParaRPr>
          </a:p>
          <a:p>
            <a:pPr algn="ctr"/>
            <a:r>
              <a:rPr lang="en-GB" sz="1000" b="1">
                <a:solidFill>
                  <a:schemeClr val="tx1">
                    <a:lumMod val="75000"/>
                    <a:lumOff val="25000"/>
                  </a:schemeClr>
                </a:solidFill>
              </a:rPr>
              <a:t>Programme Manager </a:t>
            </a:r>
          </a:p>
          <a:p>
            <a:pPr algn="ctr"/>
            <a:r>
              <a:rPr lang="en-GB" sz="1000" b="1">
                <a:solidFill>
                  <a:schemeClr val="bg1">
                    <a:lumMod val="65000"/>
                  </a:schemeClr>
                </a:solidFill>
              </a:rPr>
              <a:t>Health &amp; Adult Services  </a:t>
            </a:r>
          </a:p>
        </p:txBody>
      </p:sp>
      <p:sp>
        <p:nvSpPr>
          <p:cNvPr id="30" name="Rectangle 29">
            <a:extLst>
              <a:ext uri="{FF2B5EF4-FFF2-40B4-BE49-F238E27FC236}">
                <a16:creationId xmlns:a16="http://schemas.microsoft.com/office/drawing/2014/main" id="{70F8CC45-73BB-3249-9F72-2311B80F26F2}"/>
              </a:ext>
            </a:extLst>
          </p:cNvPr>
          <p:cNvSpPr/>
          <p:nvPr/>
        </p:nvSpPr>
        <p:spPr>
          <a:xfrm>
            <a:off x="3" y="607051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36" name="Rectangle 35">
            <a:extLst>
              <a:ext uri="{FF2B5EF4-FFF2-40B4-BE49-F238E27FC236}">
                <a16:creationId xmlns:a16="http://schemas.microsoft.com/office/drawing/2014/main" id="{149510CD-6AEE-1142-805A-3BA17643E878}"/>
              </a:ext>
            </a:extLst>
          </p:cNvPr>
          <p:cNvSpPr/>
          <p:nvPr/>
        </p:nvSpPr>
        <p:spPr>
          <a:xfrm>
            <a:off x="8186280" y="5305320"/>
            <a:ext cx="1790875" cy="553998"/>
          </a:xfrm>
          <a:prstGeom prst="rect">
            <a:avLst/>
          </a:prstGeom>
        </p:spPr>
        <p:txBody>
          <a:bodyPr wrap="none">
            <a:spAutoFit/>
          </a:bodyPr>
          <a:lstStyle/>
          <a:p>
            <a:pPr algn="ctr"/>
            <a:r>
              <a:rPr lang="en-GB" sz="1000" b="1">
                <a:solidFill>
                  <a:srgbClr val="008080"/>
                </a:solidFill>
              </a:rPr>
              <a:t>Yu </a:t>
            </a:r>
            <a:r>
              <a:rPr lang="en-GB" sz="1000" b="1" err="1">
                <a:solidFill>
                  <a:srgbClr val="008080"/>
                </a:solidFill>
              </a:rPr>
              <a:t>Hsuan</a:t>
            </a:r>
            <a:endParaRPr lang="en-GB" sz="1000" b="1">
              <a:solidFill>
                <a:srgbClr val="008080"/>
              </a:solidFill>
            </a:endParaRPr>
          </a:p>
          <a:p>
            <a:pPr algn="ctr"/>
            <a:r>
              <a:rPr lang="en-GB" sz="1000" b="1">
                <a:solidFill>
                  <a:schemeClr val="tx1">
                    <a:lumMod val="75000"/>
                    <a:lumOff val="25000"/>
                  </a:schemeClr>
                </a:solidFill>
              </a:rPr>
              <a:t>Service Designer</a:t>
            </a:r>
          </a:p>
          <a:p>
            <a:pPr algn="ctr"/>
            <a:r>
              <a:rPr lang="en-US" sz="1000" b="1">
                <a:solidFill>
                  <a:schemeClr val="bg1">
                    <a:lumMod val="65000"/>
                  </a:schemeClr>
                </a:solidFill>
              </a:rPr>
              <a:t>Digital and Customer Services </a:t>
            </a:r>
          </a:p>
        </p:txBody>
      </p:sp>
      <p:sp>
        <p:nvSpPr>
          <p:cNvPr id="39" name="Rectangle 38">
            <a:extLst>
              <a:ext uri="{FF2B5EF4-FFF2-40B4-BE49-F238E27FC236}">
                <a16:creationId xmlns:a16="http://schemas.microsoft.com/office/drawing/2014/main" id="{57986A0E-5C96-C440-95D9-7E0F32F7F3AD}"/>
              </a:ext>
            </a:extLst>
          </p:cNvPr>
          <p:cNvSpPr/>
          <p:nvPr/>
        </p:nvSpPr>
        <p:spPr>
          <a:xfrm>
            <a:off x="10120547" y="5305320"/>
            <a:ext cx="1790875" cy="553998"/>
          </a:xfrm>
          <a:prstGeom prst="rect">
            <a:avLst/>
          </a:prstGeom>
        </p:spPr>
        <p:txBody>
          <a:bodyPr wrap="none">
            <a:spAutoFit/>
          </a:bodyPr>
          <a:lstStyle/>
          <a:p>
            <a:pPr algn="ctr"/>
            <a:r>
              <a:rPr lang="en-GB" sz="1000" b="1">
                <a:solidFill>
                  <a:srgbClr val="008080"/>
                </a:solidFill>
              </a:rPr>
              <a:t>Jenny Thai</a:t>
            </a:r>
          </a:p>
          <a:p>
            <a:pPr algn="ctr"/>
            <a:r>
              <a:rPr lang="en-GB" sz="1000" b="1">
                <a:solidFill>
                  <a:schemeClr val="tx1">
                    <a:lumMod val="75000"/>
                    <a:lumOff val="25000"/>
                  </a:schemeClr>
                </a:solidFill>
              </a:rPr>
              <a:t>Senior Product Designer</a:t>
            </a:r>
          </a:p>
          <a:p>
            <a:pPr algn="ctr"/>
            <a:r>
              <a:rPr lang="en-US" sz="1000" b="1">
                <a:solidFill>
                  <a:schemeClr val="bg1">
                    <a:lumMod val="65000"/>
                  </a:schemeClr>
                </a:solidFill>
              </a:rPr>
              <a:t>Digital and Customer Services </a:t>
            </a:r>
          </a:p>
        </p:txBody>
      </p:sp>
      <p:pic>
        <p:nvPicPr>
          <p:cNvPr id="12" name="Picture 12">
            <a:extLst>
              <a:ext uri="{FF2B5EF4-FFF2-40B4-BE49-F238E27FC236}">
                <a16:creationId xmlns:a16="http://schemas.microsoft.com/office/drawing/2014/main" id="{2C591958-D1AC-4543-B994-6FDE46DC1CB0}"/>
              </a:ext>
            </a:extLst>
          </p:cNvPr>
          <p:cNvPicPr>
            <a:picLocks noChangeAspect="1"/>
          </p:cNvPicPr>
          <p:nvPr/>
        </p:nvPicPr>
        <p:blipFill>
          <a:blip r:embed="rId5"/>
          <a:stretch>
            <a:fillRect/>
          </a:stretch>
        </p:blipFill>
        <p:spPr>
          <a:xfrm>
            <a:off x="8401130" y="3653478"/>
            <a:ext cx="1413173" cy="1418400"/>
          </a:xfrm>
          <a:prstGeom prst="rect">
            <a:avLst/>
          </a:prstGeom>
        </p:spPr>
      </p:pic>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180000">
            <a:off x="4380568"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10047" y="3665112"/>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1852" y="3653199"/>
            <a:ext cx="1395411" cy="1395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300" y="3676747"/>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11F81A-C89B-3345-B805-D581E356AC3E}"/>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2491852" y="1279106"/>
            <a:ext cx="1415950" cy="1414569"/>
          </a:xfrm>
          <a:prstGeom prst="rect">
            <a:avLst/>
          </a:prstGeom>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3"/>
          <a:stretch>
            <a:fillRect/>
          </a:stretch>
        </p:blipFill>
        <p:spPr>
          <a:xfrm>
            <a:off x="568717" y="1275275"/>
            <a:ext cx="1373656" cy="1418400"/>
          </a:xfrm>
          <a:prstGeom prst="rect">
            <a:avLst/>
          </a:prstGeom>
        </p:spPr>
      </p:pic>
      <p:pic>
        <p:nvPicPr>
          <p:cNvPr id="2" name="Picture 1">
            <a:extLst>
              <a:ext uri="{FF2B5EF4-FFF2-40B4-BE49-F238E27FC236}">
                <a16:creationId xmlns:a16="http://schemas.microsoft.com/office/drawing/2014/main" id="{5278E6FE-A790-9243-B2B6-A4AC97A9641F}"/>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4474921" y="1277725"/>
            <a:ext cx="1415950" cy="141595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10124674" y="2837063"/>
            <a:ext cx="1790876" cy="553998"/>
          </a:xfrm>
          <a:prstGeom prst="rect">
            <a:avLst/>
          </a:prstGeom>
        </p:spPr>
        <p:txBody>
          <a:bodyPr wrap="none">
            <a:spAutoFit/>
          </a:bodyPr>
          <a:lstStyle/>
          <a:p>
            <a:pPr algn="ctr"/>
            <a:r>
              <a:rPr lang="en-GB" sz="1000" b="1">
                <a:solidFill>
                  <a:srgbClr val="008080"/>
                </a:solidFill>
              </a:rPr>
              <a:t>Lingjing Yin</a:t>
            </a:r>
          </a:p>
          <a:p>
            <a:pPr algn="ctr"/>
            <a:r>
              <a:rPr lang="en-GB" sz="1000" b="1">
                <a:solidFill>
                  <a:schemeClr val="tx1">
                    <a:lumMod val="75000"/>
                    <a:lumOff val="25000"/>
                  </a:schemeClr>
                </a:solidFill>
              </a:rPr>
              <a:t>Head of Product</a:t>
            </a:r>
          </a:p>
          <a:p>
            <a:pPr algn="ctr"/>
            <a:r>
              <a:rPr lang="en-US" sz="1000" b="1">
                <a:solidFill>
                  <a:schemeClr val="bg1">
                    <a:lumMod val="65000"/>
                  </a:schemeClr>
                </a:solidFill>
              </a:rPr>
              <a:t>Digital and Customer Services </a:t>
            </a:r>
          </a:p>
        </p:txBody>
      </p:sp>
      <p:sp>
        <p:nvSpPr>
          <p:cNvPr id="32" name="Rectangle 31">
            <a:extLst>
              <a:ext uri="{FF2B5EF4-FFF2-40B4-BE49-F238E27FC236}">
                <a16:creationId xmlns:a16="http://schemas.microsoft.com/office/drawing/2014/main" id="{F521E50F-A466-DE47-8D4E-FF12DA20B209}"/>
              </a:ext>
            </a:extLst>
          </p:cNvPr>
          <p:cNvSpPr/>
          <p:nvPr/>
        </p:nvSpPr>
        <p:spPr>
          <a:xfrm>
            <a:off x="6478172" y="2854264"/>
            <a:ext cx="1433406" cy="553998"/>
          </a:xfrm>
          <a:prstGeom prst="rect">
            <a:avLst/>
          </a:prstGeom>
        </p:spPr>
        <p:txBody>
          <a:bodyPr wrap="none">
            <a:spAutoFit/>
          </a:bodyPr>
          <a:lstStyle/>
          <a:p>
            <a:pPr algn="ctr"/>
            <a:r>
              <a:rPr lang="en-GB" sz="1000" b="1" err="1">
                <a:solidFill>
                  <a:srgbClr val="008080"/>
                </a:solidFill>
              </a:rPr>
              <a:t>Hibak</a:t>
            </a:r>
            <a:r>
              <a:rPr lang="en-GB" sz="1000" b="1">
                <a:solidFill>
                  <a:srgbClr val="008080"/>
                </a:solidFill>
              </a:rPr>
              <a:t> Yusuf</a:t>
            </a:r>
          </a:p>
          <a:p>
            <a:pPr algn="ctr"/>
            <a:r>
              <a:rPr lang="en-GB" sz="1000" b="1"/>
              <a:t>Early Help Team Leader</a:t>
            </a:r>
          </a:p>
          <a:p>
            <a:pPr algn="ctr"/>
            <a:r>
              <a:rPr lang="en-GB" sz="1000" b="1">
                <a:solidFill>
                  <a:schemeClr val="bg1">
                    <a:lumMod val="65000"/>
                  </a:schemeClr>
                </a:solidFill>
              </a:rPr>
              <a:t>Children Services</a:t>
            </a:r>
            <a:endParaRPr lang="en-US" sz="1000" b="1">
              <a:solidFill>
                <a:schemeClr val="bg1">
                  <a:lumMod val="65000"/>
                </a:schemeClr>
              </a:solidFill>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6429912" y="1275274"/>
            <a:ext cx="1418401" cy="1418401"/>
          </a:xfrm>
          <a:prstGeom prst="rect">
            <a:avLst/>
          </a:prstGeom>
        </p:spPr>
      </p:pic>
      <p:pic>
        <p:nvPicPr>
          <p:cNvPr id="5" name="Picture 4">
            <a:extLst>
              <a:ext uri="{FF2B5EF4-FFF2-40B4-BE49-F238E27FC236}">
                <a16:creationId xmlns:a16="http://schemas.microsoft.com/office/drawing/2014/main" id="{2D1B3CD5-5150-E048-94E6-98DC08D71906}"/>
              </a:ext>
            </a:extLst>
          </p:cNvPr>
          <p:cNvPicPr>
            <a:picLocks noChangeAspect="1"/>
          </p:cNvPicPr>
          <p:nvPr/>
        </p:nvPicPr>
        <p:blipFill>
          <a:blip r:embed="rId18">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10325044" y="1279105"/>
            <a:ext cx="1414570" cy="1414570"/>
          </a:xfrm>
          <a:prstGeom prst="rect">
            <a:avLst/>
          </a:prstGeom>
        </p:spPr>
      </p:pic>
      <p:pic>
        <p:nvPicPr>
          <p:cNvPr id="3" name="Picture 2" descr="Lizzie Cullen Davison – Medium">
            <a:extLst>
              <a:ext uri="{FF2B5EF4-FFF2-40B4-BE49-F238E27FC236}">
                <a16:creationId xmlns:a16="http://schemas.microsoft.com/office/drawing/2014/main" id="{F1A386CE-32B6-4706-A1E4-D3C10ED6EB2A}"/>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8423419" y="1279105"/>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D55F693-6EC9-41CB-BFBB-DBEEB5714462}"/>
              </a:ext>
            </a:extLst>
          </p:cNvPr>
          <p:cNvSpPr/>
          <p:nvPr/>
        </p:nvSpPr>
        <p:spPr>
          <a:xfrm>
            <a:off x="8487739" y="2833374"/>
            <a:ext cx="1285929" cy="553998"/>
          </a:xfrm>
          <a:prstGeom prst="rect">
            <a:avLst/>
          </a:prstGeom>
        </p:spPr>
        <p:txBody>
          <a:bodyPr wrap="none">
            <a:spAutoFit/>
          </a:bodyPr>
          <a:lstStyle/>
          <a:p>
            <a:pPr algn="ctr"/>
            <a:r>
              <a:rPr lang="en-GB" sz="1000" b="1">
                <a:solidFill>
                  <a:srgbClr val="008080"/>
                </a:solidFill>
              </a:rPr>
              <a:t>Lizzie Cullen Davison</a:t>
            </a:r>
          </a:p>
          <a:p>
            <a:pPr algn="ctr"/>
            <a:r>
              <a:rPr lang="en-GB" sz="1000" b="1"/>
              <a:t>Software Developer</a:t>
            </a:r>
          </a:p>
          <a:p>
            <a:pPr algn="ctr"/>
            <a:r>
              <a:rPr lang="en-GB" sz="1000" b="1">
                <a:solidFill>
                  <a:schemeClr val="bg1">
                    <a:lumMod val="65000"/>
                  </a:schemeClr>
                </a:solidFill>
              </a:rPr>
              <a:t>TPX Impact</a:t>
            </a:r>
            <a:endParaRPr lang="en-US" sz="1000" b="1">
              <a:solidFill>
                <a:schemeClr val="bg1">
                  <a:lumMod val="65000"/>
                </a:schemeClr>
              </a:solidFill>
            </a:endParaRPr>
          </a:p>
        </p:txBody>
      </p:sp>
    </p:spTree>
    <p:extLst>
      <p:ext uri="{BB962C8B-B14F-4D97-AF65-F5344CB8AC3E}">
        <p14:creationId xmlns:p14="http://schemas.microsoft.com/office/powerpoint/2010/main" val="195307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04410" y="1659285"/>
            <a:ext cx="1019219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tx1">
                    <a:lumMod val="75000"/>
                    <a:lumOff val="25000"/>
                  </a:schemeClr>
                </a:solidFill>
                <a:latin typeface="Open Sans"/>
                <a:ea typeface="Open Sans"/>
                <a:cs typeface="Open Sans"/>
              </a:rPr>
              <a:t>To design a reusable community directory product that:</a:t>
            </a:r>
          </a:p>
          <a:p>
            <a:endParaRPr lang="en-GB" sz="2800" b="1">
              <a:solidFill>
                <a:schemeClr val="tx1">
                  <a:lumMod val="75000"/>
                  <a:lumOff val="25000"/>
                </a:schemeClr>
              </a:solidFill>
              <a:latin typeface="Open Sans"/>
              <a:ea typeface="Open Sans"/>
              <a:cs typeface="Open Sans"/>
            </a:endParaRPr>
          </a:p>
          <a:p>
            <a:pPr marL="514350" indent="-514350">
              <a:buAutoNum type="arabicParenR"/>
            </a:pPr>
            <a:r>
              <a:rPr lang="en-GB" sz="2800">
                <a:solidFill>
                  <a:schemeClr val="tx1">
                    <a:lumMod val="75000"/>
                    <a:lumOff val="25000"/>
                  </a:schemeClr>
                </a:solidFill>
                <a:latin typeface="Open Sans"/>
                <a:ea typeface="Open Sans"/>
                <a:cs typeface="Open Sans"/>
              </a:rPr>
              <a:t>makes local information, advice and services more accessible, intuitive and easy to navigate for residents </a:t>
            </a:r>
          </a:p>
          <a:p>
            <a:pPr marL="514350" indent="-514350">
              <a:buAutoNum type="arabicParenR"/>
            </a:pPr>
            <a:endParaRPr lang="en-GB" sz="2800">
              <a:solidFill>
                <a:schemeClr val="tx1">
                  <a:lumMod val="75000"/>
                  <a:lumOff val="25000"/>
                </a:schemeClr>
              </a:solidFill>
              <a:latin typeface="Open Sans"/>
              <a:ea typeface="Open Sans"/>
              <a:cs typeface="Open Sans"/>
            </a:endParaRPr>
          </a:p>
          <a:p>
            <a:pPr marL="514350" indent="-514350">
              <a:buAutoNum type="arabicParenR"/>
            </a:pPr>
            <a:r>
              <a:rPr lang="en-GB" sz="28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070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D1A3D43-7B6C-40C2-9709-7E700B124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532" y="90311"/>
            <a:ext cx="1933087" cy="1933087"/>
          </a:xfrm>
          <a:prstGeom prst="rect">
            <a:avLst/>
          </a:prstGeom>
        </p:spPr>
      </p:pic>
    </p:spTree>
    <p:extLst>
      <p:ext uri="{BB962C8B-B14F-4D97-AF65-F5344CB8AC3E}">
        <p14:creationId xmlns:p14="http://schemas.microsoft.com/office/powerpoint/2010/main" val="387055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40486" y="2423138"/>
            <a:ext cx="9855331"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400" b="1">
                <a:solidFill>
                  <a:schemeClr val="bg1"/>
                </a:solidFill>
                <a:latin typeface="Open Sans"/>
                <a:ea typeface="Open Sans"/>
                <a:cs typeface="Open Sans"/>
              </a:rPr>
              <a:t>Testing out solutions to problems we learned about in Discovery</a:t>
            </a:r>
            <a:endParaRPr lang="en-GB" sz="4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GB" sz="60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239532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CE7A-0953-461F-6F0E-8A2C1B958D62}"/>
              </a:ext>
            </a:extLst>
          </p:cNvPr>
          <p:cNvSpPr>
            <a:spLocks noGrp="1"/>
          </p:cNvSpPr>
          <p:nvPr>
            <p:ph type="title"/>
          </p:nvPr>
        </p:nvSpPr>
        <p:spPr>
          <a:xfrm>
            <a:off x="472440" y="440971"/>
            <a:ext cx="9804287" cy="480131"/>
          </a:xfrm>
          <a:noFill/>
        </p:spPr>
        <p:txBody>
          <a:bodyPr wrap="none" lIns="91440" tIns="45720" rIns="91440" bIns="45720" rtlCol="0" anchor="t">
            <a:spAutoFit/>
          </a:bodyPr>
          <a:lstStyle/>
          <a:p>
            <a:r>
              <a:rPr lang="en-US" sz="2800" b="1">
                <a:solidFill>
                  <a:srgbClr val="008080"/>
                </a:solidFill>
                <a:latin typeface="Open Sans"/>
                <a:ea typeface="Open Sans"/>
                <a:cs typeface="Open Sans"/>
              </a:rPr>
              <a:t>At our last Show &amp; Tell we looked at our problem map</a:t>
            </a:r>
            <a:endParaRPr lang="en-GB" sz="2800" b="1">
              <a:solidFill>
                <a:srgbClr val="008080"/>
              </a:solidFill>
              <a:latin typeface="Open Sans"/>
              <a:ea typeface="Open Sans"/>
              <a:cs typeface="Open Sans"/>
            </a:endParaRPr>
          </a:p>
        </p:txBody>
      </p:sp>
      <p:sp>
        <p:nvSpPr>
          <p:cNvPr id="4" name="Rectangle 3">
            <a:extLst>
              <a:ext uri="{FF2B5EF4-FFF2-40B4-BE49-F238E27FC236}">
                <a16:creationId xmlns:a16="http://schemas.microsoft.com/office/drawing/2014/main" id="{F47AE831-EB1D-0E09-CC68-DBB520689FF4}"/>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333D335F-11BA-2A78-B058-7A300BA7B2C3}"/>
              </a:ext>
            </a:extLst>
          </p:cNvPr>
          <p:cNvPicPr>
            <a:picLocks noChangeAspect="1"/>
          </p:cNvPicPr>
          <p:nvPr/>
        </p:nvPicPr>
        <p:blipFill>
          <a:blip r:embed="rId3"/>
          <a:stretch>
            <a:fillRect/>
          </a:stretch>
        </p:blipFill>
        <p:spPr>
          <a:xfrm>
            <a:off x="11098710" y="6208134"/>
            <a:ext cx="970909" cy="469239"/>
          </a:xfrm>
          <a:prstGeom prst="rect">
            <a:avLst/>
          </a:prstGeom>
        </p:spPr>
      </p:pic>
      <p:pic>
        <p:nvPicPr>
          <p:cNvPr id="6" name="Picture 5">
            <a:extLst>
              <a:ext uri="{FF2B5EF4-FFF2-40B4-BE49-F238E27FC236}">
                <a16:creationId xmlns:a16="http://schemas.microsoft.com/office/drawing/2014/main" id="{3FE48915-E9CD-2639-5F9A-8859227222DB}"/>
              </a:ext>
            </a:extLst>
          </p:cNvPr>
          <p:cNvPicPr>
            <a:picLocks noChangeAspect="1"/>
          </p:cNvPicPr>
          <p:nvPr/>
        </p:nvPicPr>
        <p:blipFill>
          <a:blip r:embed="rId4"/>
          <a:stretch>
            <a:fillRect/>
          </a:stretch>
        </p:blipFill>
        <p:spPr>
          <a:xfrm>
            <a:off x="4151424" y="2055271"/>
            <a:ext cx="7118947" cy="2130906"/>
          </a:xfrm>
          <a:prstGeom prst="rect">
            <a:avLst/>
          </a:prstGeom>
          <a:ln w="38100">
            <a:solidFill>
              <a:srgbClr val="008080"/>
            </a:solidFill>
            <a:prstDash val="sysDash"/>
          </a:ln>
        </p:spPr>
      </p:pic>
      <p:sp>
        <p:nvSpPr>
          <p:cNvPr id="8" name="TextBox 7">
            <a:extLst>
              <a:ext uri="{FF2B5EF4-FFF2-40B4-BE49-F238E27FC236}">
                <a16:creationId xmlns:a16="http://schemas.microsoft.com/office/drawing/2014/main" id="{37AD1161-B75A-C904-A9C5-3E704920A342}"/>
              </a:ext>
            </a:extLst>
          </p:cNvPr>
          <p:cNvSpPr txBox="1"/>
          <p:nvPr/>
        </p:nvSpPr>
        <p:spPr>
          <a:xfrm>
            <a:off x="5671335" y="4921440"/>
            <a:ext cx="3020471" cy="400110"/>
          </a:xfrm>
          <a:prstGeom prst="rect">
            <a:avLst/>
          </a:prstGeom>
          <a:noFill/>
        </p:spPr>
        <p:txBody>
          <a:bodyPr wrap="square">
            <a:spAutoFit/>
          </a:bodyPr>
          <a:lstStyle/>
          <a:p>
            <a:r>
              <a:rPr lang="en-US" sz="2000" b="1">
                <a:solidFill>
                  <a:srgbClr val="008080"/>
                </a:solidFill>
                <a:latin typeface="Open Sans"/>
                <a:ea typeface="Open Sans"/>
                <a:cs typeface="Open Sans"/>
              </a:rPr>
              <a:t>Problem</a:t>
            </a:r>
          </a:p>
        </p:txBody>
      </p:sp>
      <p:sp>
        <p:nvSpPr>
          <p:cNvPr id="9" name="TextBox 8">
            <a:extLst>
              <a:ext uri="{FF2B5EF4-FFF2-40B4-BE49-F238E27FC236}">
                <a16:creationId xmlns:a16="http://schemas.microsoft.com/office/drawing/2014/main" id="{A53780D0-78A5-7FF7-BA07-7C390859D134}"/>
              </a:ext>
            </a:extLst>
          </p:cNvPr>
          <p:cNvSpPr txBox="1"/>
          <p:nvPr/>
        </p:nvSpPr>
        <p:spPr>
          <a:xfrm>
            <a:off x="4151424" y="4921440"/>
            <a:ext cx="3020471" cy="400110"/>
          </a:xfrm>
          <a:prstGeom prst="rect">
            <a:avLst/>
          </a:prstGeom>
          <a:noFill/>
        </p:spPr>
        <p:txBody>
          <a:bodyPr wrap="square">
            <a:spAutoFit/>
          </a:bodyPr>
          <a:lstStyle/>
          <a:p>
            <a:r>
              <a:rPr lang="en-US" sz="2000" b="1">
                <a:solidFill>
                  <a:srgbClr val="008080"/>
                </a:solidFill>
                <a:latin typeface="Open Sans"/>
                <a:ea typeface="Open Sans"/>
                <a:cs typeface="Open Sans"/>
              </a:rPr>
              <a:t>Causes</a:t>
            </a:r>
          </a:p>
        </p:txBody>
      </p:sp>
      <p:sp>
        <p:nvSpPr>
          <p:cNvPr id="10" name="TextBox 9">
            <a:extLst>
              <a:ext uri="{FF2B5EF4-FFF2-40B4-BE49-F238E27FC236}">
                <a16:creationId xmlns:a16="http://schemas.microsoft.com/office/drawing/2014/main" id="{E5CDC741-712E-344A-EB21-90717D06BC79}"/>
              </a:ext>
            </a:extLst>
          </p:cNvPr>
          <p:cNvSpPr txBox="1"/>
          <p:nvPr/>
        </p:nvSpPr>
        <p:spPr>
          <a:xfrm>
            <a:off x="7792648" y="4921440"/>
            <a:ext cx="3020471" cy="400110"/>
          </a:xfrm>
          <a:prstGeom prst="rect">
            <a:avLst/>
          </a:prstGeom>
          <a:noFill/>
        </p:spPr>
        <p:txBody>
          <a:bodyPr wrap="square">
            <a:spAutoFit/>
          </a:bodyPr>
          <a:lstStyle/>
          <a:p>
            <a:r>
              <a:rPr lang="en-US" sz="2000" b="1">
                <a:solidFill>
                  <a:srgbClr val="008080"/>
                </a:solidFill>
                <a:latin typeface="Open Sans"/>
                <a:ea typeface="Open Sans"/>
                <a:cs typeface="Open Sans"/>
              </a:rPr>
              <a:t>Consequences</a:t>
            </a:r>
          </a:p>
        </p:txBody>
      </p:sp>
      <p:cxnSp>
        <p:nvCxnSpPr>
          <p:cNvPr id="11" name="Straight Arrow Connector 10">
            <a:extLst>
              <a:ext uri="{FF2B5EF4-FFF2-40B4-BE49-F238E27FC236}">
                <a16:creationId xmlns:a16="http://schemas.microsoft.com/office/drawing/2014/main" id="{A5D33157-0F39-D4D0-28C1-C4ECF317E57C}"/>
              </a:ext>
            </a:extLst>
          </p:cNvPr>
          <p:cNvCxnSpPr>
            <a:cxnSpLocks/>
          </p:cNvCxnSpPr>
          <p:nvPr/>
        </p:nvCxnSpPr>
        <p:spPr>
          <a:xfrm flipV="1">
            <a:off x="4590191" y="4332379"/>
            <a:ext cx="0" cy="407712"/>
          </a:xfrm>
          <a:prstGeom prst="straightConnector1">
            <a:avLst/>
          </a:prstGeom>
          <a:ln w="28575">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FC33293-B360-FAB1-8B5B-5C57C7472E65}"/>
              </a:ext>
            </a:extLst>
          </p:cNvPr>
          <p:cNvCxnSpPr>
            <a:cxnSpLocks/>
          </p:cNvCxnSpPr>
          <p:nvPr/>
        </p:nvCxnSpPr>
        <p:spPr>
          <a:xfrm flipV="1">
            <a:off x="6238166" y="4332379"/>
            <a:ext cx="0" cy="407712"/>
          </a:xfrm>
          <a:prstGeom prst="straightConnector1">
            <a:avLst/>
          </a:prstGeom>
          <a:ln w="28575">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B70A1A-B219-36EC-CFC3-2A34937CC5D3}"/>
              </a:ext>
            </a:extLst>
          </p:cNvPr>
          <p:cNvCxnSpPr>
            <a:cxnSpLocks/>
          </p:cNvCxnSpPr>
          <p:nvPr/>
        </p:nvCxnSpPr>
        <p:spPr>
          <a:xfrm flipV="1">
            <a:off x="8691806" y="4362838"/>
            <a:ext cx="0" cy="407712"/>
          </a:xfrm>
          <a:prstGeom prst="straightConnector1">
            <a:avLst/>
          </a:prstGeom>
          <a:ln w="28575">
            <a:solidFill>
              <a:srgbClr val="00808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DEC778F-D657-57A7-4D61-A83A8D84A388}"/>
              </a:ext>
            </a:extLst>
          </p:cNvPr>
          <p:cNvPicPr>
            <a:picLocks noChangeAspect="1"/>
          </p:cNvPicPr>
          <p:nvPr/>
        </p:nvPicPr>
        <p:blipFill>
          <a:blip r:embed="rId5"/>
          <a:stretch>
            <a:fillRect/>
          </a:stretch>
        </p:blipFill>
        <p:spPr>
          <a:xfrm>
            <a:off x="557604" y="1421752"/>
            <a:ext cx="3347240" cy="1735337"/>
          </a:xfrm>
          <a:prstGeom prst="rect">
            <a:avLst/>
          </a:prstGeom>
          <a:ln w="38100">
            <a:noFill/>
          </a:ln>
        </p:spPr>
      </p:pic>
      <p:sp>
        <p:nvSpPr>
          <p:cNvPr id="15" name="Rectangle 14">
            <a:extLst>
              <a:ext uri="{FF2B5EF4-FFF2-40B4-BE49-F238E27FC236}">
                <a16:creationId xmlns:a16="http://schemas.microsoft.com/office/drawing/2014/main" id="{18413AB3-5773-8EE4-475F-8B1EC900D93F}"/>
              </a:ext>
            </a:extLst>
          </p:cNvPr>
          <p:cNvSpPr/>
          <p:nvPr/>
        </p:nvSpPr>
        <p:spPr>
          <a:xfrm>
            <a:off x="1124909" y="1690252"/>
            <a:ext cx="730205" cy="272102"/>
          </a:xfrm>
          <a:prstGeom prst="rect">
            <a:avLst/>
          </a:prstGeom>
          <a:noFill/>
          <a:ln w="19050">
            <a:solidFill>
              <a:srgbClr val="0080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94E2FA11-B3AD-F13E-8132-47D02676CAF4}"/>
              </a:ext>
            </a:extLst>
          </p:cNvPr>
          <p:cNvCxnSpPr>
            <a:cxnSpLocks/>
          </p:cNvCxnSpPr>
          <p:nvPr/>
        </p:nvCxnSpPr>
        <p:spPr>
          <a:xfrm>
            <a:off x="1855114" y="1690252"/>
            <a:ext cx="2296310" cy="365019"/>
          </a:xfrm>
          <a:prstGeom prst="line">
            <a:avLst/>
          </a:prstGeom>
          <a:ln w="19050">
            <a:solidFill>
              <a:srgbClr val="00808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279ED2-3998-05F7-B22E-C0A1B4D18CC0}"/>
              </a:ext>
            </a:extLst>
          </p:cNvPr>
          <p:cNvCxnSpPr>
            <a:cxnSpLocks/>
          </p:cNvCxnSpPr>
          <p:nvPr/>
        </p:nvCxnSpPr>
        <p:spPr>
          <a:xfrm>
            <a:off x="1855114" y="1962354"/>
            <a:ext cx="2296310" cy="2238001"/>
          </a:xfrm>
          <a:prstGeom prst="line">
            <a:avLst/>
          </a:prstGeom>
          <a:ln w="19050">
            <a:solidFill>
              <a:srgbClr val="00808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839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5" ma:contentTypeDescription="Create a new document." ma:contentTypeScope="" ma:versionID="1675f491c6718b4dca228619fa59c047">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4bea1d79d02f949eb030ed6e988604f6"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2951d8-0c2a-4140-8e54-868f5fa8b4ae" xsi:nil="true"/>
    <lcf76f155ced4ddcb4097134ff3c332f xmlns="d243eb41-6dbc-4c90-bca6-c9c7e0979153">
      <Terms xmlns="http://schemas.microsoft.com/office/infopath/2007/PartnerControls"/>
    </lcf76f155ced4ddcb4097134ff3c332f>
    <SharedWithUsers xmlns="59524c7f-fb47-4c57-a802-d98a9bf9dda4">
      <UserInfo>
        <DisplayName>Hibak Yusuf</DisplayName>
        <AccountId>27</AccountId>
        <AccountType/>
      </UserInfo>
    </SharedWithUsers>
  </documentManagement>
</p:properties>
</file>

<file path=customXml/itemProps1.xml><?xml version="1.0" encoding="utf-8"?>
<ds:datastoreItem xmlns:ds="http://schemas.openxmlformats.org/officeDocument/2006/customXml" ds:itemID="{52727384-7456-4CEB-AB4D-711AD63AA4E4}">
  <ds:schemaRefs>
    <ds:schemaRef ds:uri="http://schemas.microsoft.com/sharepoint/v3/contenttype/forms"/>
  </ds:schemaRefs>
</ds:datastoreItem>
</file>

<file path=customXml/itemProps2.xml><?xml version="1.0" encoding="utf-8"?>
<ds:datastoreItem xmlns:ds="http://schemas.openxmlformats.org/officeDocument/2006/customXml" ds:itemID="{DE58BC1B-1520-4C5E-87AC-45A66F013228}">
  <ds:schemaRefs>
    <ds:schemaRef ds:uri="59524c7f-fb47-4c57-a802-d98a9bf9dda4"/>
    <ds:schemaRef ds:uri="5a2951d8-0c2a-4140-8e54-868f5fa8b4ae"/>
    <ds:schemaRef ds:uri="d243eb41-6dbc-4c90-bca6-c9c7e09791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39CAE-24B6-4B79-BD08-A1EB4B0BD731}">
  <ds:schemaRefs>
    <ds:schemaRef ds:uri="59524c7f-fb47-4c57-a802-d98a9bf9dda4"/>
    <ds:schemaRef ds:uri="5a2951d8-0c2a-4140-8e54-868f5fa8b4ae"/>
    <ds:schemaRef ds:uri="d243eb41-6dbc-4c90-bca6-c9c7e09791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31</Slides>
  <Notes>27</Notes>
  <HiddenSlides>2</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What we're not covering today</vt:lpstr>
      <vt:lpstr>PowerPoint Presentation</vt:lpstr>
      <vt:lpstr>A blended team from across the council </vt:lpstr>
      <vt:lpstr>PowerPoint Presentation</vt:lpstr>
      <vt:lpstr>PowerPoint Presentation</vt:lpstr>
      <vt:lpstr>At our last Show &amp; Tell we looked at our problem map</vt:lpstr>
      <vt:lpstr>We created 5 problem statements</vt:lpstr>
      <vt:lpstr>We asked you tell us which problem we should look at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Having seen some of our prototypes today, what springs to mind for you? </vt:lpstr>
      <vt:lpstr>Next steps </vt:lpstr>
      <vt:lpstr>Thank you for coming.  Any questions? </vt:lpstr>
      <vt:lpstr>PowerPoint Presentation</vt:lpstr>
      <vt:lpstr>Showing some front-end ideas </vt:lpstr>
      <vt:lpstr>Slido input after going through miro board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2022-05-06T16:17:11Z</dcterms:created>
  <dcterms:modified xsi:type="dcterms:W3CDTF">2022-06-28T15:26:06Z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